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F81C74-F823-4D2E-B338-FF126DA38E57}"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48914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81C74-F823-4D2E-B338-FF126DA38E57}"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359223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81C74-F823-4D2E-B338-FF126DA38E57}"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363811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81C74-F823-4D2E-B338-FF126DA38E57}"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284138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81C74-F823-4D2E-B338-FF126DA38E57}"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1071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F81C74-F823-4D2E-B338-FF126DA38E57}"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31649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F81C74-F823-4D2E-B338-FF126DA38E57}" type="datetimeFigureOut">
              <a:rPr lang="en-US" smtClean="0"/>
              <a:t>10/21/2014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206084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F81C74-F823-4D2E-B338-FF126DA38E57}" type="datetimeFigureOut">
              <a:rPr lang="en-US" smtClean="0"/>
              <a:t>10/21/2014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405914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81C74-F823-4D2E-B338-FF126DA38E57}" type="datetimeFigureOut">
              <a:rPr lang="en-US" smtClean="0"/>
              <a:t>10/21/2014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110473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81C74-F823-4D2E-B338-FF126DA38E57}"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238681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81C74-F823-4D2E-B338-FF126DA38E57}"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0703C-35EA-4E9D-B015-46E80BC22900}" type="slidenum">
              <a:rPr lang="en-US" smtClean="0"/>
              <a:t>‹#›</a:t>
            </a:fld>
            <a:endParaRPr lang="en-US"/>
          </a:p>
        </p:txBody>
      </p:sp>
    </p:spTree>
    <p:extLst>
      <p:ext uri="{BB962C8B-B14F-4D97-AF65-F5344CB8AC3E}">
        <p14:creationId xmlns:p14="http://schemas.microsoft.com/office/powerpoint/2010/main" val="100792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81C74-F823-4D2E-B338-FF126DA38E57}" type="datetimeFigureOut">
              <a:rPr lang="en-US" smtClean="0"/>
              <a:t>10/21/2014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0703C-35EA-4E9D-B015-46E80BC22900}" type="slidenum">
              <a:rPr lang="en-US" smtClean="0"/>
              <a:t>‹#›</a:t>
            </a:fld>
            <a:endParaRPr lang="en-US"/>
          </a:p>
        </p:txBody>
      </p:sp>
    </p:spTree>
    <p:extLst>
      <p:ext uri="{BB962C8B-B14F-4D97-AF65-F5344CB8AC3E}">
        <p14:creationId xmlns:p14="http://schemas.microsoft.com/office/powerpoint/2010/main" val="294532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Set of Results from Single Sided HPF </a:t>
            </a:r>
            <a:r>
              <a:rPr lang="en-US" dirty="0"/>
              <a:t>w</a:t>
            </a:r>
            <a:r>
              <a:rPr lang="en-US" dirty="0" smtClean="0"/>
              <a:t>ith CFL-1</a:t>
            </a:r>
            <a:endParaRPr lang="en-US" dirty="0"/>
          </a:p>
        </p:txBody>
      </p:sp>
      <p:sp>
        <p:nvSpPr>
          <p:cNvPr id="3" name="Subtitle 2"/>
          <p:cNvSpPr>
            <a:spLocks noGrp="1"/>
          </p:cNvSpPr>
          <p:nvPr>
            <p:ph type="subTitle" idx="1"/>
          </p:nvPr>
        </p:nvSpPr>
        <p:spPr/>
        <p:txBody>
          <a:bodyPr/>
          <a:lstStyle/>
          <a:p>
            <a:r>
              <a:rPr lang="en-US" dirty="0" smtClean="0"/>
              <a:t>Manoj Gulati</a:t>
            </a:r>
          </a:p>
          <a:p>
            <a:r>
              <a:rPr lang="en-US" dirty="0" smtClean="0"/>
              <a:t>Weekly Meeting</a:t>
            </a:r>
          </a:p>
          <a:p>
            <a:r>
              <a:rPr lang="en-US" dirty="0" smtClean="0"/>
              <a:t>21/10/2014</a:t>
            </a:r>
          </a:p>
          <a:p>
            <a:endParaRPr lang="en-US" dirty="0"/>
          </a:p>
        </p:txBody>
      </p:sp>
    </p:spTree>
    <p:extLst>
      <p:ext uri="{BB962C8B-B14F-4D97-AF65-F5344CB8AC3E}">
        <p14:creationId xmlns:p14="http://schemas.microsoft.com/office/powerpoint/2010/main" val="117406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4728"/>
          </a:xfrm>
        </p:spPr>
        <p:txBody>
          <a:bodyPr>
            <a:normAutofit fontScale="90000"/>
          </a:bodyPr>
          <a:lstStyle/>
          <a:p>
            <a:r>
              <a:rPr lang="en-US" dirty="0" smtClean="0"/>
              <a:t>Trace Information</a:t>
            </a:r>
            <a:endParaRPr lang="en-US" dirty="0"/>
          </a:p>
        </p:txBody>
      </p:sp>
      <p:sp>
        <p:nvSpPr>
          <p:cNvPr id="3" name="Content Placeholder 2"/>
          <p:cNvSpPr>
            <a:spLocks noGrp="1"/>
          </p:cNvSpPr>
          <p:nvPr>
            <p:ph idx="1"/>
          </p:nvPr>
        </p:nvSpPr>
        <p:spPr>
          <a:xfrm>
            <a:off x="838200" y="953038"/>
            <a:ext cx="10515600" cy="5223925"/>
          </a:xfrm>
        </p:spPr>
        <p:txBody>
          <a:bodyPr>
            <a:normAutofit fontScale="85000" lnSpcReduction="20000"/>
          </a:bodyPr>
          <a:lstStyle/>
          <a:p>
            <a:pPr marL="0" indent="0">
              <a:buNone/>
            </a:pPr>
            <a:r>
              <a:rPr lang="en-US" dirty="0" err="1" smtClean="0"/>
              <a:t>Fs</a:t>
            </a:r>
            <a:r>
              <a:rPr lang="en-US" dirty="0" smtClean="0"/>
              <a:t> = 100 </a:t>
            </a:r>
            <a:r>
              <a:rPr lang="en-US" dirty="0" err="1" smtClean="0"/>
              <a:t>Msa</a:t>
            </a:r>
            <a:r>
              <a:rPr lang="en-US" dirty="0" smtClean="0"/>
              <a:t>/s</a:t>
            </a:r>
          </a:p>
          <a:p>
            <a:pPr marL="0" indent="0">
              <a:buNone/>
            </a:pPr>
            <a:r>
              <a:rPr lang="en-US" dirty="0" smtClean="0"/>
              <a:t>n = 1 M points</a:t>
            </a:r>
          </a:p>
          <a:p>
            <a:pPr marL="0" indent="0">
              <a:buNone/>
            </a:pPr>
            <a:r>
              <a:rPr lang="en-US" dirty="0" smtClean="0"/>
              <a:t>T = 0.01 sec</a:t>
            </a:r>
          </a:p>
          <a:p>
            <a:pPr marL="0" indent="0">
              <a:buNone/>
            </a:pPr>
            <a:r>
              <a:rPr lang="en-US" dirty="0" smtClean="0"/>
              <a:t>FFT Size (N) = 1M points</a:t>
            </a:r>
          </a:p>
          <a:p>
            <a:pPr marL="0" indent="0">
              <a:buNone/>
            </a:pPr>
            <a:r>
              <a:rPr lang="en-US" dirty="0" smtClean="0"/>
              <a:t>F = </a:t>
            </a:r>
            <a:r>
              <a:rPr lang="en-US" dirty="0" err="1" smtClean="0"/>
              <a:t>Fs</a:t>
            </a:r>
            <a:r>
              <a:rPr lang="en-US" dirty="0" smtClean="0"/>
              <a:t>/2 = 50 MHz</a:t>
            </a:r>
          </a:p>
          <a:p>
            <a:pPr marL="0" indent="0">
              <a:buNone/>
            </a:pPr>
            <a:r>
              <a:rPr lang="en-US" dirty="0" smtClean="0"/>
              <a:t>Del F = F/N = 50 M/1M = 50Hz</a:t>
            </a:r>
          </a:p>
          <a:p>
            <a:pPr marL="0" indent="0">
              <a:buNone/>
            </a:pPr>
            <a:r>
              <a:rPr lang="en-US" dirty="0" smtClean="0"/>
              <a:t>Baseline Noise </a:t>
            </a:r>
          </a:p>
          <a:p>
            <a:pPr lvl="1"/>
            <a:r>
              <a:rPr lang="en-US" dirty="0" smtClean="0"/>
              <a:t>Without Probe connected to MDO  = 1mV</a:t>
            </a:r>
          </a:p>
          <a:p>
            <a:pPr lvl="1"/>
            <a:r>
              <a:rPr lang="en-US" dirty="0" smtClean="0"/>
              <a:t>With Probe Connected to MDO = 50mV</a:t>
            </a:r>
          </a:p>
          <a:p>
            <a:pPr marL="0" indent="0">
              <a:buNone/>
            </a:pPr>
            <a:r>
              <a:rPr lang="en-US" dirty="0" smtClean="0"/>
              <a:t>Termination = 1Mohm</a:t>
            </a:r>
          </a:p>
          <a:p>
            <a:pPr marL="0" indent="0">
              <a:buNone/>
            </a:pPr>
            <a:r>
              <a:rPr lang="en-US" dirty="0" smtClean="0"/>
              <a:t>Y div reference setting decides reference of signal amplitude so two settings are used (min amplitude that can be measured is (</a:t>
            </a:r>
            <a:r>
              <a:rPr lang="en-US" dirty="0" err="1" smtClean="0"/>
              <a:t>Ydiv</a:t>
            </a:r>
            <a:r>
              <a:rPr lang="en-US" dirty="0" smtClean="0"/>
              <a:t> ref)/5.</a:t>
            </a:r>
          </a:p>
          <a:p>
            <a:pPr lvl="1"/>
            <a:r>
              <a:rPr lang="en-US" dirty="0" smtClean="0"/>
              <a:t>Y div = 2V/div</a:t>
            </a:r>
          </a:p>
          <a:p>
            <a:pPr lvl="1"/>
            <a:r>
              <a:rPr lang="en-US" dirty="0" smtClean="0"/>
              <a:t>Y div = 200mV/div</a:t>
            </a:r>
            <a:endParaRPr lang="en-US" dirty="0"/>
          </a:p>
          <a:p>
            <a:pPr marL="0" indent="0">
              <a:buNone/>
            </a:pPr>
            <a:r>
              <a:rPr lang="en-US" dirty="0" smtClean="0"/>
              <a:t>X div reference is 1ms/div but this won’t effect sensing as it is decided by </a:t>
            </a:r>
            <a:r>
              <a:rPr lang="en-US" dirty="0" err="1" smtClean="0"/>
              <a:t>Fs</a:t>
            </a:r>
            <a:r>
              <a:rPr lang="en-US" dirty="0" smtClean="0"/>
              <a:t> and n.</a:t>
            </a:r>
          </a:p>
        </p:txBody>
      </p:sp>
    </p:spTree>
    <p:extLst>
      <p:ext uri="{BB962C8B-B14F-4D97-AF65-F5344CB8AC3E}">
        <p14:creationId xmlns:p14="http://schemas.microsoft.com/office/powerpoint/2010/main" val="64351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sz="3200" dirty="0" smtClean="0"/>
              <a:t>Background Noise (Extension cord) [Parameter : </a:t>
            </a:r>
            <a:r>
              <a:rPr lang="en-US" sz="3200" dirty="0" err="1" smtClean="0"/>
              <a:t>Vphase</a:t>
            </a:r>
            <a:r>
              <a:rPr lang="en-US" sz="3200" dirty="0" smtClean="0"/>
              <a:t>] </a:t>
            </a:r>
            <a:r>
              <a:rPr lang="en-US" sz="3200" dirty="0" err="1" smtClean="0"/>
              <a:t>Ydiv</a:t>
            </a:r>
            <a:r>
              <a:rPr lang="en-US" sz="3200" dirty="0" smtClean="0"/>
              <a:t> = 2V/div</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3" y="1867437"/>
            <a:ext cx="12068873" cy="3772627"/>
          </a:xfrm>
        </p:spPr>
      </p:pic>
      <p:sp>
        <p:nvSpPr>
          <p:cNvPr id="5" name="TextBox 4"/>
          <p:cNvSpPr txBox="1"/>
          <p:nvPr/>
        </p:nvSpPr>
        <p:spPr>
          <a:xfrm>
            <a:off x="1030310" y="1133341"/>
            <a:ext cx="1924438" cy="369332"/>
          </a:xfrm>
          <a:prstGeom prst="rect">
            <a:avLst/>
          </a:prstGeom>
          <a:noFill/>
        </p:spPr>
        <p:txBody>
          <a:bodyPr wrap="none" rtlCol="0">
            <a:spAutoFit/>
          </a:bodyPr>
          <a:lstStyle/>
          <a:p>
            <a:r>
              <a:rPr lang="en-US" dirty="0" smtClean="0"/>
              <a:t>Trace: Tek0002RF1</a:t>
            </a:r>
            <a:endParaRPr lang="en-US" dirty="0"/>
          </a:p>
        </p:txBody>
      </p:sp>
    </p:spTree>
    <p:extLst>
      <p:ext uri="{BB962C8B-B14F-4D97-AF65-F5344CB8AC3E}">
        <p14:creationId xmlns:p14="http://schemas.microsoft.com/office/powerpoint/2010/main" val="237332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sz="3200" dirty="0" smtClean="0"/>
              <a:t>Background Noise + EMI from CFL-1 (Extension cord) [Parameter : </a:t>
            </a:r>
            <a:r>
              <a:rPr lang="en-US" sz="3200" dirty="0" err="1" smtClean="0"/>
              <a:t>Vphase</a:t>
            </a:r>
            <a:r>
              <a:rPr lang="en-US" sz="3200" dirty="0" smtClean="0"/>
              <a:t>] </a:t>
            </a:r>
            <a:r>
              <a:rPr lang="en-US" sz="3200" dirty="0" err="1" smtClean="0"/>
              <a:t>Ydiv</a:t>
            </a:r>
            <a:r>
              <a:rPr lang="en-US" sz="3200" dirty="0" smtClean="0"/>
              <a:t> = 2V/div</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7" y="1867437"/>
            <a:ext cx="11956864" cy="3772627"/>
          </a:xfrm>
        </p:spPr>
      </p:pic>
      <p:sp>
        <p:nvSpPr>
          <p:cNvPr id="5" name="TextBox 4"/>
          <p:cNvSpPr txBox="1"/>
          <p:nvPr/>
        </p:nvSpPr>
        <p:spPr>
          <a:xfrm>
            <a:off x="1030310" y="1133341"/>
            <a:ext cx="1924438" cy="369332"/>
          </a:xfrm>
          <a:prstGeom prst="rect">
            <a:avLst/>
          </a:prstGeom>
          <a:noFill/>
        </p:spPr>
        <p:txBody>
          <a:bodyPr wrap="none" rtlCol="0">
            <a:spAutoFit/>
          </a:bodyPr>
          <a:lstStyle/>
          <a:p>
            <a:r>
              <a:rPr lang="en-US" dirty="0" smtClean="0"/>
              <a:t>Trace: Tek0004RF1</a:t>
            </a:r>
            <a:endParaRPr lang="en-US" dirty="0"/>
          </a:p>
        </p:txBody>
      </p:sp>
    </p:spTree>
    <p:extLst>
      <p:ext uri="{BB962C8B-B14F-4D97-AF65-F5344CB8AC3E}">
        <p14:creationId xmlns:p14="http://schemas.microsoft.com/office/powerpoint/2010/main" val="234329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sz="3200" dirty="0" smtClean="0"/>
              <a:t>Background Noise (Extension cord) [Parameter : </a:t>
            </a:r>
            <a:r>
              <a:rPr lang="en-US" sz="3200" dirty="0" err="1" smtClean="0"/>
              <a:t>Vphase</a:t>
            </a:r>
            <a:r>
              <a:rPr lang="en-US" sz="3200" dirty="0" smtClean="0"/>
              <a:t>] </a:t>
            </a:r>
            <a:r>
              <a:rPr lang="en-US" sz="3200" dirty="0" err="1" smtClean="0"/>
              <a:t>Ydiv</a:t>
            </a:r>
            <a:r>
              <a:rPr lang="en-US" sz="3200" dirty="0" smtClean="0"/>
              <a:t> = 200mV/div</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41" y="1867437"/>
            <a:ext cx="11846916" cy="3772627"/>
          </a:xfrm>
        </p:spPr>
      </p:pic>
      <p:sp>
        <p:nvSpPr>
          <p:cNvPr id="5" name="TextBox 4"/>
          <p:cNvSpPr txBox="1"/>
          <p:nvPr/>
        </p:nvSpPr>
        <p:spPr>
          <a:xfrm>
            <a:off x="1030310" y="1133341"/>
            <a:ext cx="1924438" cy="369332"/>
          </a:xfrm>
          <a:prstGeom prst="rect">
            <a:avLst/>
          </a:prstGeom>
          <a:noFill/>
        </p:spPr>
        <p:txBody>
          <a:bodyPr wrap="none" rtlCol="0">
            <a:spAutoFit/>
          </a:bodyPr>
          <a:lstStyle/>
          <a:p>
            <a:r>
              <a:rPr lang="en-US" dirty="0" smtClean="0"/>
              <a:t>Trace: Tek0003RF1</a:t>
            </a:r>
            <a:endParaRPr lang="en-US" dirty="0"/>
          </a:p>
        </p:txBody>
      </p:sp>
    </p:spTree>
    <p:extLst>
      <p:ext uri="{BB962C8B-B14F-4D97-AF65-F5344CB8AC3E}">
        <p14:creationId xmlns:p14="http://schemas.microsoft.com/office/powerpoint/2010/main" val="300461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sz="3200" dirty="0" smtClean="0"/>
              <a:t>Background Noise + EMI from CFL-1 (Extension cord) [Parameter : </a:t>
            </a:r>
            <a:r>
              <a:rPr lang="en-US" sz="3200" dirty="0" err="1" smtClean="0"/>
              <a:t>Vphase</a:t>
            </a:r>
            <a:r>
              <a:rPr lang="en-US" sz="3200" dirty="0" smtClean="0"/>
              <a:t>] </a:t>
            </a:r>
            <a:r>
              <a:rPr lang="en-US" sz="3200" dirty="0" err="1" smtClean="0"/>
              <a:t>Ydiv</a:t>
            </a:r>
            <a:r>
              <a:rPr lang="en-US" sz="3200" dirty="0" smtClean="0"/>
              <a:t> = 200mV/div</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13" y="1867437"/>
            <a:ext cx="11738972" cy="3772627"/>
          </a:xfrm>
        </p:spPr>
      </p:pic>
      <p:sp>
        <p:nvSpPr>
          <p:cNvPr id="5" name="TextBox 4"/>
          <p:cNvSpPr txBox="1"/>
          <p:nvPr/>
        </p:nvSpPr>
        <p:spPr>
          <a:xfrm>
            <a:off x="1030310" y="1133341"/>
            <a:ext cx="1924438" cy="369332"/>
          </a:xfrm>
          <a:prstGeom prst="rect">
            <a:avLst/>
          </a:prstGeom>
          <a:noFill/>
        </p:spPr>
        <p:txBody>
          <a:bodyPr wrap="none" rtlCol="0">
            <a:spAutoFit/>
          </a:bodyPr>
          <a:lstStyle/>
          <a:p>
            <a:r>
              <a:rPr lang="en-US" dirty="0" smtClean="0"/>
              <a:t>Trace: Tek0005RF1</a:t>
            </a:r>
            <a:endParaRPr lang="en-US" dirty="0"/>
          </a:p>
        </p:txBody>
      </p:sp>
    </p:spTree>
    <p:extLst>
      <p:ext uri="{BB962C8B-B14F-4D97-AF65-F5344CB8AC3E}">
        <p14:creationId xmlns:p14="http://schemas.microsoft.com/office/powerpoint/2010/main" val="171871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Pending</a:t>
            </a:r>
            <a:endParaRPr lang="en-US" dirty="0"/>
          </a:p>
        </p:txBody>
      </p:sp>
      <p:sp>
        <p:nvSpPr>
          <p:cNvPr id="3" name="Content Placeholder 2"/>
          <p:cNvSpPr>
            <a:spLocks noGrp="1"/>
          </p:cNvSpPr>
          <p:nvPr>
            <p:ph idx="1"/>
          </p:nvPr>
        </p:nvSpPr>
        <p:spPr>
          <a:xfrm>
            <a:off x="838200" y="1584101"/>
            <a:ext cx="10515600" cy="4592862"/>
          </a:xfrm>
        </p:spPr>
        <p:txBody>
          <a:bodyPr/>
          <a:lstStyle/>
          <a:p>
            <a:r>
              <a:rPr lang="en-US" dirty="0" smtClean="0"/>
              <a:t>This is only </a:t>
            </a:r>
            <a:r>
              <a:rPr lang="en-US" dirty="0" err="1" smtClean="0"/>
              <a:t>Vphase</a:t>
            </a:r>
            <a:r>
              <a:rPr lang="en-US" dirty="0" smtClean="0"/>
              <a:t> data as I was facing issues in dumping of data earlier from MDO (after saving one trace the previous one was stored in physical memory and it was not over written nor removed) but it got resolved yesterday itself. I will be trying </a:t>
            </a:r>
            <a:r>
              <a:rPr lang="en-US" dirty="0" err="1" smtClean="0"/>
              <a:t>Vphase</a:t>
            </a:r>
            <a:r>
              <a:rPr lang="en-US" dirty="0" smtClean="0"/>
              <a:t> and </a:t>
            </a:r>
            <a:r>
              <a:rPr lang="en-US" dirty="0" err="1" smtClean="0"/>
              <a:t>Vneutral</a:t>
            </a:r>
            <a:r>
              <a:rPr lang="en-US" dirty="0" smtClean="0"/>
              <a:t> both now. </a:t>
            </a:r>
          </a:p>
          <a:p>
            <a:r>
              <a:rPr lang="en-US" dirty="0" smtClean="0"/>
              <a:t>Next is to do </a:t>
            </a:r>
            <a:r>
              <a:rPr lang="en-US" dirty="0" err="1" smtClean="0"/>
              <a:t>Vcm</a:t>
            </a:r>
            <a:r>
              <a:rPr lang="en-US" dirty="0" smtClean="0"/>
              <a:t> and </a:t>
            </a:r>
            <a:r>
              <a:rPr lang="en-US" dirty="0" err="1" smtClean="0"/>
              <a:t>Vdm</a:t>
            </a:r>
            <a:r>
              <a:rPr lang="en-US" dirty="0" smtClean="0"/>
              <a:t> calculations </a:t>
            </a:r>
            <a:r>
              <a:rPr lang="en-US" smtClean="0"/>
              <a:t>in </a:t>
            </a:r>
            <a:r>
              <a:rPr lang="en-US" smtClean="0"/>
              <a:t>MATLAB. </a:t>
            </a:r>
            <a:endParaRPr lang="en-US" dirty="0" smtClean="0"/>
          </a:p>
          <a:p>
            <a:endParaRPr lang="en-US" dirty="0"/>
          </a:p>
        </p:txBody>
      </p:sp>
    </p:spTree>
    <p:extLst>
      <p:ext uri="{BB962C8B-B14F-4D97-AF65-F5344CB8AC3E}">
        <p14:creationId xmlns:p14="http://schemas.microsoft.com/office/powerpoint/2010/main" val="3300647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272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First Set of Results from Single Sided HPF with CFL-1</vt:lpstr>
      <vt:lpstr>Trace Information</vt:lpstr>
      <vt:lpstr>Background Noise (Extension cord) [Parameter : Vphase] Ydiv = 2V/div</vt:lpstr>
      <vt:lpstr>Background Noise + EMI from CFL-1 (Extension cord) [Parameter : Vphase] Ydiv = 2V/div</vt:lpstr>
      <vt:lpstr>Background Noise (Extension cord) [Parameter : Vphase] Ydiv = 200mV/div</vt:lpstr>
      <vt:lpstr>Background Noise + EMI from CFL-1 (Extension cord) [Parameter : Vphase] Ydiv = 200mV/div</vt:lpstr>
      <vt:lpstr>Tasks Pending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dc:creator>
  <cp:lastModifiedBy>manoj</cp:lastModifiedBy>
  <cp:revision>9</cp:revision>
  <dcterms:created xsi:type="dcterms:W3CDTF">2014-10-21T01:59:07Z</dcterms:created>
  <dcterms:modified xsi:type="dcterms:W3CDTF">2014-10-21T06:56:15Z</dcterms:modified>
</cp:coreProperties>
</file>