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B33-3328-41AA-816D-8E1F007934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 and DM EMI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 September, 2014</a:t>
            </a:r>
          </a:p>
          <a:p>
            <a:r>
              <a:rPr lang="en-US" dirty="0" smtClean="0"/>
              <a:t>Manoj Gulati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phase information is lost?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130800"/>
          </a:xfrm>
        </p:spPr>
        <p:txBody>
          <a:bodyPr>
            <a:normAutofit/>
          </a:bodyPr>
          <a:lstStyle/>
          <a:p>
            <a:r>
              <a:rPr lang="en-US" dirty="0" smtClean="0"/>
              <a:t>Phase information is lost in spectrum analyzers as they don’t preserve phase information while going through heterodyning process. [Agilent Report on Spectrum Analyzers]. They are meant to measure the power of the spectrum and shows only magnitude vs. frequency with in full range of instrument.</a:t>
            </a:r>
          </a:p>
          <a:p>
            <a:r>
              <a:rPr lang="en-US" dirty="0" smtClean="0"/>
              <a:t>Vector Signal Analyzer measure the magnitude and phase of an input signal at a single frequency with in the IF bandwidth. Primary use is to make in channel measurements like error vector magnitude, spectral flatness on known signals.</a:t>
            </a:r>
          </a:p>
          <a:p>
            <a:r>
              <a:rPr lang="en-US" dirty="0" smtClean="0"/>
              <a:t>Latest signal Analyzers provides the function of both of them. (Depends on model). </a:t>
            </a:r>
          </a:p>
          <a:p>
            <a:pPr marL="0" indent="0">
              <a:buNone/>
            </a:pPr>
            <a:r>
              <a:rPr lang="en-US" dirty="0" smtClean="0"/>
              <a:t>NB: Need to check this with Agilent if our N9000CXA support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Spectrum Analyzers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12" y="1358900"/>
            <a:ext cx="7579688" cy="2750344"/>
          </a:xfrm>
        </p:spPr>
      </p:pic>
      <p:sp>
        <p:nvSpPr>
          <p:cNvPr id="5" name="TextBox 4"/>
          <p:cNvSpPr txBox="1"/>
          <p:nvPr/>
        </p:nvSpPr>
        <p:spPr>
          <a:xfrm>
            <a:off x="838200" y="1595735"/>
            <a:ext cx="1762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FFT Analyzer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5" y="3468752"/>
            <a:ext cx="4177085" cy="32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3" y="589612"/>
            <a:ext cx="304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Swept Analyzer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48" y="1104900"/>
            <a:ext cx="7568303" cy="43267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" y="3263900"/>
            <a:ext cx="4315109" cy="330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1646" y="218568"/>
            <a:ext cx="202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Restrict the BW of signal fed to Mixer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334000" y="975570"/>
            <a:ext cx="342900" cy="849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2799" y="1363562"/>
            <a:ext cx="838201" cy="258613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2119" y="966500"/>
            <a:ext cx="147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Heterodyning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18298" y="1363562"/>
            <a:ext cx="1874553" cy="14454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7049" y="994230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Stage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4128" y="25161"/>
            <a:ext cx="436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select resolution of spectrum you want to visualize. This decides the actual resolution but inversely prop. With Sweep time.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8130857" y="993262"/>
            <a:ext cx="359359" cy="39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44953" y="962356"/>
            <a:ext cx="311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the envelope of signal like CRT Y-plates. (Video Signal)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11294" y="2656631"/>
            <a:ext cx="1400757" cy="818089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5422975">
            <a:off x="10266488" y="4174042"/>
            <a:ext cx="1950806" cy="501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92690" y="5431631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 average of output signal. Similar to LPF action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02362" y="5537894"/>
            <a:ext cx="226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ADCs to control Y and X axis of display very similar to CRO/CRTs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9301365">
            <a:off x="8080280" y="4971386"/>
            <a:ext cx="1349323" cy="3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5573" y="1285521"/>
            <a:ext cx="32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principal of majority of spectrum analyzers.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Idea: USRP as a Data Acquisition System to Capture CM and DM mode Conducted EMI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are capturing time domain data using USRP and doing FFT offline on </a:t>
            </a:r>
            <a:r>
              <a:rPr lang="en-US" dirty="0" smtClean="0"/>
              <a:t>MATLAB</a:t>
            </a:r>
            <a:r>
              <a:rPr lang="en-US" dirty="0" smtClean="0"/>
              <a:t>. So we have phase information in that data.</a:t>
            </a:r>
            <a:endParaRPr lang="en-US" dirty="0"/>
          </a:p>
          <a:p>
            <a:r>
              <a:rPr lang="en-US" dirty="0" smtClean="0"/>
              <a:t>But we were capturing differential mode EMI only. We can modify HPF to work in split phase and than it can be used to capture </a:t>
            </a:r>
            <a:r>
              <a:rPr lang="en-US" dirty="0" err="1" smtClean="0"/>
              <a:t>Vphase</a:t>
            </a:r>
            <a:r>
              <a:rPr lang="en-US" dirty="0" smtClean="0"/>
              <a:t> and </a:t>
            </a:r>
            <a:r>
              <a:rPr lang="en-US" dirty="0" err="1" smtClean="0"/>
              <a:t>Vneutral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Numerical algorithm in MATLAB can separate CM and DM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Agilent Guide : Fundamentals of Spectrum </a:t>
            </a:r>
            <a:r>
              <a:rPr lang="en-US" dirty="0" err="1" smtClean="0"/>
              <a:t>Analysers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Agilent Video Tutorials : Fundamentals of Spectrum Analyzers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CM and DM EMI Analysis</vt:lpstr>
      <vt:lpstr>Why phase information is lost? </vt:lpstr>
      <vt:lpstr>Types of Spectrum Analyzers</vt:lpstr>
      <vt:lpstr>PowerPoint Presentation</vt:lpstr>
      <vt:lpstr>Idea: USRP as a Data Acquisition System to Capture CM and DM mode Conducted EMI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17</cp:revision>
  <dcterms:created xsi:type="dcterms:W3CDTF">2014-09-30T04:20:00Z</dcterms:created>
  <dcterms:modified xsi:type="dcterms:W3CDTF">2014-09-30T05:07:11Z</dcterms:modified>
</cp:coreProperties>
</file>