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C1BA1-23CE-45A9-A044-E430075D75D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0252D-5730-4D58-B2B5-FD1AEA996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single</a:t>
            </a:r>
            <a:r>
              <a:rPr lang="en-US" baseline="0" dirty="0" smtClean="0"/>
              <a:t> point sensing is complex?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Answer to this question lies in this plot. As we know most of the time series modelling approaches are based on a assumption that appliances show time-invariant power consumption.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in practice most of the present day appliances don’t follow this. Now question comes why ? I will try to answer this in coming slides.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Few more challenges include appliances with similar power signatures and low power appliances which get overlapped and make disaggregation a complex task.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26A91-0413-495D-99FE-FBDD9A1CB5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146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0252D-5730-4D58-B2B5-FD1AEA996D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03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646A-6E7E-4713-B535-B72D01D4B036}" type="datetime1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219F-F8DD-4CAC-A5D3-95D761ABE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57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494-FB6E-405D-B1A2-6D0931C63368}" type="datetime1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219F-F8DD-4CAC-A5D3-95D761ABE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0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D902-795C-4893-9E92-6CAD7CC42A01}" type="datetime1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219F-F8DD-4CAC-A5D3-95D761ABE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8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A049-90DF-451D-84FD-962BCD6480FB}" type="datetime1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219F-F8DD-4CAC-A5D3-95D761ABE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BA0F9-5807-40B8-8487-CDA84D4FC567}" type="datetime1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219F-F8DD-4CAC-A5D3-95D761ABE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8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0700-B957-4317-BB07-08A7F8B5792C}" type="datetime1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219F-F8DD-4CAC-A5D3-95D761ABE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9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D62C-161E-406A-B0CC-A2B655C2C390}" type="datetime1">
              <a:rPr lang="en-US" smtClean="0"/>
              <a:t>11/17/2014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219F-F8DD-4CAC-A5D3-95D761ABE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3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6C31-CA03-451B-9A01-71F338EE1831}" type="datetime1">
              <a:rPr lang="en-US" smtClean="0"/>
              <a:t>11/17/2014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219F-F8DD-4CAC-A5D3-95D761ABE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5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66F6-EB16-4EA8-8FEF-286D9FBC4B82}" type="datetime1">
              <a:rPr lang="en-US" smtClean="0"/>
              <a:t>11/17/2014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219F-F8DD-4CAC-A5D3-95D761ABE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7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657E-6383-483E-BE98-89EE92CAC71E}" type="datetime1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219F-F8DD-4CAC-A5D3-95D761ABE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3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3CDC-2A53-4E33-B04E-EAFAEED68774}" type="datetime1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219F-F8DD-4CAC-A5D3-95D761ABE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8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C698F-F9D4-4EEF-9706-91064180CBD3}" type="datetime1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A219F-F8DD-4CAC-A5D3-95D761ABE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6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Power Harmonic </a:t>
            </a:r>
            <a:r>
              <a:rPr lang="en-US" dirty="0" err="1" smtClean="0"/>
              <a:t>Analyser</a:t>
            </a:r>
            <a:r>
              <a:rPr lang="en-US" dirty="0" smtClean="0"/>
              <a:t> using ADE7880 and KL-34 Processor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Manoj</a:t>
            </a:r>
            <a:r>
              <a:rPr lang="en-US" dirty="0" smtClean="0"/>
              <a:t> Gulati</a:t>
            </a:r>
          </a:p>
          <a:p>
            <a:r>
              <a:rPr lang="en-US" dirty="0" smtClean="0"/>
              <a:t>SESDP-14</a:t>
            </a:r>
          </a:p>
          <a:p>
            <a:r>
              <a:rPr lang="en-US" dirty="0" smtClean="0"/>
              <a:t>11/17/2014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FD0F-B0F2-45C0-8108-CAFD7A5E10B2}" type="datetime1">
              <a:rPr lang="en-US" smtClean="0"/>
              <a:t>11/17/2014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219F-F8DD-4CAC-A5D3-95D761ABEA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3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Intrusive Load Monitoring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748" y="1553107"/>
            <a:ext cx="5823278" cy="430569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59" y="1553107"/>
            <a:ext cx="5823279" cy="430569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254580" y="2910625"/>
            <a:ext cx="1957589" cy="8886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CD52-8212-4761-AF93-600246DF358C}" type="datetime1">
              <a:rPr lang="en-US" smtClean="0"/>
              <a:t>11/17/2014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219F-F8DD-4CAC-A5D3-95D761ABEA5C}" type="slidenum">
              <a:rPr lang="en-US" smtClean="0"/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04203" y="6176645"/>
            <a:ext cx="388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Image Source</a:t>
            </a:r>
            <a:r>
              <a:rPr lang="en-US" dirty="0" smtClean="0"/>
              <a:t>- http://energy.iiitd.edu.in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8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45" y="-3854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Challenges with Time Domain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0532" y="990601"/>
            <a:ext cx="8154955" cy="5365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Time </a:t>
            </a:r>
            <a:r>
              <a:rPr lang="en-US" dirty="0"/>
              <a:t>varying power </a:t>
            </a:r>
            <a:r>
              <a:rPr lang="en-US" dirty="0" smtClean="0"/>
              <a:t>consumption [Barker, 2013]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42828" y="5771702"/>
            <a:ext cx="7502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Figure: Time varying power consumption of a laptop charger.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795" y="1874128"/>
            <a:ext cx="6425421" cy="3915066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>
            <a:off x="9286882" y="4039965"/>
            <a:ext cx="0" cy="7715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9274182" y="2588990"/>
            <a:ext cx="12700" cy="11225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953500" y="4811489"/>
            <a:ext cx="66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956682" y="2588989"/>
            <a:ext cx="66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919698" y="3677566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100 W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677233" y="6382924"/>
            <a:ext cx="2146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Image: </a:t>
            </a:r>
            <a:r>
              <a:rPr lang="en-US" sz="2000" dirty="0" err="1"/>
              <a:t>Batra</a:t>
            </a:r>
            <a:r>
              <a:rPr lang="en-US" sz="2000" dirty="0"/>
              <a:t>, 2013</a:t>
            </a:r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4F27-59D3-4D63-8971-3B24534BA4D0}" type="datetime1">
              <a:rPr lang="en-US" smtClean="0"/>
              <a:t>11/17/2014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54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459"/>
    </mc:Choice>
    <mc:Fallback>
      <p:transition spd="slow" advTm="2645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Frequency Domain analysis using </a:t>
            </a:r>
            <a:r>
              <a:rPr lang="en-US" dirty="0"/>
              <a:t>p</a:t>
            </a:r>
            <a:r>
              <a:rPr lang="en-US" dirty="0" smtClean="0"/>
              <a:t>ower line harmonics.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5E0A-1E7F-4BC0-9369-A65D621028FE}" type="datetime1">
              <a:rPr lang="en-US" smtClean="0"/>
              <a:t>11/17/2014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219F-F8DD-4CAC-A5D3-95D761ABEA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0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11" y="2265385"/>
            <a:ext cx="4456090" cy="44560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A049-90DF-451D-84FD-962BCD6480FB}" type="datetime1">
              <a:rPr lang="en-US" smtClean="0"/>
              <a:t>11/17/2014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219F-F8DD-4CAC-A5D3-95D761ABEA5C}" type="slidenum">
              <a:rPr lang="en-US" smtClean="0"/>
              <a:t>5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783" y="219084"/>
            <a:ext cx="5180066" cy="44037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20691666">
            <a:off x="2221013" y="2119426"/>
            <a:ext cx="6229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Challenges with COTS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0663641">
            <a:off x="4834999" y="3983062"/>
            <a:ext cx="606012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</a:rPr>
              <a:t>Cost around 2 lakhs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</a:rPr>
              <a:t>Lack of configurability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</a:rPr>
              <a:t>Lack of communication interfaces</a:t>
            </a:r>
          </a:p>
          <a:p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6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69" y="1005669"/>
            <a:ext cx="10161431" cy="571580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Harmonic </a:t>
            </a:r>
            <a:r>
              <a:rPr lang="en-US" dirty="0" err="1" smtClean="0"/>
              <a:t>Analyser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5309-AEA8-472F-B9F0-FA5AF32CA356}" type="datetime1">
              <a:rPr lang="en-US" smtClean="0"/>
              <a:t>11/17/2014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219F-F8DD-4CAC-A5D3-95D761ABEA5C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44744" y="3284113"/>
            <a:ext cx="119773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 KL34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1742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979"/>
            <a:ext cx="10515600" cy="1325563"/>
          </a:xfrm>
        </p:spPr>
        <p:txBody>
          <a:bodyPr/>
          <a:lstStyle/>
          <a:p>
            <a:r>
              <a:rPr lang="en-US" dirty="0" smtClean="0"/>
              <a:t>Any Progress??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A049-90DF-451D-84FD-962BCD6480FB}" type="datetime1">
              <a:rPr lang="en-US" smtClean="0"/>
              <a:t>11/17/2014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219F-F8DD-4CAC-A5D3-95D761ABEA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Manojg.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A049-90DF-451D-84FD-962BCD6480FB}" type="datetime1">
              <a:rPr lang="en-US" smtClean="0"/>
              <a:t>11/17/2014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219F-F8DD-4CAC-A5D3-95D761ABEA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1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196</Words>
  <Application>Microsoft Office PowerPoint</Application>
  <PresentationFormat>Widescreen</PresentationFormat>
  <Paragraphs>53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 Harmonic Analyser using ADE7880 and KL-34 Processor</vt:lpstr>
      <vt:lpstr>Non Intrusive Load Monitoring</vt:lpstr>
      <vt:lpstr>Challenges with Time Domain </vt:lpstr>
      <vt:lpstr>Possible Solution</vt:lpstr>
      <vt:lpstr>COTS</vt:lpstr>
      <vt:lpstr>Harmonic Analyser</vt:lpstr>
      <vt:lpstr>Any Progress??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Harmonic Analyser using ADE7880 and KL-34 Processor</dc:title>
  <dc:creator>manojg</dc:creator>
  <cp:lastModifiedBy>manojg</cp:lastModifiedBy>
  <cp:revision>9</cp:revision>
  <dcterms:created xsi:type="dcterms:W3CDTF">2014-11-17T10:24:58Z</dcterms:created>
  <dcterms:modified xsi:type="dcterms:W3CDTF">2014-11-17T10:54:14Z</dcterms:modified>
</cp:coreProperties>
</file>