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8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8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0C70-5C3C-47C6-91E3-F64EBA1EC4B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5056" y="2163746"/>
            <a:ext cx="2213978" cy="1271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ADE7880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Poly Phase Energy and Harmonic Monitoring Chip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745457" y="2388531"/>
            <a:ext cx="1969477" cy="8218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Freescale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MKM34Z128CLL5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992840" y="2546252"/>
            <a:ext cx="534573" cy="50643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5521573" y="2549767"/>
            <a:ext cx="471266" cy="4994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79009" y="22038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 BUS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20837" y="998806"/>
            <a:ext cx="0" cy="371387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85779" y="998805"/>
            <a:ext cx="0" cy="371387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51206" y="998805"/>
            <a:ext cx="0" cy="37138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50721" y="998804"/>
            <a:ext cx="0" cy="3713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56603" y="1969477"/>
            <a:ext cx="1280160" cy="419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6603" y="3225662"/>
            <a:ext cx="1280160" cy="419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3" idx="3"/>
            <a:endCxn id="2" idx="1"/>
          </p:cNvCxnSpPr>
          <p:nvPr/>
        </p:nvCxnSpPr>
        <p:spPr>
          <a:xfrm>
            <a:off x="2236763" y="2179004"/>
            <a:ext cx="958293" cy="62046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3"/>
            <a:endCxn id="2" idx="1"/>
          </p:cNvCxnSpPr>
          <p:nvPr/>
        </p:nvCxnSpPr>
        <p:spPr>
          <a:xfrm flipV="1">
            <a:off x="2236763" y="2799468"/>
            <a:ext cx="958293" cy="63572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 rot="16200000">
            <a:off x="7462908" y="1747301"/>
            <a:ext cx="534573" cy="3785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494824" y="2276137"/>
            <a:ext cx="2336743" cy="10466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Serial Communication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UART</a:t>
            </a:r>
            <a:r>
              <a:rPr lang="en-US" dirty="0" smtClean="0">
                <a:solidFill>
                  <a:schemeClr val="tx1"/>
                </a:solidFill>
              </a:rPr>
              <a:t>, RS-485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0721" y="1304318"/>
            <a:ext cx="167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3-Phase Voltage Measurement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50720" y="3663544"/>
            <a:ext cx="180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3-Phase Current Measurement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1236" y="634316"/>
            <a:ext cx="208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 Power Supply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45545" y="5304726"/>
            <a:ext cx="8963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Block Diagram For Energy Measurement System With Harmonic Analysis Up To 2.5 </a:t>
            </a:r>
            <a:r>
              <a:rPr lang="en-US" sz="2000" dirty="0" err="1" smtClean="0"/>
              <a:t>Khz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910626" y="717446"/>
            <a:ext cx="1639137" cy="8339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Serial Flash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(Local Storage)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865408" y="2546252"/>
            <a:ext cx="534573" cy="50643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10625" y="4205253"/>
            <a:ext cx="1639137" cy="6715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Graphic 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540917" y="3267124"/>
            <a:ext cx="378555" cy="810166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9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5348" y="1490283"/>
            <a:ext cx="2144251" cy="948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VOLTAGE</a:t>
            </a:r>
          </a:p>
          <a:p>
            <a:pPr algn="ctr"/>
            <a:r>
              <a:rPr lang="en-US" sz="2400" dirty="0" smtClean="0"/>
              <a:t>CONDITIONING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4380271" y="2212258"/>
            <a:ext cx="1224116" cy="131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42452" y="958645"/>
            <a:ext cx="14748" cy="43655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4852" y="1111045"/>
            <a:ext cx="14748" cy="43655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7252" y="1263445"/>
            <a:ext cx="14748" cy="43655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6755" y="1788241"/>
            <a:ext cx="530942" cy="3613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4129" y="2826772"/>
            <a:ext cx="530942" cy="3613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3323" y="2646103"/>
            <a:ext cx="1106129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4830" y="1844432"/>
            <a:ext cx="1754142" cy="34008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Signal Conditioning Circuit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9601" y="1425526"/>
            <a:ext cx="0" cy="371387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54543" y="1425525"/>
            <a:ext cx="0" cy="371387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9970" y="1425525"/>
            <a:ext cx="0" cy="37138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19485" y="1425524"/>
            <a:ext cx="0" cy="3713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5367" y="2396197"/>
            <a:ext cx="1280160" cy="419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5367" y="3652382"/>
            <a:ext cx="1280160" cy="419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88134" y="1131839"/>
            <a:ext cx="1938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3-Phase Voltage Measurement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16857" y="5413741"/>
            <a:ext cx="2010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3-Phase Current Measurement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69919" y="707181"/>
            <a:ext cx="159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Mains Power Supply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055221" y="2183753"/>
            <a:ext cx="1484678" cy="8475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Voltage Conditioning Circuit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8942" y="3393505"/>
            <a:ext cx="1484678" cy="8667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Current Conditioning Circuit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0" idx="1"/>
            <a:endCxn id="18" idx="0"/>
          </p:cNvCxnSpPr>
          <p:nvPr/>
        </p:nvCxnSpPr>
        <p:spPr>
          <a:xfrm flipH="1">
            <a:off x="965447" y="1485782"/>
            <a:ext cx="1022687" cy="910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1" idx="1"/>
            <a:endCxn id="19" idx="2"/>
          </p:cNvCxnSpPr>
          <p:nvPr/>
        </p:nvCxnSpPr>
        <p:spPr>
          <a:xfrm flipH="1" flipV="1">
            <a:off x="965447" y="4071436"/>
            <a:ext cx="951410" cy="1696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  <a:endCxn id="23" idx="1"/>
          </p:cNvCxnSpPr>
          <p:nvPr/>
        </p:nvCxnSpPr>
        <p:spPr>
          <a:xfrm>
            <a:off x="1605527" y="2605724"/>
            <a:ext cx="449694" cy="1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05526" y="3861909"/>
            <a:ext cx="4496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284316" y="2803262"/>
            <a:ext cx="1754142" cy="958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Analog Data Acquisition System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25" idx="3"/>
            <a:endCxn id="34" idx="1"/>
          </p:cNvCxnSpPr>
          <p:nvPr/>
        </p:nvCxnSpPr>
        <p:spPr>
          <a:xfrm flipV="1">
            <a:off x="3678972" y="3282459"/>
            <a:ext cx="605344" cy="262387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85930" y="2570356"/>
            <a:ext cx="1953398" cy="14230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Signal Processing and Harmonic Computation System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4" idx="3"/>
            <a:endCxn id="41" idx="1"/>
          </p:cNvCxnSpPr>
          <p:nvPr/>
        </p:nvCxnSpPr>
        <p:spPr>
          <a:xfrm flipV="1">
            <a:off x="6038458" y="3281889"/>
            <a:ext cx="347472" cy="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398648" y="1356241"/>
            <a:ext cx="1843670" cy="5436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Local Storage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639440" y="2803262"/>
            <a:ext cx="1362086" cy="9572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Controller Circuit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98648" y="4719823"/>
            <a:ext cx="1843670" cy="6939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Communication Interface</a:t>
            </a:r>
          </a:p>
        </p:txBody>
      </p:sp>
      <p:cxnSp>
        <p:nvCxnSpPr>
          <p:cNvPr id="50" name="Straight Arrow Connector 49"/>
          <p:cNvCxnSpPr>
            <a:stCxn id="47" idx="1"/>
            <a:endCxn id="41" idx="3"/>
          </p:cNvCxnSpPr>
          <p:nvPr/>
        </p:nvCxnSpPr>
        <p:spPr>
          <a:xfrm flipH="1">
            <a:off x="8339328" y="3281889"/>
            <a:ext cx="30011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6" idx="2"/>
            <a:endCxn id="47" idx="0"/>
          </p:cNvCxnSpPr>
          <p:nvPr/>
        </p:nvCxnSpPr>
        <p:spPr>
          <a:xfrm>
            <a:off x="9320483" y="1899916"/>
            <a:ext cx="0" cy="90334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2"/>
            <a:endCxn id="48" idx="0"/>
          </p:cNvCxnSpPr>
          <p:nvPr/>
        </p:nvCxnSpPr>
        <p:spPr>
          <a:xfrm>
            <a:off x="9320483" y="3760516"/>
            <a:ext cx="0" cy="95930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501732" y="2834321"/>
            <a:ext cx="1340452" cy="8951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Graphical Display</a:t>
            </a:r>
          </a:p>
        </p:txBody>
      </p:sp>
      <p:cxnSp>
        <p:nvCxnSpPr>
          <p:cNvPr id="90" name="Straight Arrow Connector 89"/>
          <p:cNvCxnSpPr>
            <a:stCxn id="47" idx="3"/>
            <a:endCxn id="77" idx="1"/>
          </p:cNvCxnSpPr>
          <p:nvPr/>
        </p:nvCxnSpPr>
        <p:spPr>
          <a:xfrm>
            <a:off x="10001526" y="3281889"/>
            <a:ext cx="5002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440833" y="304718"/>
            <a:ext cx="978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Block Diagram of proposed energy measurement system with harmonic analysis up to 2.5 kHz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50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100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</dc:creator>
  <cp:lastModifiedBy>manojg</cp:lastModifiedBy>
  <cp:revision>20</cp:revision>
  <dcterms:created xsi:type="dcterms:W3CDTF">2014-10-16T09:24:31Z</dcterms:created>
  <dcterms:modified xsi:type="dcterms:W3CDTF">2014-11-30T04:49:13Z</dcterms:modified>
</cp:coreProperties>
</file>