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1BA1-23CE-45A9-A044-E430075D75D5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0252D-5730-4D58-B2B5-FD1AEA996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single</a:t>
            </a:r>
            <a:r>
              <a:rPr lang="en-US" baseline="0" dirty="0" smtClean="0"/>
              <a:t> point sensing is complex?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 to this question lies in this plot. As we know most of the time series modelling approaches are based on a assumption that appliances show time-invariant power consumption.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in practice most of the present day appliances don’t follow this. Now question comes why ? I will try to answer this in coming slides.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 more challenges include appliances with similar power signatures and low power appliances which get overlapped and make disaggregation a complex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26A91-0413-495D-99FE-FBDD9A1CB5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single</a:t>
            </a:r>
            <a:r>
              <a:rPr lang="en-US" baseline="0" dirty="0" smtClean="0"/>
              <a:t> point sensing is complex?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 to this question lies in this plot. As we know most of the time series modelling approaches are based on a assumption that appliances show time-invariant power consumption.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in practice most of the present day appliances don’t follow this. Now question comes why ? I will try to answer this in coming slides.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 more challenges include appliances with similar power signatures and low power appliances which get overlapped and make disaggregation a complex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26A91-0413-495D-99FE-FBDD9A1CB5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7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0252D-5730-4D58-B2B5-FD1AEA996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646A-6E7E-4713-B535-B72D01D4B036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94-FB6E-405D-B1A2-6D0931C63368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D902-795C-4893-9E92-6CAD7CC42A01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A0F9-5807-40B8-8487-CDA84D4FC567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0700-B957-4317-BB07-08A7F8B5792C}" type="datetime1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D62C-161E-406A-B0CC-A2B655C2C390}" type="datetime1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6C31-CA03-451B-9A01-71F338EE1831}" type="datetime1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66F6-EB16-4EA8-8FEF-286D9FBC4B82}" type="datetime1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657E-6383-483E-BE98-89EE92CAC71E}" type="datetime1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3CDC-2A53-4E33-B04E-EAFAEED68774}" type="datetime1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698F-F9D4-4EEF-9706-91064180CBD3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219F-F8DD-4CAC-A5D3-95D761ABE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Harmonic </a:t>
            </a:r>
            <a:r>
              <a:rPr lang="en-US" dirty="0" err="1" smtClean="0"/>
              <a:t>Analyser</a:t>
            </a:r>
            <a:r>
              <a:rPr lang="en-US" dirty="0" smtClean="0"/>
              <a:t> using ADE7880 and KL-34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Manoj</a:t>
            </a:r>
            <a:r>
              <a:rPr lang="en-US" dirty="0" smtClean="0"/>
              <a:t> Gulati</a:t>
            </a:r>
          </a:p>
          <a:p>
            <a:r>
              <a:rPr lang="en-US" dirty="0" smtClean="0"/>
              <a:t>SESDP-14</a:t>
            </a:r>
          </a:p>
          <a:p>
            <a:r>
              <a:rPr lang="en-US" dirty="0" smtClean="0"/>
              <a:t>11/17/2014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FD0F-B0F2-45C0-8108-CAFD7A5E10B2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Intrusive Load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48" y="1553107"/>
            <a:ext cx="5823278" cy="43056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9" y="1553107"/>
            <a:ext cx="5823279" cy="43056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54580" y="2910625"/>
            <a:ext cx="1957589" cy="8886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CD52-8212-4761-AF93-600246DF358C}" type="datetime1">
              <a:rPr lang="en-US" smtClean="0"/>
              <a:t>11/29/2014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4203" y="6176645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Image Source</a:t>
            </a:r>
            <a:r>
              <a:rPr lang="en-US" dirty="0" smtClean="0"/>
              <a:t>- http://energy.iiitd.edu.in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-385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with Time Domain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532" y="990601"/>
            <a:ext cx="8154955" cy="5365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varying power </a:t>
            </a:r>
            <a:r>
              <a:rPr lang="en-US" dirty="0" smtClean="0"/>
              <a:t>consumption [Barker, 2013]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2828" y="5771702"/>
            <a:ext cx="750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Time varying power consumption of a laptop charger.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5" y="1874128"/>
            <a:ext cx="6425421" cy="391506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9286882" y="4039965"/>
            <a:ext cx="0" cy="771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4182" y="2588990"/>
            <a:ext cx="12700" cy="1122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53500" y="48114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56682" y="25889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19698" y="367756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100 W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7233" y="6382924"/>
            <a:ext cx="214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Image: </a:t>
            </a:r>
            <a:r>
              <a:rPr lang="en-US" sz="2000" dirty="0" err="1"/>
              <a:t>Batra</a:t>
            </a:r>
            <a:r>
              <a:rPr lang="en-US" sz="2000" dirty="0"/>
              <a:t>, 2013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4F27-59D3-4D63-8971-3B24534BA4D0}" type="datetime1">
              <a:rPr lang="en-US" smtClean="0"/>
              <a:t>11/29/2014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59"/>
    </mc:Choice>
    <mc:Fallback xmlns="">
      <p:transition spd="slow" advTm="264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2828" y="5771702"/>
            <a:ext cx="750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Time </a:t>
            </a:r>
            <a:r>
              <a:rPr lang="en-US" sz="2000" dirty="0"/>
              <a:t>varying power consumption of a laptop </a:t>
            </a:r>
            <a:r>
              <a:rPr lang="en-US" sz="2000" dirty="0" smtClean="0"/>
              <a:t>charger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5" y="1874128"/>
            <a:ext cx="6425421" cy="391506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9286882" y="4039965"/>
            <a:ext cx="0" cy="771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4182" y="2588990"/>
            <a:ext cx="12700" cy="1122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53500" y="48114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56682" y="2588989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19698" y="367756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100 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00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59"/>
    </mc:Choice>
    <mc:Fallback>
      <p:transition spd="slow" advTm="264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Domain analysis using </a:t>
            </a:r>
            <a:r>
              <a:rPr lang="en-US" dirty="0"/>
              <a:t>p</a:t>
            </a:r>
            <a:r>
              <a:rPr lang="en-US" dirty="0" smtClean="0"/>
              <a:t>ower line harmonics.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5E0A-1E7F-4BC0-9369-A65D621028FE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1" y="2265385"/>
            <a:ext cx="4456090" cy="4456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83" y="219084"/>
            <a:ext cx="5180066" cy="4403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691666">
            <a:off x="2221013" y="2119426"/>
            <a:ext cx="622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Challenges with COTS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663641">
            <a:off x="4834999" y="3983062"/>
            <a:ext cx="60601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Cost around 2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Lack of configurability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Lack of communication interfaces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69" y="1005669"/>
            <a:ext cx="10161431" cy="57158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5309-AEA8-472F-B9F0-FA5AF32CA356}" type="datetime1">
              <a:rPr lang="en-US" smtClean="0"/>
              <a:t>11/29/2014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44744" y="3284113"/>
            <a:ext cx="1197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KL34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74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979"/>
            <a:ext cx="10515600" cy="1325563"/>
          </a:xfrm>
        </p:spPr>
        <p:txBody>
          <a:bodyPr/>
          <a:lstStyle/>
          <a:p>
            <a:r>
              <a:rPr lang="en-US" dirty="0" smtClean="0"/>
              <a:t>Any Progress??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Manojg.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049-90DF-451D-84FD-962BCD6480FB}" type="datetime1">
              <a:rPr lang="en-US" smtClean="0"/>
              <a:t>11/29/2014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19F-F8DD-4CAC-A5D3-95D761ABE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296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 Harmonic Analyser using ADE7880 and KL-34 Processor</vt:lpstr>
      <vt:lpstr>Non Intrusive Load Monitoring</vt:lpstr>
      <vt:lpstr>Challenges with Time Domain </vt:lpstr>
      <vt:lpstr>PowerPoint Presentation</vt:lpstr>
      <vt:lpstr>Possible Solution</vt:lpstr>
      <vt:lpstr>COTS</vt:lpstr>
      <vt:lpstr>Harmonic Analyser</vt:lpstr>
      <vt:lpstr>Any Progress??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Harmonic Analyser using ADE7880 and KL-34 Processor</dc:title>
  <dc:creator>manojg</dc:creator>
  <cp:lastModifiedBy>manojg</cp:lastModifiedBy>
  <cp:revision>10</cp:revision>
  <dcterms:created xsi:type="dcterms:W3CDTF">2014-11-17T10:24:58Z</dcterms:created>
  <dcterms:modified xsi:type="dcterms:W3CDTF">2014-11-29T11:29:34Z</dcterms:modified>
</cp:coreProperties>
</file>