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8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70-5C3C-47C6-91E3-F64EBA1EC4B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8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0C70-5C3C-47C6-91E3-F64EBA1EC4B2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640B5-210D-462F-9B45-89C3C9E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5056" y="2163746"/>
            <a:ext cx="2213978" cy="1271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ADE7880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Poly Phase Energy and Harmonic Monitoring Chip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745457" y="2388531"/>
            <a:ext cx="1969477" cy="8218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Freescale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MKM34Z128CLL5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992840" y="2546252"/>
            <a:ext cx="534573" cy="50643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5521573" y="2549767"/>
            <a:ext cx="471266" cy="4994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79009" y="22038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 BUS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20837" y="998806"/>
            <a:ext cx="0" cy="371387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85779" y="998805"/>
            <a:ext cx="0" cy="371387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51206" y="998805"/>
            <a:ext cx="0" cy="37138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50721" y="998804"/>
            <a:ext cx="0" cy="3713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56603" y="1969477"/>
            <a:ext cx="1280160" cy="419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6603" y="3225662"/>
            <a:ext cx="1280160" cy="419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3" idx="3"/>
            <a:endCxn id="2" idx="1"/>
          </p:cNvCxnSpPr>
          <p:nvPr/>
        </p:nvCxnSpPr>
        <p:spPr>
          <a:xfrm>
            <a:off x="2236763" y="2179004"/>
            <a:ext cx="958293" cy="62046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3"/>
            <a:endCxn id="2" idx="1"/>
          </p:cNvCxnSpPr>
          <p:nvPr/>
        </p:nvCxnSpPr>
        <p:spPr>
          <a:xfrm flipV="1">
            <a:off x="2236763" y="2799468"/>
            <a:ext cx="958293" cy="63572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8904846" y="2577357"/>
            <a:ext cx="534573" cy="50643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50457" y="2163744"/>
            <a:ext cx="2213978" cy="1271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Interface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UART, LCD or Flash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0721" y="1304318"/>
            <a:ext cx="167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3-Phase Voltage Measurement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50720" y="3663544"/>
            <a:ext cx="180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3-Phase Current Measurement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1236" y="634316"/>
            <a:ext cx="208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 Power Supply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45545" y="4881487"/>
            <a:ext cx="8963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Block Diagram for energy measurement system with harmonic analysis up to 2.5 kHz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329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</dc:creator>
  <cp:lastModifiedBy>manojg</cp:lastModifiedBy>
  <cp:revision>5</cp:revision>
  <dcterms:created xsi:type="dcterms:W3CDTF">2014-10-16T09:24:31Z</dcterms:created>
  <dcterms:modified xsi:type="dcterms:W3CDTF">2014-11-29T12:55:37Z</dcterms:modified>
</cp:coreProperties>
</file>