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1A7B-E65F-473F-9427-1E906B488405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2CF5-A8DB-40CF-95EA-2C9DF362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3868" y="1133255"/>
            <a:ext cx="1561465" cy="60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Clock Circuit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33869" y="2149256"/>
            <a:ext cx="1561465" cy="39211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 Flip Flop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035" y="1944251"/>
            <a:ext cx="1257298" cy="802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Start/Stop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84421" y="2198270"/>
            <a:ext cx="556359" cy="29408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02873" y="1332631"/>
            <a:ext cx="0" cy="12120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16939" y="1332631"/>
            <a:ext cx="1294229" cy="6060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502873" y="1938659"/>
            <a:ext cx="1308295" cy="6060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6939" y="1574896"/>
            <a:ext cx="66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</a:t>
            </a:r>
          </a:p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895333" y="1518249"/>
            <a:ext cx="607540" cy="38984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3895334" y="1938659"/>
            <a:ext cx="607539" cy="519221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34192" y="993680"/>
            <a:ext cx="1847427" cy="192623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Having In-built 7-segment Display Driver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[HH:MM:SS]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917990" y="1803686"/>
            <a:ext cx="719298" cy="26994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878524" y="1638109"/>
            <a:ext cx="870300" cy="63738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855650" y="803249"/>
            <a:ext cx="1730326" cy="23071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7-Segment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Modules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[HH:MM:SS]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287065" y="182880"/>
            <a:ext cx="0" cy="810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7275560" y="194385"/>
            <a:ext cx="810800" cy="787790"/>
          </a:xfrm>
          <a:prstGeom prst="bentConnector3">
            <a:avLst>
              <a:gd name="adj1" fmla="val -31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094727" y="70344"/>
            <a:ext cx="2166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 loop to reset Counters when overflow occurs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199103" y="3915411"/>
            <a:ext cx="1668287" cy="59711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Schmitt Trigger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49869" y="3812909"/>
            <a:ext cx="1257298" cy="802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Reset 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500255" y="4066928"/>
            <a:ext cx="556359" cy="29408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56614" y="4615031"/>
            <a:ext cx="213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provide Hardware De-bouncing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30" idx="2"/>
          </p:cNvCxnSpPr>
          <p:nvPr/>
        </p:nvCxnSpPr>
        <p:spPr>
          <a:xfrm flipV="1">
            <a:off x="5867390" y="2919919"/>
            <a:ext cx="1890516" cy="1294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64789" y="2642882"/>
            <a:ext cx="181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 the State of Start/Stop Switch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44395" y="5584692"/>
            <a:ext cx="9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Flow Diagram of Digital Stop Watch built using non-programmable IC’s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4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05651" y="76773"/>
            <a:ext cx="1561465" cy="60599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Clock </a:t>
            </a: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8481" y="1128782"/>
            <a:ext cx="1395878" cy="12155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Start/Stop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Using State-Hold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4970740" y="892391"/>
            <a:ext cx="631286" cy="34703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41402" y="2598244"/>
            <a:ext cx="2089961" cy="15421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Counter/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To perform Counting Action in [HH:MM:SS] format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078006" y="5849817"/>
            <a:ext cx="2416751" cy="943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7-Segment Display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Modules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Format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[HH:MM:SS]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47320" y="1417771"/>
            <a:ext cx="1290769" cy="59711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Control Block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674296" y="3021182"/>
            <a:ext cx="1257298" cy="802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Reset </a:t>
            </a:r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210666" y="1578812"/>
            <a:ext cx="1301579" cy="31550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494757" y="2129701"/>
            <a:ext cx="5575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Flow Diagram of </a:t>
            </a:r>
            <a:r>
              <a:rPr lang="en-US" sz="2400" dirty="0" smtClean="0"/>
              <a:t>Design Requirements for Digital </a:t>
            </a:r>
            <a:r>
              <a:rPr lang="en-US" sz="2400" dirty="0" smtClean="0"/>
              <a:t>Stop Watch built using non-programmable IC’s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499476" y="2901392"/>
            <a:ext cx="1591117" cy="6728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External Reset Function</a:t>
            </a: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5073213" y="2113079"/>
            <a:ext cx="426337" cy="34703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47320" y="4665130"/>
            <a:ext cx="1257298" cy="802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5055749" y="4235219"/>
            <a:ext cx="461266" cy="34703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133155" y="5480869"/>
            <a:ext cx="290687" cy="362805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5964" y="3853331"/>
            <a:ext cx="2278143" cy="104064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Feedback loop to reset Counters when overflow occurs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931595" y="3264491"/>
            <a:ext cx="309808" cy="31550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8" idx="3"/>
            <a:endCxn id="46" idx="1"/>
          </p:cNvCxnSpPr>
          <p:nvPr/>
        </p:nvCxnSpPr>
        <p:spPr>
          <a:xfrm>
            <a:off x="2090593" y="3237817"/>
            <a:ext cx="583703" cy="184426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7" idx="3"/>
            <a:endCxn id="46" idx="2"/>
          </p:cNvCxnSpPr>
          <p:nvPr/>
        </p:nvCxnSpPr>
        <p:spPr>
          <a:xfrm flipV="1">
            <a:off x="2434107" y="3823304"/>
            <a:ext cx="868838" cy="55034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0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</dc:creator>
  <cp:lastModifiedBy>manoj</cp:lastModifiedBy>
  <cp:revision>7</cp:revision>
  <dcterms:created xsi:type="dcterms:W3CDTF">2014-09-29T06:39:54Z</dcterms:created>
  <dcterms:modified xsi:type="dcterms:W3CDTF">2014-10-13T07:18:16Z</dcterms:modified>
</cp:coreProperties>
</file>