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5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02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11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6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264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06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343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18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56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7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14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27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1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38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45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674475-F312-414F-B102-A547E74466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513C-802C-4FE7-8D75-943E95201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921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123" y="2359742"/>
            <a:ext cx="8254516" cy="1873046"/>
          </a:xfrm>
        </p:spPr>
        <p:txBody>
          <a:bodyPr/>
          <a:lstStyle/>
          <a:p>
            <a:r>
              <a:rPr lang="en-IN" sz="5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4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AI-CHATBOT</a:t>
            </a:r>
            <a:r>
              <a:rPr lang="en-IN" sz="5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(Diabetes Prediction System)</a:t>
            </a:r>
          </a:p>
        </p:txBody>
      </p:sp>
    </p:spTree>
    <p:extLst>
      <p:ext uri="{BB962C8B-B14F-4D97-AF65-F5344CB8AC3E}">
        <p14:creationId xmlns:p14="http://schemas.microsoft.com/office/powerpoint/2010/main" val="18658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901"/>
          </a:xfrm>
        </p:spPr>
        <p:txBody>
          <a:bodyPr/>
          <a:lstStyle/>
          <a:p>
            <a:pPr marL="0" indent="0"/>
            <a:r>
              <a:rPr lang="en-US"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4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194619"/>
            <a:ext cx="10702283" cy="5383162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 type of artificial intelligence (AI) that can simulate conversation with humans. They are increasingly being used in a variety of applications, such as customer service, education, and entertainment.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important to have a large and diverse dataset of dialogs. This dataset should contain examples of both questions and answers, as well as the context in which the conversation is taking place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dataset has been collected, it needs to be preprocessed before it can be used to train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process involves cleaning the text, removing any noise or irrelevant information, and encoding the text into a format that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understand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03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771398"/>
          </a:xfrm>
        </p:spPr>
        <p:txBody>
          <a:bodyPr/>
          <a:lstStyle/>
          <a:p>
            <a:r>
              <a:rPr lang="en-IN"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STEPS:</a:t>
            </a:r>
            <a:br>
              <a:rPr lang="en-IN"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700" y="1995514"/>
            <a:ext cx="9205810" cy="462651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dataset.txt file. This file contains the dialogs in plain text format, with one question-answer pair per line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the text. This involves removing any punctuation, symbols, or other non-alphanumeric characters. It also involves converting the text to lowercase.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tokenizer. A tokenizer is a tool that splits text into individual tokens, or words. The code creates a tokenizer with a vocabulary of 2500 words. This means that the tokenizer will only keep the 2500 most common words in the dataset.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533833" y="1348205"/>
            <a:ext cx="9453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preprocessing steps described in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as follows: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6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09368"/>
            <a:ext cx="10208701" cy="5039031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the questions and answers. The tokenizer is used to encode the questions and answers into sequences of integers. Each integer in a sequence represents a word in the vocabulary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 the sequences to the same length. This is done to ensure that all of the sequences have the same length, which is required by some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algorithms. The code pads the sequences with zeros to the maximum length of 30 words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preprocessed dataset. The preprocessed dataset is saved to a file called preprocessed_dataset.txt. This file can then be used to train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7153"/>
          </a:xfrm>
        </p:spPr>
        <p:txBody>
          <a:bodyPr/>
          <a:lstStyle/>
          <a:p>
            <a:r>
              <a:rPr lang="en-IN"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PREPROCESSING:</a:t>
            </a:r>
            <a:endParaRPr lang="en-IN" sz="4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500" y="2642854"/>
            <a:ext cx="9708216" cy="335974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accuracy of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By cleaning the text and removing any noise, the preprocessing steps help to ensure that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trained on high-quality data. This leads to a more accurate and informative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training time. By encoding the text into a format that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understand, the preprocessing steps help to speed up the training process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1328823" y="1434309"/>
            <a:ext cx="10263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benefits to preprocessing a dialog dataset for AI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4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331" y="1448234"/>
            <a:ext cx="10385682" cy="4195481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robust. By padding the sequences to the same length, the preprocessing steps help to make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robust to variations in the length of the input sequences. This makes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likely to generate errors when responding to user queries.</a:t>
            </a:r>
          </a:p>
        </p:txBody>
      </p:sp>
    </p:spTree>
    <p:extLst>
      <p:ext uri="{BB962C8B-B14F-4D97-AF65-F5344CB8AC3E}">
        <p14:creationId xmlns:p14="http://schemas.microsoft.com/office/powerpoint/2010/main" val="33566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1398"/>
          </a:xfrm>
        </p:spPr>
        <p:txBody>
          <a:bodyPr/>
          <a:lstStyle/>
          <a:p>
            <a:r>
              <a:rPr lang="en-IN" sz="4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4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042" y="1622323"/>
            <a:ext cx="9956997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dialog dataset is an important step in training an AI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By following the steps described in the code, you can create a preprocessed dataset that will help to improve the accuracy, reduce the training time, and make 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robust.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84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550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            AI-CHATBOT (Diabetes Prediction System)</vt:lpstr>
      <vt:lpstr>INTRODUCTION:</vt:lpstr>
      <vt:lpstr>PREPROCESSING STEPS: </vt:lpstr>
      <vt:lpstr>PowerPoint Presentation</vt:lpstr>
      <vt:lpstr>BENEFITS OF PREPROCESSING: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AI-CHATBOT (Diabetes Prediction System)</dc:title>
  <dc:creator>Sri</dc:creator>
  <cp:lastModifiedBy>Sri</cp:lastModifiedBy>
  <cp:revision>6</cp:revision>
  <dcterms:created xsi:type="dcterms:W3CDTF">2023-10-26T15:01:56Z</dcterms:created>
  <dcterms:modified xsi:type="dcterms:W3CDTF">2023-10-26T15:53:45Z</dcterms:modified>
</cp:coreProperties>
</file>