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57"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57" autoAdjust="0"/>
  </p:normalViewPr>
  <p:slideViewPr>
    <p:cSldViewPr snapToGrid="0">
      <p:cViewPr varScale="1">
        <p:scale>
          <a:sx n="90" d="100"/>
          <a:sy n="90" d="100"/>
        </p:scale>
        <p:origin x="81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d11d1de6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d11d1de6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41656" y="1749778"/>
            <a:ext cx="8222100" cy="18689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000" dirty="0" smtClean="0">
                <a:solidFill>
                  <a:schemeClr val="bg1"/>
                </a:solidFill>
                <a:latin typeface="Times New Roman" panose="02020603050405020304" pitchFamily="18" charset="0"/>
                <a:cs typeface="Times New Roman" panose="02020603050405020304" pitchFamily="18" charset="0"/>
              </a:rPr>
              <a:t>AI-CHATBOT</a:t>
            </a:r>
            <a:br>
              <a:rPr lang="en-IN" sz="6000" dirty="0" smtClean="0">
                <a:solidFill>
                  <a:schemeClr val="bg1"/>
                </a:solidFill>
                <a:latin typeface="Times New Roman" panose="02020603050405020304" pitchFamily="18" charset="0"/>
                <a:cs typeface="Times New Roman" panose="02020603050405020304" pitchFamily="18" charset="0"/>
              </a:rPr>
            </a:br>
            <a:r>
              <a:rPr lang="en-IN" sz="6000" dirty="0" smtClean="0">
                <a:solidFill>
                  <a:schemeClr val="bg1"/>
                </a:solidFill>
                <a:latin typeface="Times New Roman" panose="02020603050405020304" pitchFamily="18" charset="0"/>
                <a:cs typeface="Times New Roman" panose="02020603050405020304" pitchFamily="18" charset="0"/>
              </a:rPr>
              <a:t>USING PYTHON</a:t>
            </a:r>
            <a:endParaRPr sz="6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7792" y="77118"/>
            <a:ext cx="8240617" cy="4759287"/>
          </a:xfrm>
          <a:prstGeom prst="rect">
            <a:avLst/>
          </a:prstGeom>
        </p:spPr>
      </p:pic>
    </p:spTree>
    <p:extLst>
      <p:ext uri="{BB962C8B-B14F-4D97-AF65-F5344CB8AC3E}">
        <p14:creationId xmlns:p14="http://schemas.microsoft.com/office/powerpoint/2010/main" val="396744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85061"/>
            <a:ext cx="8520600" cy="7655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Output:</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92" name="Google Shape;92;p14"/>
          <p:cNvPicPr preferRelativeResize="0"/>
          <p:nvPr/>
        </p:nvPicPr>
        <p:blipFill>
          <a:blip r:embed="rId3">
            <a:alphaModFix/>
          </a:blip>
          <a:stretch>
            <a:fillRect/>
          </a:stretch>
        </p:blipFill>
        <p:spPr>
          <a:xfrm>
            <a:off x="744280" y="850604"/>
            <a:ext cx="7825563" cy="38064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5572"/>
            <a:ext cx="8520600" cy="607800"/>
          </a:xfrm>
        </p:spPr>
        <p:txBody>
          <a:bodyPr>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Conclusion:</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IN" dirty="0" smtClean="0"/>
              <a:t>	</a:t>
            </a:r>
            <a:r>
              <a:rPr lang="en-IN" sz="2400" dirty="0" smtClean="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chatbot</a:t>
            </a:r>
            <a:r>
              <a:rPr lang="en-IN" sz="2400" dirty="0">
                <a:latin typeface="Times New Roman" panose="02020603050405020304" pitchFamily="18" charset="0"/>
                <a:cs typeface="Times New Roman" panose="02020603050405020304" pitchFamily="18" charset="0"/>
              </a:rPr>
              <a:t> web app is a powerful and versatile tool that can be used for a variety of purposes. It is easy to use and offers a number of benefits, including 24/7 customer support, educational resources, and companionship.</a:t>
            </a:r>
          </a:p>
          <a:p>
            <a:pPr marL="114300" indent="0">
              <a:buNone/>
            </a:pPr>
            <a:endParaRPr lang="en-IN" dirty="0"/>
          </a:p>
        </p:txBody>
      </p:sp>
    </p:spTree>
    <p:extLst>
      <p:ext uri="{BB962C8B-B14F-4D97-AF65-F5344CB8AC3E}">
        <p14:creationId xmlns:p14="http://schemas.microsoft.com/office/powerpoint/2010/main" val="71430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7066"/>
            <a:ext cx="8520600" cy="632178"/>
          </a:xfrm>
        </p:spPr>
        <p:txBody>
          <a:bodyPr>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Introduction:</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948267"/>
            <a:ext cx="8520600" cy="3620608"/>
          </a:xfrm>
        </p:spPr>
        <p:txBody>
          <a:bodyPr>
            <a:normAutofit fontScale="92500" lnSpcReduction="20000"/>
          </a:bodyPr>
          <a:lstStyle/>
          <a:p>
            <a:pPr marL="114300" indent="0">
              <a:buNone/>
            </a:pP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Chatbots</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are computer programs that can simulate conversation with humans. They are often used in customer service applications, but they can also be used for other purposes, such as education, entertainment, and </a:t>
            </a:r>
            <a:r>
              <a:rPr lang="en-IN" sz="2600" dirty="0" smtClean="0">
                <a:latin typeface="Times New Roman" panose="02020603050405020304" pitchFamily="18" charset="0"/>
                <a:cs typeface="Times New Roman" panose="02020603050405020304" pitchFamily="18" charset="0"/>
              </a:rPr>
              <a:t>companionship.</a:t>
            </a:r>
          </a:p>
          <a:p>
            <a:pPr marL="114300" indent="0">
              <a:buNone/>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presentation will introduce a </a:t>
            </a:r>
            <a:r>
              <a:rPr lang="en-IN" sz="2600" dirty="0" err="1">
                <a:latin typeface="Times New Roman" panose="02020603050405020304" pitchFamily="18" charset="0"/>
                <a:cs typeface="Times New Roman" panose="02020603050405020304" pitchFamily="18" charset="0"/>
              </a:rPr>
              <a:t>chatbot</a:t>
            </a:r>
            <a:r>
              <a:rPr lang="en-IN" sz="2600" dirty="0">
                <a:latin typeface="Times New Roman" panose="02020603050405020304" pitchFamily="18" charset="0"/>
                <a:cs typeface="Times New Roman" panose="02020603050405020304" pitchFamily="18" charset="0"/>
              </a:rPr>
              <a:t> web app that is powered by the GPT-2 language model. The web app allows users to interact with the </a:t>
            </a:r>
            <a:r>
              <a:rPr lang="en-IN" sz="2600" dirty="0" err="1">
                <a:latin typeface="Times New Roman" panose="02020603050405020304" pitchFamily="18" charset="0"/>
                <a:cs typeface="Times New Roman" panose="02020603050405020304" pitchFamily="18" charset="0"/>
              </a:rPr>
              <a:t>chatbot</a:t>
            </a:r>
            <a:r>
              <a:rPr lang="en-IN" sz="2600" dirty="0">
                <a:latin typeface="Times New Roman" panose="02020603050405020304" pitchFamily="18" charset="0"/>
                <a:cs typeface="Times New Roman" panose="02020603050405020304" pitchFamily="18" charset="0"/>
              </a:rPr>
              <a:t> by typing in their questions and requests. The </a:t>
            </a:r>
            <a:r>
              <a:rPr lang="en-IN" sz="2600" dirty="0" err="1">
                <a:latin typeface="Times New Roman" panose="02020603050405020304" pitchFamily="18" charset="0"/>
                <a:cs typeface="Times New Roman" panose="02020603050405020304" pitchFamily="18" charset="0"/>
              </a:rPr>
              <a:t>chatbot</a:t>
            </a:r>
            <a:r>
              <a:rPr lang="en-IN" sz="2600" dirty="0">
                <a:latin typeface="Times New Roman" panose="02020603050405020304" pitchFamily="18" charset="0"/>
                <a:cs typeface="Times New Roman" panose="02020603050405020304" pitchFamily="18" charset="0"/>
              </a:rPr>
              <a:t> will then respond in a natural and informative way.</a:t>
            </a:r>
          </a:p>
          <a:p>
            <a:endParaRPr lang="en-IN" dirty="0"/>
          </a:p>
        </p:txBody>
      </p:sp>
    </p:spTree>
    <p:extLst>
      <p:ext uri="{BB962C8B-B14F-4D97-AF65-F5344CB8AC3E}">
        <p14:creationId xmlns:p14="http://schemas.microsoft.com/office/powerpoint/2010/main" val="241734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9378"/>
            <a:ext cx="8520600" cy="607800"/>
          </a:xfrm>
        </p:spPr>
        <p:txBody>
          <a:bodyPr>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Features:</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37179"/>
            <a:ext cx="8520600" cy="607800"/>
          </a:xfrm>
        </p:spPr>
        <p:txBody>
          <a:bodyPr>
            <a:normAutofit lnSpcReduction="10000"/>
          </a:bodyPr>
          <a:lstStyle/>
          <a:p>
            <a:pPr marL="114300" indent="0">
              <a:buNone/>
            </a:pPr>
            <a:r>
              <a:rPr lang="en-IN" sz="2400" dirty="0" smtClean="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The </a:t>
            </a:r>
            <a:r>
              <a:rPr lang="en-IN" sz="2600" dirty="0" err="1">
                <a:latin typeface="Times New Roman" panose="02020603050405020304" pitchFamily="18" charset="0"/>
                <a:cs typeface="Times New Roman" panose="02020603050405020304" pitchFamily="18" charset="0"/>
              </a:rPr>
              <a:t>chatbot</a:t>
            </a:r>
            <a:r>
              <a:rPr lang="en-IN" sz="2600" dirty="0">
                <a:latin typeface="Times New Roman" panose="02020603050405020304" pitchFamily="18" charset="0"/>
                <a:cs typeface="Times New Roman" panose="02020603050405020304" pitchFamily="18" charset="0"/>
              </a:rPr>
              <a:t> web app has the following features:</a:t>
            </a:r>
          </a:p>
          <a:p>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rot="10800000" flipH="1" flipV="1">
            <a:off x="1377807" y="1399515"/>
            <a:ext cx="7070671" cy="2800767"/>
          </a:xfrm>
          <a:prstGeom prst="rect">
            <a:avLst/>
          </a:prstGeom>
          <a:noFill/>
        </p:spPr>
        <p:txBody>
          <a:bodyPr wrap="square" rtlCol="0">
            <a:spAutoFit/>
          </a:bodyPr>
          <a:lstStyle/>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answer a wide range of questions, including factual, open-ended, and challenging questions.</a:t>
            </a:r>
          </a:p>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generate different creative text formats of text content, like poems, code, scripts, musical pieces, email, letters, etc.</a:t>
            </a:r>
          </a:p>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translate languages.</a:t>
            </a:r>
          </a:p>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be used in different ways, such as customer service, education, entertainment, and companionship.</a:t>
            </a:r>
          </a:p>
        </p:txBody>
      </p:sp>
    </p:spTree>
    <p:extLst>
      <p:ext uri="{BB962C8B-B14F-4D97-AF65-F5344CB8AC3E}">
        <p14:creationId xmlns:p14="http://schemas.microsoft.com/office/powerpoint/2010/main" val="136992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6756"/>
            <a:ext cx="8520600" cy="656555"/>
          </a:xfrm>
        </p:spPr>
        <p:txBody>
          <a:bodyPr>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Benefits:</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902498"/>
            <a:ext cx="8520600" cy="587636"/>
          </a:xfrm>
        </p:spPr>
        <p:txBody>
          <a:bodyPr>
            <a:normAutofit lnSpcReduction="10000"/>
          </a:bodyPr>
          <a:lstStyle/>
          <a:p>
            <a:pPr marL="114300" indent="0">
              <a:buNone/>
            </a:pPr>
            <a:r>
              <a:rPr lang="en-IN" dirty="0" smtClean="0"/>
              <a:t>	</a:t>
            </a:r>
            <a:r>
              <a:rPr lang="en-IN" sz="2400" dirty="0" smtClean="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chatbot</a:t>
            </a:r>
            <a:r>
              <a:rPr lang="en-IN" sz="2400" dirty="0">
                <a:latin typeface="Times New Roman" panose="02020603050405020304" pitchFamily="18" charset="0"/>
                <a:cs typeface="Times New Roman" panose="02020603050405020304" pitchFamily="18" charset="0"/>
              </a:rPr>
              <a:t> web app offers the following benefits:</a:t>
            </a:r>
          </a:p>
        </p:txBody>
      </p:sp>
      <p:sp>
        <p:nvSpPr>
          <p:cNvPr id="5" name="TextBox 4"/>
          <p:cNvSpPr txBox="1"/>
          <p:nvPr/>
        </p:nvSpPr>
        <p:spPr>
          <a:xfrm>
            <a:off x="1343379" y="1589321"/>
            <a:ext cx="7292622" cy="1446550"/>
          </a:xfrm>
          <a:prstGeom prst="rect">
            <a:avLst/>
          </a:prstGeom>
          <a:noFill/>
        </p:spPr>
        <p:txBody>
          <a:bodyPr wrap="square" rtlCol="0">
            <a:spAutoFit/>
          </a:bodyPr>
          <a:lstStyle/>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provide users with 24/7 customer support.</a:t>
            </a:r>
          </a:p>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help users to learn new things and to be more productive.</a:t>
            </a:r>
          </a:p>
          <a:p>
            <a:pPr marL="342900" lvl="0"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It can provide users with companionship and entertainment.</a:t>
            </a:r>
          </a:p>
        </p:txBody>
      </p:sp>
    </p:spTree>
    <p:extLst>
      <p:ext uri="{BB962C8B-B14F-4D97-AF65-F5344CB8AC3E}">
        <p14:creationId xmlns:p14="http://schemas.microsoft.com/office/powerpoint/2010/main" val="379945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6800"/>
            <a:ext cx="8520600" cy="607800"/>
          </a:xfrm>
        </p:spPr>
        <p:txBody>
          <a:bodyPr>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How to use?</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060542"/>
            <a:ext cx="8520600" cy="1682658"/>
          </a:xfrm>
        </p:spPr>
        <p:txBody>
          <a:bodyPr>
            <a:normAutofit/>
          </a:bodyPr>
          <a:lstStyle/>
          <a:p>
            <a:pPr marL="114300" indent="0">
              <a:buNone/>
            </a:pPr>
            <a:r>
              <a:rPr lang="en-IN" dirty="0" smtClean="0"/>
              <a:t>	</a:t>
            </a: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use the </a:t>
            </a:r>
            <a:r>
              <a:rPr lang="en-IN" sz="2400" dirty="0" err="1">
                <a:latin typeface="Times New Roman" panose="02020603050405020304" pitchFamily="18" charset="0"/>
                <a:cs typeface="Times New Roman" panose="02020603050405020304" pitchFamily="18" charset="0"/>
              </a:rPr>
              <a:t>chatbot</a:t>
            </a:r>
            <a:r>
              <a:rPr lang="en-IN" sz="2400" dirty="0">
                <a:latin typeface="Times New Roman" panose="02020603050405020304" pitchFamily="18" charset="0"/>
                <a:cs typeface="Times New Roman" panose="02020603050405020304" pitchFamily="18" charset="0"/>
              </a:rPr>
              <a:t> web app, simply type in your question or request in the text box and press the "Ask" button. The </a:t>
            </a:r>
            <a:r>
              <a:rPr lang="en-IN" sz="2400" dirty="0" err="1">
                <a:latin typeface="Times New Roman" panose="02020603050405020304" pitchFamily="18" charset="0"/>
                <a:cs typeface="Times New Roman" panose="02020603050405020304" pitchFamily="18" charset="0"/>
              </a:rPr>
              <a:t>chatbot</a:t>
            </a:r>
            <a:r>
              <a:rPr lang="en-IN" sz="2400" dirty="0">
                <a:latin typeface="Times New Roman" panose="02020603050405020304" pitchFamily="18" charset="0"/>
                <a:cs typeface="Times New Roman" panose="02020603050405020304" pitchFamily="18" charset="0"/>
              </a:rPr>
              <a:t> will then respond in a natural and informative way.</a:t>
            </a:r>
          </a:p>
        </p:txBody>
      </p:sp>
    </p:spTree>
    <p:extLst>
      <p:ext uri="{BB962C8B-B14F-4D97-AF65-F5344CB8AC3E}">
        <p14:creationId xmlns:p14="http://schemas.microsoft.com/office/powerpoint/2010/main" val="269291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11" y="285821"/>
            <a:ext cx="8520600" cy="639867"/>
          </a:xfrm>
        </p:spPr>
        <p:txBody>
          <a:bodyPr>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Demo:</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925688"/>
            <a:ext cx="8520600" cy="598925"/>
          </a:xfrm>
        </p:spPr>
        <p:txBody>
          <a:bodyPr>
            <a:normAutofit lnSpcReduction="10000"/>
          </a:bodyPr>
          <a:lstStyle/>
          <a:p>
            <a:pPr marL="114300" indent="0">
              <a:buNone/>
            </a:pPr>
            <a:r>
              <a:rPr lang="en-IN" dirty="0" smtClean="0"/>
              <a:t>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following is a demo of the </a:t>
            </a:r>
            <a:r>
              <a:rPr lang="en-IN" sz="2400" dirty="0" err="1">
                <a:latin typeface="Times New Roman" panose="02020603050405020304" pitchFamily="18" charset="0"/>
                <a:cs typeface="Times New Roman" panose="02020603050405020304" pitchFamily="18" charset="0"/>
              </a:rPr>
              <a:t>chatbot</a:t>
            </a:r>
            <a:r>
              <a:rPr lang="en-IN" sz="2400" dirty="0">
                <a:latin typeface="Times New Roman" panose="02020603050405020304" pitchFamily="18" charset="0"/>
                <a:cs typeface="Times New Roman" panose="02020603050405020304" pitchFamily="18" charset="0"/>
              </a:rPr>
              <a:t> web app:</a:t>
            </a:r>
          </a:p>
          <a:p>
            <a:endParaRPr lang="en-IN" dirty="0"/>
          </a:p>
        </p:txBody>
      </p:sp>
      <p:sp>
        <p:nvSpPr>
          <p:cNvPr id="5" name="Rectangle 4"/>
          <p:cNvSpPr/>
          <p:nvPr/>
        </p:nvSpPr>
        <p:spPr>
          <a:xfrm>
            <a:off x="1653822" y="1524613"/>
            <a:ext cx="4572000" cy="800219"/>
          </a:xfrm>
          <a:prstGeom prst="rect">
            <a:avLst/>
          </a:prstGeom>
        </p:spPr>
        <p:txBody>
          <a:bodyPr>
            <a:spAutoFit/>
          </a:bodyPr>
          <a:lstStyle/>
          <a:p>
            <a:pPr>
              <a:lnSpc>
                <a:spcPct val="115000"/>
              </a:lnSpc>
            </a:pPr>
            <a:r>
              <a:rPr lang="en-IN" sz="2000" b="1"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User:</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What is the capital of France</a:t>
            </a:r>
            <a:r>
              <a:rPr lang="en-IN" sz="2000" dirty="0" smtClean="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err="1">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Chatbot</a:t>
            </a:r>
            <a:r>
              <a:rPr lang="en-IN" sz="2000" b="1"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The capital of France is Paris.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6" name="Rectangle 5"/>
          <p:cNvSpPr/>
          <p:nvPr/>
        </p:nvSpPr>
        <p:spPr>
          <a:xfrm>
            <a:off x="1653822" y="2324832"/>
            <a:ext cx="4572000" cy="2215991"/>
          </a:xfrm>
          <a:prstGeom prst="rect">
            <a:avLst/>
          </a:prstGeom>
        </p:spPr>
        <p:txBody>
          <a:bodyPr>
            <a:spAutoFit/>
          </a:bodyPr>
          <a:lstStyle/>
          <a:p>
            <a:pPr>
              <a:lnSpc>
                <a:spcPct val="115000"/>
              </a:lnSpc>
            </a:pPr>
            <a:r>
              <a:rPr lang="en-IN" sz="2000" b="1"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User:</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Translate this sentence into Spanish: "I love you</a:t>
            </a:r>
            <a:r>
              <a:rPr lang="en-IN" sz="2000" dirty="0" smtClean="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err="1">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Chatbot</a:t>
            </a:r>
            <a:r>
              <a:rPr lang="en-IN" sz="2000" b="1"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The Spanish translation of the sentence "I love you" is "</a:t>
            </a:r>
            <a:r>
              <a:rPr lang="en-IN" sz="2000" dirty="0" err="1">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Te</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a:t>
            </a:r>
            <a:r>
              <a:rPr lang="en-IN" sz="2000" dirty="0" err="1">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amo</a:t>
            </a:r>
            <a:r>
              <a:rPr lang="en-IN" sz="2000" dirty="0" smtClean="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User: </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Thank you</a:t>
            </a:r>
            <a:r>
              <a:rPr lang="en-IN" sz="2000" dirty="0" smtClean="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err="1">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Chatbot</a:t>
            </a:r>
            <a:r>
              <a:rPr lang="en-IN" sz="2000" b="1"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a:t>
            </a:r>
            <a:r>
              <a:rPr lang="en-IN" sz="2000" dirty="0">
                <a:solidFill>
                  <a:srgbClr val="444746"/>
                </a:solidFill>
                <a:latin typeface="Times New Roman" panose="02020603050405020304" pitchFamily="18" charset="0"/>
                <a:ea typeface="Courier New" panose="02070309020205020404" pitchFamily="49" charset="0"/>
                <a:cs typeface="Times New Roman" panose="02020603050405020304" pitchFamily="18" charset="0"/>
              </a:rPr>
              <a:t> You're welcome!</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381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blob:https://web.whatsapp.com/3cc7a6fd-e155-4716-9868-ba1220171579"/>
          <p:cNvSpPr>
            <a:spLocks noGrp="1" noChangeAspect="1" noChangeArrowheads="1"/>
          </p:cNvSpPr>
          <p:nvPr>
            <p:ph type="title"/>
          </p:nvPr>
        </p:nvSpPr>
        <p:spPr bwMode="auto">
          <a:xfrm>
            <a:off x="307975" y="160338"/>
            <a:ext cx="8520600" cy="60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lang="en-IN" sz="4000" dirty="0" smtClean="0">
                <a:solidFill>
                  <a:schemeClr val="accent4">
                    <a:lumMod val="75000"/>
                  </a:schemeClr>
                </a:solidFill>
                <a:latin typeface="Times New Roman" panose="02020603050405020304" pitchFamily="18" charset="0"/>
                <a:cs typeface="Times New Roman" panose="02020603050405020304" pitchFamily="18" charset="0"/>
              </a:rPr>
              <a:t>Coding:</a:t>
            </a:r>
            <a:endParaRPr lang="en-IN" sz="4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AutoShape 8" descr="blob:https://web.whatsapp.com/3cc7a6fd-e155-4716-9868-ba122017157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460375" y="829340"/>
            <a:ext cx="8247690" cy="4072269"/>
          </a:xfrm>
          <a:prstGeom prst="rect">
            <a:avLst/>
          </a:prstGeom>
        </p:spPr>
      </p:pic>
    </p:spTree>
    <p:extLst>
      <p:ext uri="{BB962C8B-B14F-4D97-AF65-F5344CB8AC3E}">
        <p14:creationId xmlns:p14="http://schemas.microsoft.com/office/powerpoint/2010/main" val="281162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4912" y="88823"/>
            <a:ext cx="7932144" cy="4846733"/>
          </a:xfrm>
          <a:prstGeom prst="rect">
            <a:avLst/>
          </a:prstGeom>
        </p:spPr>
      </p:pic>
    </p:spTree>
    <p:extLst>
      <p:ext uri="{BB962C8B-B14F-4D97-AF65-F5344CB8AC3E}">
        <p14:creationId xmlns:p14="http://schemas.microsoft.com/office/powerpoint/2010/main" val="411628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5759" y="110169"/>
            <a:ext cx="8042313" cy="4726236"/>
          </a:xfrm>
          <a:prstGeom prst="rect">
            <a:avLst/>
          </a:prstGeom>
        </p:spPr>
      </p:pic>
    </p:spTree>
    <p:extLst>
      <p:ext uri="{BB962C8B-B14F-4D97-AF65-F5344CB8AC3E}">
        <p14:creationId xmlns:p14="http://schemas.microsoft.com/office/powerpoint/2010/main" val="3513968732"/>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388</Words>
  <Application>Microsoft Office PowerPoint</Application>
  <PresentationFormat>On-screen Show (16:9)</PresentationFormat>
  <Paragraphs>29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Times New Roman</vt:lpstr>
      <vt:lpstr>Arial</vt:lpstr>
      <vt:lpstr>Roboto</vt:lpstr>
      <vt:lpstr>Courier New</vt:lpstr>
      <vt:lpstr>Geometric</vt:lpstr>
      <vt:lpstr>AI-CHATBOT USING PYTHON</vt:lpstr>
      <vt:lpstr>Introduction:</vt:lpstr>
      <vt:lpstr>Features:</vt:lpstr>
      <vt:lpstr>Benefits:</vt:lpstr>
      <vt:lpstr>How to use?</vt:lpstr>
      <vt:lpstr>Demo:</vt:lpstr>
      <vt:lpstr>Coding:</vt:lpstr>
      <vt:lpstr>PowerPoint Presentation</vt:lpstr>
      <vt:lpstr>PowerPoint Presentation</vt:lpstr>
      <vt:lpstr>PowerPoint Presentation</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c:creator>
  <cp:lastModifiedBy>Sri</cp:lastModifiedBy>
  <cp:revision>15</cp:revision>
  <dcterms:modified xsi:type="dcterms:W3CDTF">2023-10-30T15:32:48Z</dcterms:modified>
</cp:coreProperties>
</file>