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4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3/26/2024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1897835"/>
            <a:ext cx="10103058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: phishing attack in real time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154" y="4386340"/>
            <a:ext cx="105413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MANOJH 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Ganadipathy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Tulsis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Jain Engineering College-Information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comprehensive list of references and sources cited in the presentation is provided for further exploration.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Additional reading recommendations are included for individuals interested in delving deeper into AI-driven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cybersecurity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and phishing prevention strategies.</a:t>
            </a:r>
          </a:p>
          <a:p>
            <a:pPr marL="305435" indent="-305435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 smtClean="0">
                <a:latin typeface="Arial"/>
                <a:ea typeface="+mn-lt"/>
                <a:cs typeface="Arial"/>
              </a:rPr>
              <a:t>(</a:t>
            </a:r>
            <a:r>
              <a:rPr lang="en-US" sz="2000" dirty="0" smtClean="0">
                <a:latin typeface="Arial"/>
                <a:ea typeface="+mn-lt"/>
                <a:cs typeface="Arial"/>
              </a:rPr>
              <a:t>Phishing Attack in Real-Time</a:t>
            </a:r>
            <a:r>
              <a:rPr lang="en-US" sz="2000" dirty="0" smtClean="0">
                <a:latin typeface="Arial"/>
                <a:ea typeface="+mn-lt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latin typeface="Arial"/>
                <a:ea typeface="+mn-lt"/>
                <a:cs typeface="+mn-lt"/>
              </a:rPr>
              <a:t>(Artificial intelligence)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Attack Incident in Real Time or online financials scams: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Examine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real-world case where a phishing attack compromised sensitive information in an organization. Discuss preventative measures and employee training programs to ensure the risks of social engineering attacks. 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 mitigate the risks associated with social engineering attacks like phishing, a multifaceted approach is necessary.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Our proposed solution involves leveraging advanced AI technologies to enhance threat detection and response capabilities.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 integrating AI algorithms with existing security infrastructure, organizations can significantly bolster their resilience against phishing attacks and online financial scams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development of an effective security framework requires a collaborative effort between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cybersecurity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experts and AI developers.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Key components of the system include AI-driven threat intelligence, real-time monitoring, and adaptive security controls.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Through careful planning and implementation, organizations can create a robust defense mechanism capable of thwarting sophisticated phishing attempts.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AI algorithms play a crucial role in phishing detection by analyzing patterns and anomalies in email communications.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Machine learning models, trained on extensive datasets of phishing emails, can accurately identify suspicious patterns and malicious intent.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Deployment strategies involve rigorous testing, fine-tuning, and scaling up of AI-based solutions to ensure seamless integration with existing security protocols.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effectiveness of AI-powered security measures can be visualized through various performance metrics.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Graphical representations illustrate improvements in phishing detection rates, response times, and overall security posture.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AI-generated threat intelligence reports provide actionable insights for proactive threat mitigation, minimizing the impact of phishing attacks on organizational operations.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conclusion, the integration of AI technology represents a significant milestone in enhancing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cybersecurity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defenses against phishing attacks.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By harnessing the power of AI-driven solutions, organizations can stay one step ahead of cyber adversaries and protect their critical assets effectively.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Continuous monitoring, evaluation, and adaptation are essential to ensure ongoing effectiveness in combating evolving cyber threats.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400" dirty="0" smtClean="0">
                <a:solidFill>
                  <a:schemeClr val="tx1"/>
                </a:solidFill>
              </a:rPr>
              <a:t>The future of AI-driven </a:t>
            </a:r>
            <a:r>
              <a:rPr lang="en-US" sz="2400" dirty="0" err="1" smtClean="0">
                <a:solidFill>
                  <a:schemeClr val="tx1"/>
                </a:solidFill>
              </a:rPr>
              <a:t>cybersecurity</a:t>
            </a:r>
            <a:r>
              <a:rPr lang="en-US" sz="2400" dirty="0" smtClean="0">
                <a:solidFill>
                  <a:schemeClr val="tx1"/>
                </a:solidFill>
              </a:rPr>
              <a:t> holds immense potential for further innovation and advancement.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Opportunities for collaboration with AI researchers and industry partners can accelerate the development of cutting-edge solutions.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Embracing emerging technologies and adopting a proactive approach to </a:t>
            </a:r>
            <a:r>
              <a:rPr lang="en-US" sz="2400" dirty="0" err="1" smtClean="0">
                <a:solidFill>
                  <a:schemeClr val="tx1"/>
                </a:solidFill>
              </a:rPr>
              <a:t>cybersecurity</a:t>
            </a:r>
            <a:r>
              <a:rPr lang="en-US" sz="2400" dirty="0" smtClean="0">
                <a:solidFill>
                  <a:schemeClr val="tx1"/>
                </a:solidFill>
              </a:rPr>
              <a:t> will be crucial in staying ahead of the ever-evolving threat landscape.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</TotalTime>
  <Words>420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Case study : phishing attack in real time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40</cp:revision>
  <dcterms:created xsi:type="dcterms:W3CDTF">2021-05-26T16:50:10Z</dcterms:created>
  <dcterms:modified xsi:type="dcterms:W3CDTF">2024-03-26T08:13:46Z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