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7188-7841-C223-AA93-DE9A9CDA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474" y="1132514"/>
            <a:ext cx="10288678" cy="3687855"/>
          </a:xfrm>
        </p:spPr>
        <p:txBody>
          <a:bodyPr/>
          <a:lstStyle/>
          <a:p>
            <a:r>
              <a:rPr lang="en-US" sz="8000" dirty="0"/>
              <a:t>ADDITION AND REMOVAL OF ECHO IN AN AUDIO USING MATLAB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44DA5-3CAE-EB24-92B2-4C3605598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DIGITAL SIGNAL PROCESSING</a:t>
            </a:r>
            <a:endParaRPr lang="en-IN" dirty="0"/>
          </a:p>
          <a:p>
            <a:r>
              <a:rPr lang="en-IN" dirty="0"/>
              <a:t>M.MANOJ PRASAMSH KUMAR</a:t>
            </a:r>
          </a:p>
          <a:p>
            <a:r>
              <a:rPr lang="en-IN" dirty="0"/>
              <a:t>URK22EC1025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9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D9E-8C0E-AE6F-9350-8BB43F6B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9CE2-5958-D07B-D398-59A36BDE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we'll explore a Digital Signal Processing (DSP) project focused on echo management in audio signals.</a:t>
            </a:r>
          </a:p>
          <a:p>
            <a:r>
              <a:rPr lang="en-US" dirty="0"/>
              <a:t>This project aims to simulate and eliminate echo in audio recordings using advanced DSP techniques.</a:t>
            </a:r>
          </a:p>
          <a:p>
            <a:r>
              <a:rPr lang="en-US" dirty="0"/>
              <a:t>Echo can degrade audio quality and intelligibility, making effective echo management crucial in various applications.</a:t>
            </a:r>
          </a:p>
          <a:p>
            <a:r>
              <a:rPr lang="en-US" dirty="0"/>
              <a:t> We'll delve into the code developed for echo addition and removal, highlighting key components and methodologies.</a:t>
            </a:r>
          </a:p>
          <a:p>
            <a:r>
              <a:rPr lang="en-US" dirty="0"/>
              <a:t>Effective echo management is essential in telecommunication, audio recording, and digital communication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20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1E76-58E4-6693-B435-37545453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CCF4-C2CF-3FB7-F955-9D58AE1B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involves the development of a user-friendly graphical interface, enabling interactive manipulation of echo parameters and visualization of echo addition and removal effects in real-time.</a:t>
            </a:r>
          </a:p>
          <a:p>
            <a:r>
              <a:rPr lang="en-US" dirty="0"/>
              <a:t>In this phase, echo effects are simulated by introducing delayed and scaled versions of the original audio signal.</a:t>
            </a:r>
          </a:p>
          <a:p>
            <a:r>
              <a:rPr lang="en-US" dirty="0"/>
              <a:t> Utilizing advanced DSP techniques such as Finite Impulse Response (FIR) filtering and adaptive algorithms, this phase focuses on attenuating echo components while preserving the integrity of the original audio signal.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83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B502-0B58-8B52-A859-27272D01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1AB7-0F70-28A6-E7DF-DDEF8AEA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refers to the process of converting continuous-time signals into discrete-time signals by measuring the amplitude of the signal at regular intervals.</a:t>
            </a:r>
          </a:p>
          <a:p>
            <a:r>
              <a:rPr lang="en-US" dirty="0"/>
              <a:t>Quantization involves representing the sampled values with a finite number of bits, which determines the resolution or precision of the digital representation.</a:t>
            </a:r>
          </a:p>
          <a:p>
            <a:r>
              <a:rPr lang="en-US" dirty="0"/>
              <a:t>FIR filters are often preferred for their linear phase response and stability.</a:t>
            </a:r>
          </a:p>
          <a:p>
            <a:r>
              <a:rPr lang="en-US" dirty="0"/>
              <a:t>Echo cancellation is a DSP technique used to remove unwanted echoes or reverberations from audio signals.</a:t>
            </a:r>
          </a:p>
          <a:p>
            <a:r>
              <a:rPr lang="en-US" dirty="0"/>
              <a:t>GUI design involves creating visual interfaces that allow users to interact with DSP algorithms and adjust parameters intuitively.  </a:t>
            </a:r>
          </a:p>
          <a:p>
            <a:r>
              <a:rPr lang="en-US" dirty="0"/>
              <a:t>Real-time signal processing refers to the processing of signals with minimal delay, enabling immediate feedback or response.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70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1C8E-BBE8-38AD-9050-B6EF57F4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0D58-41E3-FB5B-36B8-849E030A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64" y="1987184"/>
            <a:ext cx="10415184" cy="4736592"/>
          </a:xfrm>
        </p:spPr>
        <p:txBody>
          <a:bodyPr>
            <a:normAutofit fontScale="25000" lnSpcReduction="20000"/>
          </a:bodyPr>
          <a:lstStyle/>
          <a:p>
            <a:r>
              <a:rPr lang="en-IN" sz="4400" dirty="0"/>
              <a:t>Start - Load Audio File &amp;  Read audio file</a:t>
            </a:r>
          </a:p>
          <a:p>
            <a:r>
              <a:rPr lang="en-IN" sz="4400" dirty="0"/>
              <a:t>Extract input audio and sampling frequency (Fs)</a:t>
            </a:r>
          </a:p>
          <a:p>
            <a:r>
              <a:rPr lang="en-IN" sz="4400" dirty="0"/>
              <a:t> Initialize Echo Parameters</a:t>
            </a:r>
          </a:p>
          <a:p>
            <a:r>
              <a:rPr lang="en-IN" sz="4400" dirty="0"/>
              <a:t> Set initial values for delay, gain, cutoff frequency, and filter order</a:t>
            </a:r>
          </a:p>
          <a:p>
            <a:r>
              <a:rPr lang="en-IN" sz="4400" dirty="0"/>
              <a:t>Add Echo</a:t>
            </a:r>
          </a:p>
          <a:p>
            <a:r>
              <a:rPr lang="en-IN" sz="4400" dirty="0"/>
              <a:t> Compute echoed audio by adding delayed and scaled versions of input audio</a:t>
            </a:r>
          </a:p>
          <a:p>
            <a:r>
              <a:rPr lang="en-IN" sz="4400" dirty="0"/>
              <a:t>Remove Echo (FIR Filter)</a:t>
            </a:r>
          </a:p>
          <a:p>
            <a:r>
              <a:rPr lang="en-IN" sz="4400" dirty="0"/>
              <a:t> Design FIR filter based on cutoff frequency and filter order</a:t>
            </a:r>
          </a:p>
          <a:p>
            <a:r>
              <a:rPr lang="en-IN" sz="4400" dirty="0"/>
              <a:t>Apply FIR filter to echoed audio to remove echo</a:t>
            </a:r>
          </a:p>
          <a:p>
            <a:r>
              <a:rPr lang="en-IN" sz="4400" dirty="0"/>
              <a:t> Create GUI</a:t>
            </a:r>
          </a:p>
          <a:p>
            <a:r>
              <a:rPr lang="en-IN" sz="4400" dirty="0"/>
              <a:t> Initialize GUI window</a:t>
            </a:r>
          </a:p>
          <a:p>
            <a:r>
              <a:rPr lang="en-IN" sz="4400" dirty="0"/>
              <a:t> Plot original, echoed, and de-echoed audio waveforms</a:t>
            </a:r>
          </a:p>
          <a:p>
            <a:r>
              <a:rPr lang="en-IN" sz="4400" dirty="0"/>
              <a:t> Add sliders and buttons for user interaction</a:t>
            </a:r>
          </a:p>
          <a:p>
            <a:r>
              <a:rPr lang="en-IN" sz="4400" dirty="0"/>
              <a:t> Update Echo Parameters (Callback)</a:t>
            </a:r>
          </a:p>
          <a:p>
            <a:r>
              <a:rPr lang="en-IN" sz="4400" dirty="0"/>
              <a:t>Update corresponding plots in GUI</a:t>
            </a:r>
          </a:p>
          <a:p>
            <a:r>
              <a:rPr lang="en-IN" sz="4400" dirty="0"/>
              <a:t>Play Audio (Button Callback)</a:t>
            </a:r>
          </a:p>
          <a:p>
            <a:r>
              <a:rPr lang="en-IN" sz="4400" dirty="0"/>
              <a:t>Play original, echoed, or de-echoed audio when respective button is clicked</a:t>
            </a:r>
          </a:p>
          <a:p>
            <a:r>
              <a:rPr lang="en-IN" sz="4400" dirty="0"/>
              <a:t>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3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3F41-4806-56A8-DBB3-ABBD6662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3B55-63F8-9B01-DEDD-31D3E627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47" y="1777459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Load Audio: The code loads an audio file and extracts the audio data and sampling frequency.</a:t>
            </a:r>
          </a:p>
          <a:p>
            <a:r>
              <a:rPr lang="en-US" sz="1800" dirty="0"/>
              <a:t>Echo Simulation: It adds echo to the audio by delaying and scaling the input signal.</a:t>
            </a:r>
          </a:p>
          <a:p>
            <a:r>
              <a:rPr lang="en-US" sz="1800" dirty="0"/>
              <a:t>Echo Removal: A FIR filter is applied to remove the echo from the echoed audio signal.</a:t>
            </a:r>
          </a:p>
          <a:p>
            <a:r>
              <a:rPr lang="en-US" sz="1800" dirty="0"/>
              <a:t>GUI Creation: A graphical interface is created with plots for original, echoed, and de-echoed audio waveforms.</a:t>
            </a:r>
          </a:p>
          <a:p>
            <a:r>
              <a:rPr lang="en-US" sz="1800" dirty="0"/>
              <a:t>User Interaction: Sliders allow users to adjust echo parameters, while buttons enable playback of the original, echoed, and de-echoed audio.</a:t>
            </a:r>
          </a:p>
          <a:p>
            <a:r>
              <a:rPr lang="en-US" sz="1800" dirty="0"/>
              <a:t>Real-time Updates: Callback functions update echo parameters and audio signals in real-time based on user input.</a:t>
            </a:r>
          </a:p>
          <a:p>
            <a:r>
              <a:rPr lang="en-US" sz="1800" dirty="0"/>
              <a:t>Audio Playback: Users can listen to the audio signals with or without echo through the GUI.</a:t>
            </a:r>
          </a:p>
        </p:txBody>
      </p:sp>
    </p:spTree>
    <p:extLst>
      <p:ext uri="{BB962C8B-B14F-4D97-AF65-F5344CB8AC3E}">
        <p14:creationId xmlns:p14="http://schemas.microsoft.com/office/powerpoint/2010/main" val="186157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74F8-D222-E810-A9F6-A4D8787F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9A617-3D50-C3D2-3F84-712AE42D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926" y="1608457"/>
            <a:ext cx="5771625" cy="4890719"/>
          </a:xfrm>
        </p:spPr>
      </p:pic>
    </p:spTree>
    <p:extLst>
      <p:ext uri="{BB962C8B-B14F-4D97-AF65-F5344CB8AC3E}">
        <p14:creationId xmlns:p14="http://schemas.microsoft.com/office/powerpoint/2010/main" val="132964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4E31-7436-19DF-44D5-BDE725FE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26C2-6A40-3AF1-CC1B-B250B4C0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provided MATLAB code presents a comprehensive solution for echo removal in audio signals through an interactive graphical user interface (GUI).</a:t>
            </a:r>
          </a:p>
          <a:p>
            <a:r>
              <a:rPr lang="en-US" dirty="0"/>
              <a:t>By leveraging digital signal processing techniques, users can simulate echo effects, adjust parameters in real-time, and listen to the resulting audio with or without echo.</a:t>
            </a:r>
          </a:p>
          <a:p>
            <a:r>
              <a:rPr lang="en-US" dirty="0"/>
              <a:t>Offers a practical tool for enhancing audio quality in various applications, from telecommunication systems to audio recording studios.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code underscores the significance of DSP in improving audio communication and user experience.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022E6D9-FF25-99FD-B171-D649EBA8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6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E2AD6493-EE7B-1AF5-4EC6-F2261EA9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66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5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F52D-718E-1C91-9914-8BF54BBA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486" y="1977873"/>
            <a:ext cx="10058400" cy="1609344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1B44-91E5-758F-5D89-A0CF383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110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</TotalTime>
  <Words>674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Rockwell</vt:lpstr>
      <vt:lpstr>Rockwell Condensed</vt:lpstr>
      <vt:lpstr>Söhne</vt:lpstr>
      <vt:lpstr>Wingdings</vt:lpstr>
      <vt:lpstr>Wood Type</vt:lpstr>
      <vt:lpstr>ADDITION AND REMOVAL OF ECHO IN AN AUDIO USING MATLAB</vt:lpstr>
      <vt:lpstr>introduction</vt:lpstr>
      <vt:lpstr>DESCRIPTION</vt:lpstr>
      <vt:lpstr>CONCEPTS</vt:lpstr>
      <vt:lpstr>FLOWCHART</vt:lpstr>
      <vt:lpstr>WORKING</vt:lpstr>
      <vt:lpstr>OUTPUT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 AND REMOVAL OF ECHO IN AN AUDIO USING MATLAB</dc:title>
  <dc:creator>MANOJ KUMAR</dc:creator>
  <cp:lastModifiedBy>MANOJ KUMAR</cp:lastModifiedBy>
  <cp:revision>1</cp:revision>
  <dcterms:created xsi:type="dcterms:W3CDTF">2024-04-09T12:23:36Z</dcterms:created>
  <dcterms:modified xsi:type="dcterms:W3CDTF">2024-04-09T12:54:51Z</dcterms:modified>
</cp:coreProperties>
</file>