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3" r:id="rId6"/>
    <p:sldId id="264" r:id="rId7"/>
    <p:sldId id="259"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FECEFF3B-6259-43E6-8938-8646ECD1C6BB}" type="datetimeFigureOut">
              <a:rPr lang="en-US" smtClean="0"/>
              <a:pPr/>
              <a:t>11/22/2017</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9E91C8CD-2762-46D1-A333-381DCCD7565D}"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ECEFF3B-6259-43E6-8938-8646ECD1C6BB}" type="datetimeFigureOut">
              <a:rPr lang="en-US" smtClean="0"/>
              <a:pPr/>
              <a:t>11/22/2017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91C8CD-2762-46D1-A333-381DCCD756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ECEFF3B-6259-43E6-8938-8646ECD1C6BB}" type="datetimeFigureOut">
              <a:rPr lang="en-US" smtClean="0"/>
              <a:pPr/>
              <a:t>11/22/2017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91C8CD-2762-46D1-A333-381DCCD756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ECEFF3B-6259-43E6-8938-8646ECD1C6BB}" type="datetimeFigureOut">
              <a:rPr lang="en-US" smtClean="0"/>
              <a:pPr/>
              <a:t>11/22/2017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91C8CD-2762-46D1-A333-381DCCD756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ECEFF3B-6259-43E6-8938-8646ECD1C6BB}" type="datetimeFigureOut">
              <a:rPr lang="en-US" smtClean="0"/>
              <a:pPr/>
              <a:t>11/22/2017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91C8CD-2762-46D1-A333-381DCCD7565D}"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ECEFF3B-6259-43E6-8938-8646ECD1C6BB}" type="datetimeFigureOut">
              <a:rPr lang="en-US" smtClean="0"/>
              <a:pPr/>
              <a:t>11/22/2017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E91C8CD-2762-46D1-A333-381DCCD756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ECEFF3B-6259-43E6-8938-8646ECD1C6BB}" type="datetimeFigureOut">
              <a:rPr lang="en-US" smtClean="0"/>
              <a:pPr/>
              <a:t>11/22/2017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E91C8CD-2762-46D1-A333-381DCCD7565D}"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ECEFF3B-6259-43E6-8938-8646ECD1C6BB}" type="datetimeFigureOut">
              <a:rPr lang="en-US" smtClean="0"/>
              <a:pPr/>
              <a:t>11/22/2017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E91C8CD-2762-46D1-A333-381DCCD756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ECEFF3B-6259-43E6-8938-8646ECD1C6BB}" type="datetimeFigureOut">
              <a:rPr lang="en-US" smtClean="0"/>
              <a:pPr/>
              <a:t>11/22/2017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E91C8CD-2762-46D1-A333-381DCCD756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ECEFF3B-6259-43E6-8938-8646ECD1C6BB}" type="datetimeFigureOut">
              <a:rPr lang="en-US" smtClean="0"/>
              <a:pPr/>
              <a:t>11/22/2017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E91C8CD-2762-46D1-A333-381DCCD756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FECEFF3B-6259-43E6-8938-8646ECD1C6BB}" type="datetimeFigureOut">
              <a:rPr lang="en-US" smtClean="0"/>
              <a:pPr/>
              <a:t>11/22/2017</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9E91C8CD-2762-46D1-A333-381DCCD756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FECEFF3B-6259-43E6-8938-8646ECD1C6BB}" type="datetimeFigureOut">
              <a:rPr lang="en-US" smtClean="0"/>
              <a:pPr/>
              <a:t>11/22/2017</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9E91C8CD-2762-46D1-A333-381DCCD7565D}"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1066800"/>
            <a:ext cx="6939080"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WEB   TECHNOLOGY  I</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5" name="Rectangle 4"/>
          <p:cNvSpPr/>
          <p:nvPr/>
        </p:nvSpPr>
        <p:spPr>
          <a:xfrm>
            <a:off x="3276600" y="2209800"/>
            <a:ext cx="2993768"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PROJECT</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Rectangle 5"/>
          <p:cNvSpPr/>
          <p:nvPr/>
        </p:nvSpPr>
        <p:spPr>
          <a:xfrm>
            <a:off x="609600" y="4038600"/>
            <a:ext cx="8534400" cy="1754326"/>
          </a:xfrm>
          <a:prstGeom prst="rect">
            <a:avLst/>
          </a:prstGeom>
          <a:no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TOPIC: </a:t>
            </a: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SOFTDRINKS SUPPLIERS</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500" autoRev="1" fill="hold">
                                          <p:stCondLst>
                                            <p:cond delay="0"/>
                                          </p:stCondLst>
                                        </p:cTn>
                                        <p:tgtEl>
                                          <p:spTgt spid="4"/>
                                        </p:tgtEl>
                                        <p:attrNameLst>
                                          <p:attrName>ppt_w</p:attrName>
                                        </p:attrNameLst>
                                      </p:cBhvr>
                                    </p:anim>
                                    <p:anim by="(#ppt_w*0.50)" calcmode="lin" valueType="num">
                                      <p:cBhvr>
                                        <p:cTn id="8" dur="500" decel="50000" autoRev="1" fill="hold">
                                          <p:stCondLst>
                                            <p:cond delay="0"/>
                                          </p:stCondLst>
                                        </p:cTn>
                                        <p:tgtEl>
                                          <p:spTgt spid="4"/>
                                        </p:tgtEl>
                                        <p:attrNameLst>
                                          <p:attrName>ppt_x</p:attrName>
                                        </p:attrNameLst>
                                      </p:cBhvr>
                                    </p:anim>
                                    <p:anim from="(-#ppt_h/2)" to="(#ppt_y)" calcmode="lin" valueType="num">
                                      <p:cBhvr>
                                        <p:cTn id="9" dur="1000" fill="hold">
                                          <p:stCondLst>
                                            <p:cond delay="0"/>
                                          </p:stCondLst>
                                        </p:cTn>
                                        <p:tgtEl>
                                          <p:spTgt spid="4"/>
                                        </p:tgtEl>
                                        <p:attrNameLst>
                                          <p:attrName>ppt_y</p:attrName>
                                        </p:attrNameLst>
                                      </p:cBhvr>
                                    </p:anim>
                                    <p:animRot by="21600000">
                                      <p:cBhvr>
                                        <p:cTn id="10" dur="1000" fill="hold">
                                          <p:stCondLst>
                                            <p:cond delay="0"/>
                                          </p:stCondLst>
                                        </p:cTn>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5"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anim calcmode="lin" valueType="num">
                                      <p:cBhvr>
                                        <p:cTn id="16" dur="2000" fill="hold"/>
                                        <p:tgtEl>
                                          <p:spTgt spid="5"/>
                                        </p:tgtEl>
                                        <p:attrNameLst>
                                          <p:attrName>style.rotation</p:attrName>
                                        </p:attrNameLst>
                                      </p:cBhvr>
                                      <p:tavLst>
                                        <p:tav tm="0">
                                          <p:val>
                                            <p:fltVal val="720"/>
                                          </p:val>
                                        </p:tav>
                                        <p:tav tm="100000">
                                          <p:val>
                                            <p:fltVal val="0"/>
                                          </p:val>
                                        </p:tav>
                                      </p:tavLst>
                                    </p:anim>
                                    <p:anim calcmode="lin" valueType="num">
                                      <p:cBhvr>
                                        <p:cTn id="17" dur="2000" fill="hold"/>
                                        <p:tgtEl>
                                          <p:spTgt spid="5"/>
                                        </p:tgtEl>
                                        <p:attrNameLst>
                                          <p:attrName>ppt_h</p:attrName>
                                        </p:attrNameLst>
                                      </p:cBhvr>
                                      <p:tavLst>
                                        <p:tav tm="0">
                                          <p:val>
                                            <p:fltVal val="0"/>
                                          </p:val>
                                        </p:tav>
                                        <p:tav tm="100000">
                                          <p:val>
                                            <p:strVal val="#ppt_h"/>
                                          </p:val>
                                        </p:tav>
                                      </p:tavLst>
                                    </p:anim>
                                    <p:anim calcmode="lin" valueType="num">
                                      <p:cBhvr>
                                        <p:cTn id="18" dur="2000" fill="hold"/>
                                        <p:tgtEl>
                                          <p:spTgt spid="5"/>
                                        </p:tgtEl>
                                        <p:attrNameLst>
                                          <p:attrName>ppt_w</p:attrName>
                                        </p:attrNameLst>
                                      </p:cBhvr>
                                      <p:tavLst>
                                        <p:tav tm="0">
                                          <p:val>
                                            <p:fltVal val="0"/>
                                          </p:val>
                                        </p:tav>
                                        <p:tav tm="100000">
                                          <p:val>
                                            <p:strVal val="#ppt_w"/>
                                          </p:val>
                                        </p:tav>
                                      </p:tavLst>
                                    </p:anim>
                                  </p:childTnLst>
                                </p:cTn>
                              </p:par>
                            </p:childTnLst>
                          </p:cTn>
                        </p:par>
                      </p:childTnLst>
                    </p:cTn>
                  </p:par>
                  <p:par>
                    <p:cTn id="19" fill="hold">
                      <p:stCondLst>
                        <p:cond delay="indefinite"/>
                      </p:stCondLst>
                      <p:childTnLst>
                        <p:par>
                          <p:cTn id="20" fill="hold">
                            <p:stCondLst>
                              <p:cond delay="0"/>
                            </p:stCondLst>
                            <p:childTnLst>
                              <p:par>
                                <p:cTn id="21" presetID="5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770" decel="100000"/>
                                        <p:tgtEl>
                                          <p:spTgt spid="6"/>
                                        </p:tgtEl>
                                      </p:cBhvr>
                                    </p:animEffect>
                                    <p:animScale>
                                      <p:cBhvr>
                                        <p:cTn id="24" dur="770" decel="100000"/>
                                        <p:tgtEl>
                                          <p:spTgt spid="6"/>
                                        </p:tgtEl>
                                      </p:cBhvr>
                                      <p:from x="10000" y="10000"/>
                                      <p:to x="200000" y="450000"/>
                                    </p:animScale>
                                    <p:animScale>
                                      <p:cBhvr>
                                        <p:cTn id="25" dur="1230" accel="100000" fill="hold">
                                          <p:stCondLst>
                                            <p:cond delay="770"/>
                                          </p:stCondLst>
                                        </p:cTn>
                                        <p:tgtEl>
                                          <p:spTgt spid="6"/>
                                        </p:tgtEl>
                                      </p:cBhvr>
                                      <p:from x="200000" y="450000"/>
                                      <p:to x="100000" y="100000"/>
                                    </p:animScale>
                                    <p:set>
                                      <p:cBhvr>
                                        <p:cTn id="26" dur="770" fill="hold"/>
                                        <p:tgtEl>
                                          <p:spTgt spid="6"/>
                                        </p:tgtEl>
                                        <p:attrNameLst>
                                          <p:attrName>ppt_x</p:attrName>
                                        </p:attrNameLst>
                                      </p:cBhvr>
                                      <p:to>
                                        <p:strVal val="(0.5)"/>
                                      </p:to>
                                    </p:set>
                                    <p:anim from="(0.5)" to="(#ppt_x)" calcmode="lin" valueType="num">
                                      <p:cBhvr>
                                        <p:cTn id="27" dur="1230" accel="100000" fill="hold">
                                          <p:stCondLst>
                                            <p:cond delay="770"/>
                                          </p:stCondLst>
                                        </p:cTn>
                                        <p:tgtEl>
                                          <p:spTgt spid="6"/>
                                        </p:tgtEl>
                                        <p:attrNameLst>
                                          <p:attrName>ppt_x</p:attrName>
                                        </p:attrNameLst>
                                      </p:cBhvr>
                                    </p:anim>
                                    <p:set>
                                      <p:cBhvr>
                                        <p:cTn id="28" dur="770" fill="hold"/>
                                        <p:tgtEl>
                                          <p:spTgt spid="6"/>
                                        </p:tgtEl>
                                        <p:attrNameLst>
                                          <p:attrName>ppt_y</p:attrName>
                                        </p:attrNameLst>
                                      </p:cBhvr>
                                      <p:to>
                                        <p:strVal val="(#ppt_y+0.4)"/>
                                      </p:to>
                                    </p:set>
                                    <p:anim from="(#ppt_y+0.4)" to="(#ppt_y)" calcmode="lin" valueType="num">
                                      <p:cBhvr>
                                        <p:cTn id="29" dur="1230" accel="100000" fill="hold">
                                          <p:stCondLst>
                                            <p:cond delay="770"/>
                                          </p:stCondLst>
                                        </p:cTn>
                                        <p:tgtEl>
                                          <p:spTgt spid="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762000"/>
            <a:ext cx="5479385"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TEAM  MEMBERS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Rectangle 4"/>
          <p:cNvSpPr/>
          <p:nvPr/>
        </p:nvSpPr>
        <p:spPr>
          <a:xfrm>
            <a:off x="533400" y="2133600"/>
            <a:ext cx="2725106" cy="1754326"/>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cap="none" spc="150" dirty="0" smtClean="0">
                <a:ln w="11430"/>
                <a:solidFill>
                  <a:srgbClr val="F8F8F8"/>
                </a:solidFill>
                <a:effectLst>
                  <a:outerShdw blurRad="25400" algn="tl" rotWithShape="0">
                    <a:srgbClr val="000000">
                      <a:alpha val="43000"/>
                    </a:srgbClr>
                  </a:outerShdw>
                </a:effectLst>
              </a:rPr>
              <a:t>*AFTAB</a:t>
            </a:r>
            <a:endParaRPr lang="en-US" sz="5400" b="1" cap="none" spc="150" dirty="0" smtClean="0">
              <a:ln w="11430"/>
              <a:solidFill>
                <a:srgbClr val="F8F8F8"/>
              </a:solidFill>
              <a:effectLst>
                <a:outerShdw blurRad="25400" algn="tl" rotWithShape="0">
                  <a:srgbClr val="000000">
                    <a:alpha val="43000"/>
                  </a:srgbClr>
                </a:outerShdw>
              </a:effectLst>
            </a:endParaRPr>
          </a:p>
          <a:p>
            <a:pPr algn="ctr"/>
            <a:endParaRPr lang="en-US" sz="5400" b="1" cap="none" spc="150" dirty="0">
              <a:ln w="11430"/>
              <a:solidFill>
                <a:srgbClr val="F8F8F8"/>
              </a:solidFill>
              <a:effectLst>
                <a:outerShdw blurRad="25400" algn="tl" rotWithShape="0">
                  <a:srgbClr val="000000">
                    <a:alpha val="43000"/>
                  </a:srgbClr>
                </a:outerShdw>
              </a:effectLst>
            </a:endParaRPr>
          </a:p>
        </p:txBody>
      </p:sp>
      <p:sp>
        <p:nvSpPr>
          <p:cNvPr id="6" name="Rectangle 5"/>
          <p:cNvSpPr/>
          <p:nvPr/>
        </p:nvSpPr>
        <p:spPr>
          <a:xfrm>
            <a:off x="533400" y="3048000"/>
            <a:ext cx="2964914"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cap="none" spc="150" dirty="0" smtClean="0">
                <a:ln w="11430"/>
                <a:solidFill>
                  <a:srgbClr val="F8F8F8"/>
                </a:solidFill>
                <a:effectLst>
                  <a:outerShdw blurRad="25400" algn="tl" rotWithShape="0">
                    <a:srgbClr val="000000">
                      <a:alpha val="43000"/>
                    </a:srgbClr>
                  </a:outerShdw>
                </a:effectLst>
              </a:rPr>
              <a:t>*</a:t>
            </a:r>
            <a:r>
              <a:rPr lang="en-US" sz="5400" b="1" spc="150" dirty="0" smtClean="0">
                <a:ln w="11430"/>
                <a:solidFill>
                  <a:srgbClr val="F8F8F8"/>
                </a:solidFill>
                <a:effectLst>
                  <a:outerShdw blurRad="25400" algn="tl" rotWithShape="0">
                    <a:srgbClr val="000000">
                      <a:alpha val="43000"/>
                    </a:srgbClr>
                  </a:outerShdw>
                </a:effectLst>
              </a:rPr>
              <a:t>MANOJ</a:t>
            </a:r>
            <a:endParaRPr lang="en-US" sz="5400" b="1" cap="none" spc="150" dirty="0">
              <a:ln w="11430"/>
              <a:solidFill>
                <a:srgbClr val="F8F8F8"/>
              </a:solidFill>
              <a:effectLst>
                <a:outerShdw blurRad="25400" algn="tl" rotWithShape="0">
                  <a:srgbClr val="000000">
                    <a:alpha val="43000"/>
                  </a:srgbClr>
                </a:outerShdw>
              </a:effectLst>
            </a:endParaRPr>
          </a:p>
        </p:txBody>
      </p:sp>
      <p:sp>
        <p:nvSpPr>
          <p:cNvPr id="7" name="Rectangle 6"/>
          <p:cNvSpPr/>
          <p:nvPr/>
        </p:nvSpPr>
        <p:spPr>
          <a:xfrm>
            <a:off x="461367" y="4114800"/>
            <a:ext cx="5448607"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cap="none" spc="150" dirty="0" smtClean="0">
                <a:ln w="11430"/>
                <a:solidFill>
                  <a:srgbClr val="F8F8F8"/>
                </a:solidFill>
                <a:effectLst>
                  <a:outerShdw blurRad="25400" algn="tl" rotWithShape="0">
                    <a:srgbClr val="000000">
                      <a:alpha val="43000"/>
                    </a:srgbClr>
                  </a:outerShdw>
                </a:effectLst>
              </a:rPr>
              <a:t>*</a:t>
            </a:r>
            <a:r>
              <a:rPr lang="en-US" sz="5400" b="1" spc="150" dirty="0" smtClean="0">
                <a:ln w="11430"/>
                <a:solidFill>
                  <a:srgbClr val="F8F8F8"/>
                </a:solidFill>
                <a:effectLst>
                  <a:outerShdw blurRad="25400" algn="tl" rotWithShape="0">
                    <a:srgbClr val="000000">
                      <a:alpha val="43000"/>
                    </a:srgbClr>
                  </a:outerShdw>
                </a:effectLst>
              </a:rPr>
              <a:t>MANJUNATH B</a:t>
            </a:r>
            <a:endParaRPr lang="en-US" sz="5400" b="1" cap="none" spc="150" dirty="0">
              <a:ln w="11430"/>
              <a:solidFill>
                <a:srgbClr val="F8F8F8"/>
              </a:solidFill>
              <a:effectLst>
                <a:outerShdw blurRad="25400" algn="tl" rotWithShape="0">
                  <a:srgbClr val="000000">
                    <a:alpha val="43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HTML(about us, home page, etc)</a:t>
            </a:r>
          </a:p>
          <a:p>
            <a:r>
              <a:rPr lang="en-US" dirty="0" smtClean="0"/>
              <a:t>CSS(page design)</a:t>
            </a:r>
            <a:endParaRPr lang="en-US" dirty="0" smtClean="0"/>
          </a:p>
          <a:p>
            <a:r>
              <a:rPr lang="en-US" dirty="0" smtClean="0"/>
              <a:t>JAVA </a:t>
            </a:r>
            <a:r>
              <a:rPr lang="en-US" dirty="0" smtClean="0"/>
              <a:t>SCRIPT(function calls)</a:t>
            </a:r>
            <a:endParaRPr lang="en-US" dirty="0" smtClean="0"/>
          </a:p>
          <a:p>
            <a:r>
              <a:rPr lang="en-US" dirty="0" smtClean="0"/>
              <a:t>PHP &amp; MYSQL(login/signup, billing</a:t>
            </a:r>
            <a:r>
              <a:rPr lang="en-US" dirty="0" smtClean="0"/>
              <a:t>)</a:t>
            </a:r>
            <a:endParaRPr lang="en-US" dirty="0" smtClean="0"/>
          </a:p>
        </p:txBody>
      </p:sp>
      <p:sp>
        <p:nvSpPr>
          <p:cNvPr id="4" name="Rectangle 3"/>
          <p:cNvSpPr/>
          <p:nvPr/>
        </p:nvSpPr>
        <p:spPr>
          <a:xfrm>
            <a:off x="2209800" y="457200"/>
            <a:ext cx="436818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TOOLS  USED</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project</a:t>
            </a:r>
            <a:endParaRPr lang="en-US" dirty="0"/>
          </a:p>
        </p:txBody>
      </p:sp>
      <p:sp>
        <p:nvSpPr>
          <p:cNvPr id="3" name="Content Placeholder 2"/>
          <p:cNvSpPr>
            <a:spLocks noGrp="1"/>
          </p:cNvSpPr>
          <p:nvPr>
            <p:ph idx="1"/>
          </p:nvPr>
        </p:nvSpPr>
        <p:spPr/>
        <p:txBody>
          <a:bodyPr/>
          <a:lstStyle/>
          <a:p>
            <a:r>
              <a:rPr lang="en-US" dirty="0" smtClean="0"/>
              <a:t>Our main theme behind creating this is to make the ordering  of the </a:t>
            </a:r>
            <a:r>
              <a:rPr lang="en-US" dirty="0" err="1" smtClean="0"/>
              <a:t>softdrinks</a:t>
            </a:r>
            <a:r>
              <a:rPr lang="en-US" dirty="0" smtClean="0"/>
              <a:t> at every city. We have extensively used the HTML, CSS, JavaScript, PHP, MYSQL to make our webpage look more interactive and responsive. Only one order can be given at one time so that our products won’t be resold by others.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aspects</a:t>
            </a:r>
            <a:endParaRPr lang="en-US" dirty="0"/>
          </a:p>
        </p:txBody>
      </p:sp>
      <p:sp>
        <p:nvSpPr>
          <p:cNvPr id="3" name="Content Placeholder 2"/>
          <p:cNvSpPr>
            <a:spLocks noGrp="1"/>
          </p:cNvSpPr>
          <p:nvPr>
            <p:ph idx="1"/>
          </p:nvPr>
        </p:nvSpPr>
        <p:spPr/>
        <p:txBody>
          <a:bodyPr>
            <a:normAutofit/>
          </a:bodyPr>
          <a:lstStyle/>
          <a:p>
            <a:r>
              <a:rPr lang="en-US" dirty="0" smtClean="0"/>
              <a:t>User should </a:t>
            </a:r>
            <a:r>
              <a:rPr lang="en-US" dirty="0" smtClean="0"/>
              <a:t>login / signup </a:t>
            </a:r>
            <a:r>
              <a:rPr lang="en-US" dirty="0" smtClean="0"/>
              <a:t>into website before using </a:t>
            </a:r>
            <a:r>
              <a:rPr lang="en-US" dirty="0" smtClean="0"/>
              <a:t>it,  </a:t>
            </a:r>
            <a:r>
              <a:rPr lang="en-US" dirty="0" smtClean="0"/>
              <a:t>All the login data is stored using </a:t>
            </a:r>
            <a:r>
              <a:rPr lang="en-US" dirty="0" err="1" smtClean="0"/>
              <a:t>php</a:t>
            </a:r>
            <a:r>
              <a:rPr lang="en-US" dirty="0" smtClean="0"/>
              <a:t> and </a:t>
            </a:r>
            <a:r>
              <a:rPr lang="en-US" dirty="0" err="1" smtClean="0"/>
              <a:t>mysql</a:t>
            </a:r>
            <a:r>
              <a:rPr lang="en-US" dirty="0" smtClean="0"/>
              <a:t>. User can navigate to any page of website from home page. Similarly from other page to home page.</a:t>
            </a:r>
          </a:p>
          <a:p>
            <a:r>
              <a:rPr lang="en-US" dirty="0" smtClean="0"/>
              <a:t>Once user </a:t>
            </a:r>
            <a:r>
              <a:rPr lang="en-US" dirty="0" smtClean="0"/>
              <a:t>selects a particular product for ordering it on our website it gets directed to our order page which lets user enter the address making a COD purchase.</a:t>
            </a:r>
            <a:endParaRPr lang="en-US" dirty="0" smtClean="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Website has pages like “about us” and </a:t>
            </a:r>
            <a:r>
              <a:rPr lang="en-US" dirty="0" smtClean="0"/>
              <a:t>“contact </a:t>
            </a:r>
            <a:r>
              <a:rPr lang="en-US" dirty="0" smtClean="0"/>
              <a:t>us” ; which give clear picture of the webpage. By this user can know more about the website.</a:t>
            </a:r>
          </a:p>
          <a:p>
            <a:r>
              <a:rPr lang="en-US" dirty="0" smtClean="0"/>
              <a:t>Website has more than </a:t>
            </a:r>
            <a:r>
              <a:rPr lang="en-US" dirty="0" smtClean="0"/>
              <a:t>1</a:t>
            </a:r>
            <a:r>
              <a:rPr lang="en-US" dirty="0" smtClean="0"/>
              <a:t>8 </a:t>
            </a:r>
            <a:r>
              <a:rPr lang="en-US" dirty="0" smtClean="0"/>
              <a:t>kind of </a:t>
            </a:r>
            <a:r>
              <a:rPr lang="en-US" dirty="0" smtClean="0"/>
              <a:t>soft drinks</a:t>
            </a:r>
            <a:r>
              <a:rPr lang="en-US" dirty="0" smtClean="0"/>
              <a:t>, </a:t>
            </a:r>
            <a:r>
              <a:rPr lang="en-US" dirty="0" smtClean="0"/>
              <a:t>user can </a:t>
            </a:r>
            <a:r>
              <a:rPr lang="en-US" dirty="0" smtClean="0"/>
              <a:t>order soft drinks</a:t>
            </a:r>
            <a:r>
              <a:rPr lang="en-US" dirty="0" smtClean="0"/>
              <a:t> making a COD purchase.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Providing service </a:t>
            </a:r>
            <a:r>
              <a:rPr lang="en-US" dirty="0" smtClean="0"/>
              <a:t>in all </a:t>
            </a:r>
            <a:r>
              <a:rPr lang="en-US" dirty="0" smtClean="0"/>
              <a:t>cities and </a:t>
            </a:r>
            <a:r>
              <a:rPr lang="en-US" dirty="0" smtClean="0"/>
              <a:t>depending on the place</a:t>
            </a:r>
            <a:r>
              <a:rPr lang="en-US" dirty="0" smtClean="0"/>
              <a:t>.</a:t>
            </a:r>
            <a:endParaRPr lang="en-US" dirty="0" smtClean="0"/>
          </a:p>
          <a:p>
            <a:r>
              <a:rPr lang="en-US" dirty="0" smtClean="0"/>
              <a:t>Adding net banking option and other e-wallets.</a:t>
            </a:r>
          </a:p>
          <a:p>
            <a:r>
              <a:rPr lang="en-US" dirty="0" smtClean="0"/>
              <a:t>Making website more interactive and user friendly</a:t>
            </a:r>
            <a:r>
              <a:rPr lang="en-US" dirty="0" smtClean="0"/>
              <a:t>.</a:t>
            </a:r>
            <a:endParaRPr lang="en-US" dirty="0" smtClean="0"/>
          </a:p>
          <a:p>
            <a:r>
              <a:rPr lang="en-US" dirty="0" smtClean="0"/>
              <a:t>To include Advertisements in certain pages depending on the users crowd at that page.</a:t>
            </a:r>
            <a:endParaRPr lang="en-US" dirty="0" smtClean="0"/>
          </a:p>
          <a:p>
            <a:endParaRPr lang="en-US" dirty="0"/>
          </a:p>
        </p:txBody>
      </p:sp>
      <p:sp>
        <p:nvSpPr>
          <p:cNvPr id="4" name="Rectangle 3"/>
          <p:cNvSpPr/>
          <p:nvPr/>
        </p:nvSpPr>
        <p:spPr>
          <a:xfrm>
            <a:off x="838200" y="381000"/>
            <a:ext cx="8018542" cy="923330"/>
          </a:xfrm>
          <a:prstGeom prst="rect">
            <a:avLst/>
          </a:prstGeom>
          <a:noFill/>
        </p:spPr>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FUTURE  ENHANCEMENT</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849" y="2967335"/>
            <a:ext cx="3424335" cy="923330"/>
          </a:xfrm>
          <a:prstGeom prst="rect">
            <a:avLst/>
          </a:prstGeom>
          <a:noFill/>
        </p:spPr>
        <p:txBody>
          <a:bodyPr wrap="none" lIns="91440" tIns="45720" rIns="91440" bIns="45720">
            <a:spAutoFit/>
          </a:bodyPr>
          <a:lstStyle/>
          <a:p>
            <a:pPr algn="ctr"/>
            <a:r>
              <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THE		END</a:t>
            </a:r>
            <a:endParaRPr lang="en-US" sz="5400" b="1"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TotalTime>
  <Words>274</Words>
  <Application>Microsoft Office PowerPoint</Application>
  <PresentationFormat>On-screen Show (4:3)</PresentationFormat>
  <Paragraphs>25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Metro</vt:lpstr>
      <vt:lpstr>Slide 1</vt:lpstr>
      <vt:lpstr>Slide 2</vt:lpstr>
      <vt:lpstr>Slide 3</vt:lpstr>
      <vt:lpstr>About project</vt:lpstr>
      <vt:lpstr>Key aspects</vt:lpstr>
      <vt:lpstr>Slide 6</vt:lpstr>
      <vt:lpstr>Slide 7</vt:lpstr>
      <vt:lpstr>Slide 8</vt:lpstr>
    </vt:vector>
  </TitlesOfParts>
  <Company>by adguard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AIM</dc:creator>
  <cp:lastModifiedBy>AIM</cp:lastModifiedBy>
  <cp:revision>22</cp:revision>
  <dcterms:created xsi:type="dcterms:W3CDTF">2017-11-19T21:15:29Z</dcterms:created>
  <dcterms:modified xsi:type="dcterms:W3CDTF">2017-11-23T02:58:29Z</dcterms:modified>
</cp:coreProperties>
</file>