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74" r:id="rId5"/>
    <p:sldId id="272" r:id="rId6"/>
    <p:sldId id="280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E89C-787F-4113-A41B-D46B3B4035E8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12440-28D3-4D6B-BD31-C153E295C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-25400"/>
            <a:ext cx="2178050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-25400"/>
            <a:ext cx="6381750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5400"/>
            <a:ext cx="89154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8940800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8940800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5400"/>
            <a:ext cx="89154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5400"/>
            <a:ext cx="89154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1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-25400"/>
            <a:ext cx="8940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5364" name="Picture 15" descr="3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838202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footer-banner.gif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324602"/>
            <a:ext cx="914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114300" y="6553202"/>
            <a:ext cx="266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135C7364-C758-458F-8932-1D9588A9A189}" type="slidenum">
              <a:rPr lang="en-US" sz="900" b="1">
                <a:solidFill>
                  <a:srgbClr val="000000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900" b="1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A58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FAA2D"/>
        </a:buClr>
        <a:defRPr sz="2400" b="1">
          <a:solidFill>
            <a:srgbClr val="1F2B3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FAA2D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FAA2D"/>
        </a:buClr>
        <a:buFont typeface="Arial" charset="0"/>
        <a:buChar char="–"/>
        <a:defRPr sz="2000">
          <a:solidFill>
            <a:srgbClr val="1F2B35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Akura</a:t>
            </a:r>
            <a:r>
              <a:rPr lang="en-US" sz="4000" dirty="0"/>
              <a:t> Performance Test Initiative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akura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00452"/>
            <a:ext cx="3769868" cy="135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0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772400" y="6248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3200" y="-25400"/>
            <a:ext cx="8940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003A58"/>
                </a:solidFill>
                <a:latin typeface="+mj-lt"/>
                <a:ea typeface="+mj-ea"/>
                <a:cs typeface="+mj-cs"/>
              </a:rPr>
              <a:t>Objective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3A5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</a:t>
            </a:r>
            <a:r>
              <a:rPr lang="en-US" b="1" dirty="0"/>
              <a:t>are two main objectives </a:t>
            </a:r>
            <a:r>
              <a:rPr lang="en-US" b="1" dirty="0" smtClean="0"/>
              <a:t>for </a:t>
            </a:r>
            <a:r>
              <a:rPr lang="en-US" b="1" dirty="0"/>
              <a:t>this effort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To provide a performance  benchmark on the </a:t>
            </a:r>
            <a:r>
              <a:rPr lang="en-US" b="1" dirty="0" err="1"/>
              <a:t>Akura</a:t>
            </a:r>
            <a:r>
              <a:rPr lang="en-US" b="1" dirty="0"/>
              <a:t> School Management System for the current recommended configurations</a:t>
            </a:r>
            <a:r>
              <a:rPr lang="en-US" b="1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Capacity </a:t>
            </a:r>
            <a:r>
              <a:rPr lang="en-US" b="1" dirty="0"/>
              <a:t>Planning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772400" y="6248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12349"/>
              </p:ext>
            </p:extLst>
          </p:nvPr>
        </p:nvGraphicFramePr>
        <p:xfrm>
          <a:off x="203200" y="1002597"/>
          <a:ext cx="8712200" cy="562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  <a:gridCol w="435610"/>
              </a:tblGrid>
              <a:tr h="409649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Month 1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87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1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2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3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4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4810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3200" y="-25400"/>
            <a:ext cx="8940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rgbClr val="003A58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2800" b="1" kern="0" dirty="0">
                <a:solidFill>
                  <a:srgbClr val="003A58"/>
                </a:solidFill>
                <a:latin typeface="+mj-lt"/>
                <a:ea typeface="+mj-ea"/>
                <a:cs typeface="+mj-cs"/>
              </a:rPr>
              <a:t>Plan for AKURA Performance Test </a:t>
            </a:r>
            <a:r>
              <a:rPr lang="en-US" sz="2800" b="1" kern="0" dirty="0" smtClean="0">
                <a:solidFill>
                  <a:srgbClr val="003A58"/>
                </a:solidFill>
                <a:latin typeface="+mj-lt"/>
                <a:ea typeface="+mj-ea"/>
                <a:cs typeface="+mj-cs"/>
              </a:rPr>
              <a:t>Initiative</a:t>
            </a:r>
            <a:endParaRPr lang="en-US" sz="2800" b="1" kern="0" dirty="0">
              <a:solidFill>
                <a:srgbClr val="003A5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245527" y="1819825"/>
            <a:ext cx="407709" cy="36576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b="1" kern="0" dirty="0" smtClean="0">
              <a:solidFill>
                <a:schemeClr val="bg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228600" y="2284685"/>
            <a:ext cx="424636" cy="36576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chemeClr val="bg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66800" y="3851935"/>
            <a:ext cx="2113803" cy="365760"/>
          </a:xfrm>
          <a:prstGeom prst="homePlate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3200897" y="4875034"/>
            <a:ext cx="1752103" cy="365760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020573" y="5364479"/>
            <a:ext cx="2142227" cy="365760"/>
          </a:xfrm>
          <a:prstGeom prst="homePlate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Test Execution </a:t>
            </a:r>
            <a:endParaRPr lang="en-GB" sz="1200" b="1" kern="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236" y="1807476"/>
            <a:ext cx="17377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Performance Requirement Analysis</a:t>
            </a:r>
            <a:endParaRPr lang="en-GB" sz="1200" b="1" kern="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940" y="2281491"/>
            <a:ext cx="17048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Test Scenario Identification</a:t>
            </a:r>
            <a:endParaRPr lang="en-GB" sz="1200" b="1" kern="0" dirty="0">
              <a:solidFill>
                <a:schemeClr val="bg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685800" y="2831351"/>
            <a:ext cx="796346" cy="365760"/>
          </a:xfrm>
          <a:prstGeom prst="homePlate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9278" y="2743200"/>
            <a:ext cx="10862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Tool</a:t>
            </a:r>
            <a:r>
              <a:rPr lang="en-US" sz="1100" b="1" dirty="0"/>
              <a:t> </a:t>
            </a:r>
            <a:r>
              <a:rPr lang="en-US" sz="1200" b="1" dirty="0"/>
              <a:t>Identification</a:t>
            </a:r>
            <a:r>
              <a:rPr lang="en-US" sz="1100" b="1" dirty="0"/>
              <a:t> </a:t>
            </a:r>
            <a:endParaRPr lang="en-GB" sz="1100" b="1" kern="0" dirty="0"/>
          </a:p>
        </p:txBody>
      </p:sp>
      <p:sp>
        <p:nvSpPr>
          <p:cNvPr id="48" name="Pentagon 47"/>
          <p:cNvSpPr/>
          <p:nvPr/>
        </p:nvSpPr>
        <p:spPr>
          <a:xfrm>
            <a:off x="1066800" y="3343231"/>
            <a:ext cx="609600" cy="365760"/>
          </a:xfrm>
          <a:prstGeom prst="homePlate">
            <a:avLst/>
          </a:prstGeom>
          <a:solidFill>
            <a:schemeClr val="accent5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58346" y="3276600"/>
            <a:ext cx="10862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Environment Preparation </a:t>
            </a:r>
            <a:endParaRPr lang="en-GB" sz="1200" b="1" kern="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1328" y="3795966"/>
            <a:ext cx="10862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Test Data Preparation</a:t>
            </a:r>
            <a:endParaRPr lang="en-GB" sz="1200" b="1" kern="0" dirty="0"/>
          </a:p>
        </p:txBody>
      </p:sp>
      <p:sp>
        <p:nvSpPr>
          <p:cNvPr id="28" name="Rectangle 27"/>
          <p:cNvSpPr/>
          <p:nvPr/>
        </p:nvSpPr>
        <p:spPr>
          <a:xfrm>
            <a:off x="3538435" y="4836425"/>
            <a:ext cx="10862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 dirty="0"/>
              <a:t>Performance Scripting </a:t>
            </a:r>
            <a:endParaRPr lang="en-GB" sz="1200" b="1" kern="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/>
          </a:p>
        </p:txBody>
      </p:sp>
      <p:sp>
        <p:nvSpPr>
          <p:cNvPr id="32" name="Pentagon 31"/>
          <p:cNvSpPr/>
          <p:nvPr/>
        </p:nvSpPr>
        <p:spPr>
          <a:xfrm>
            <a:off x="5410200" y="5852160"/>
            <a:ext cx="2163482" cy="365760"/>
          </a:xfrm>
          <a:prstGeom prst="homePlate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Result Analysis </a:t>
            </a: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7620000" y="6275668"/>
            <a:ext cx="1081741" cy="365760"/>
          </a:xfrm>
          <a:prstGeom prst="homePlate">
            <a:avLst/>
          </a:prstGeom>
          <a:solidFill>
            <a:schemeClr val="accent3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30000" y="6217920"/>
            <a:ext cx="10862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Results Reporting </a:t>
            </a:r>
            <a:endParaRPr lang="en-GB" sz="1200" b="1" kern="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/>
          </a:p>
        </p:txBody>
      </p:sp>
      <p:sp>
        <p:nvSpPr>
          <p:cNvPr id="37" name="Rounded Rectangle 36"/>
          <p:cNvSpPr/>
          <p:nvPr/>
        </p:nvSpPr>
        <p:spPr>
          <a:xfrm>
            <a:off x="5334000" y="2061473"/>
            <a:ext cx="3505200" cy="995065"/>
          </a:xfrm>
          <a:prstGeom prst="roundRect">
            <a:avLst>
              <a:gd name="adj" fmla="val 75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prstClr val="black"/>
                </a:solidFill>
              </a:rPr>
              <a:t>Deliverables</a:t>
            </a:r>
          </a:p>
          <a:p>
            <a:pPr marL="115888" indent="-115888">
              <a:buClr>
                <a:srgbClr val="F79646"/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D1 – Performance Test Strategy</a:t>
            </a:r>
          </a:p>
          <a:p>
            <a:pPr marL="115888" indent="-115888">
              <a:buClr>
                <a:srgbClr val="F79646"/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D2 – Test Scripts</a:t>
            </a:r>
          </a:p>
          <a:p>
            <a:pPr marL="115888" indent="-115888">
              <a:buClr>
                <a:srgbClr val="F79646"/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D3 – Benchmark Report &amp; Conclusions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121063" y="4490894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014383" y="4914637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10600" y="5575756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cs typeface="Arial"/>
              </a:rPr>
              <a:t>  D3</a:t>
            </a:r>
            <a:endParaRPr lang="en-US" sz="1200" b="1" kern="0" dirty="0"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839200" y="5852755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763000" y="63246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835572" y="2645236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728892" y="306897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76800" y="4185173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cs typeface="Arial"/>
              </a:rPr>
              <a:t>  D2</a:t>
            </a:r>
            <a:endParaRPr lang="en-US" sz="1200" b="1" kern="0" dirty="0"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73243" y="2352532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cs typeface="Arial"/>
              </a:rPr>
              <a:t>  D1</a:t>
            </a:r>
            <a:endParaRPr lang="en-US" sz="1200" b="1" kern="0" dirty="0">
              <a:cs typeface="Arial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1905000" y="4415814"/>
            <a:ext cx="1835726" cy="365760"/>
          </a:xfrm>
          <a:prstGeom prst="homePlate">
            <a:avLst/>
          </a:prstGeom>
          <a:solidFill>
            <a:schemeClr val="accent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89717" y="4396328"/>
            <a:ext cx="10862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 dirty="0"/>
              <a:t>Performance Test Training </a:t>
            </a:r>
            <a:endParaRPr lang="en-GB" sz="1200" b="1" kern="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/>
          </a:p>
        </p:txBody>
      </p:sp>
    </p:spTree>
    <p:extLst>
      <p:ext uri="{BB962C8B-B14F-4D97-AF65-F5344CB8AC3E}">
        <p14:creationId xmlns:p14="http://schemas.microsoft.com/office/powerpoint/2010/main" val="587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772400" y="6248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3200" y="-25400"/>
            <a:ext cx="8940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A5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Members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18225"/>
              </p:ext>
            </p:extLst>
          </p:nvPr>
        </p:nvGraphicFramePr>
        <p:xfrm>
          <a:off x="793663" y="1127390"/>
          <a:ext cx="3854538" cy="490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538"/>
              </a:tblGrid>
              <a:tr h="702212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800" dirty="0" smtClean="0"/>
                        <a:t>Project Role</a:t>
                      </a:r>
                      <a:endParaRPr lang="en-US" sz="1800" dirty="0"/>
                    </a:p>
                  </a:txBody>
                  <a:tcPr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Performance Consultant / Architect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Project Manager / System Architect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QA</a:t>
                      </a:r>
                      <a:r>
                        <a:rPr lang="en-US" sz="1400" b="0" baseline="0" dirty="0" smtClean="0"/>
                        <a:t> PM / Lead 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Business Analyst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Tester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Tester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95732"/>
              </p:ext>
            </p:extLst>
          </p:nvPr>
        </p:nvGraphicFramePr>
        <p:xfrm>
          <a:off x="4648201" y="1127390"/>
          <a:ext cx="3809998" cy="490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98"/>
              </a:tblGrid>
              <a:tr h="702212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Nuwan Galkissa Mudalige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Sajeevi Bangamuwage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Madhushani Tilakaratne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Viduranga Gunaratne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Madhushi Paranagama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</a:tr>
              <a:tr h="700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Hasitha Gamage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7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Custom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ABBDA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DAE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ABBDA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DAEA"/>
        </a:accent5>
        <a:accent6>
          <a:srgbClr val="2D2D8A"/>
        </a:accent6>
        <a:hlink>
          <a:srgbClr val="00485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FF"/>
        </a:lt1>
        <a:dk2>
          <a:srgbClr val="003A58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000000"/>
        </a:dk1>
        <a:lt1>
          <a:srgbClr val="FFFFFF"/>
        </a:lt1>
        <a:dk2>
          <a:srgbClr val="003A58"/>
        </a:dk2>
        <a:lt2>
          <a:srgbClr val="808080"/>
        </a:lt2>
        <a:accent1>
          <a:srgbClr val="AABBDA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DAEA"/>
        </a:accent5>
        <a:accent6>
          <a:srgbClr val="2D2D8A"/>
        </a:accent6>
        <a:hlink>
          <a:srgbClr val="00485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2B01CE179274AB62C826A17A2822E" ma:contentTypeVersion="18" ma:contentTypeDescription="Create a new document." ma:contentTypeScope="" ma:versionID="da32a6ebfb96c777d405447058d856b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dce857514447a0c1349bf2ece187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2D9247-1C8E-448F-A6D3-9DAE0BB71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F3486-110C-4975-81A0-F1DFA059F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172598-A667-49A1-A5C3-14D1F78A75C3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132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4_Custom Design</vt:lpstr>
      <vt:lpstr>Akura Performance Test Initiative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Plans</dc:title>
  <dc:creator>rjayakody</dc:creator>
  <cp:lastModifiedBy>Madhushani Tilakaratne</cp:lastModifiedBy>
  <cp:revision>95</cp:revision>
  <dcterms:created xsi:type="dcterms:W3CDTF">2012-09-12T09:30:24Z</dcterms:created>
  <dcterms:modified xsi:type="dcterms:W3CDTF">2016-08-26T04:35:25Z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0x0101001A42B01CE179274AB62C826A17A2822E</vt:lpwstr>
  </property>
</Properties>
</file>