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75" r:id="rId3"/>
    <p:sldMasterId id="2147483684" r:id="rId4"/>
  </p:sldMasterIdLst>
  <p:sldIdLst>
    <p:sldId id="256" r:id="rId5"/>
    <p:sldId id="259" r:id="rId6"/>
    <p:sldId id="258" r:id="rId7"/>
    <p:sldId id="263" r:id="rId8"/>
    <p:sldId id="257" r:id="rId9"/>
    <p:sldId id="264" r:id="rId10"/>
    <p:sldId id="260" r:id="rId11"/>
    <p:sldId id="266" r:id="rId12"/>
    <p:sldId id="262" r:id="rId13"/>
    <p:sldId id="265"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8" autoAdjust="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CD06F8-BC21-44B6-BABE-BFA92ED6B148}" type="doc">
      <dgm:prSet loTypeId="urn:microsoft.com/office/officeart/2005/8/layout/cycle6" loCatId="cycle" qsTypeId="urn:microsoft.com/office/officeart/2005/8/quickstyle/simple1" qsCatId="simple" csTypeId="urn:microsoft.com/office/officeart/2005/8/colors/accent2_2" csCatId="accent2" phldr="1"/>
      <dgm:spPr/>
      <dgm:t>
        <a:bodyPr/>
        <a:lstStyle/>
        <a:p>
          <a:endParaRPr lang="en-US"/>
        </a:p>
      </dgm:t>
    </dgm:pt>
    <dgm:pt modelId="{3EBD53EB-591B-414F-8B6B-15C943BB4CB2}">
      <dgm:prSet phldrT="[Text]"/>
      <dgm:spPr/>
      <dgm:t>
        <a:bodyPr/>
        <a:lstStyle/>
        <a:p>
          <a:r>
            <a:rPr lang="en-US" dirty="0" smtClean="0"/>
            <a:t>planning</a:t>
          </a:r>
          <a:endParaRPr lang="en-US" dirty="0"/>
        </a:p>
      </dgm:t>
    </dgm:pt>
    <dgm:pt modelId="{33461CF2-22E7-4C73-B76D-83C003DDDD67}" type="parTrans" cxnId="{79E8D2B6-863D-4B0E-8E6B-496F001A7F77}">
      <dgm:prSet/>
      <dgm:spPr/>
      <dgm:t>
        <a:bodyPr/>
        <a:lstStyle/>
        <a:p>
          <a:endParaRPr lang="en-US"/>
        </a:p>
      </dgm:t>
    </dgm:pt>
    <dgm:pt modelId="{16487632-E130-46B9-BA68-F0295C6C2B1A}" type="sibTrans" cxnId="{79E8D2B6-863D-4B0E-8E6B-496F001A7F77}">
      <dgm:prSet/>
      <dgm:spPr/>
      <dgm:t>
        <a:bodyPr/>
        <a:lstStyle/>
        <a:p>
          <a:endParaRPr lang="en-US"/>
        </a:p>
      </dgm:t>
    </dgm:pt>
    <dgm:pt modelId="{0AA391E7-A99A-40A6-87BD-C06F29A3ED74}">
      <dgm:prSet phldrT="[Text]"/>
      <dgm:spPr/>
      <dgm:t>
        <a:bodyPr/>
        <a:lstStyle/>
        <a:p>
          <a:r>
            <a:rPr lang="en-US" dirty="0" smtClean="0"/>
            <a:t>Controlling</a:t>
          </a:r>
          <a:endParaRPr lang="en-US" dirty="0"/>
        </a:p>
      </dgm:t>
    </dgm:pt>
    <dgm:pt modelId="{84CF438B-D366-43EC-9D8D-D8EA707223A6}" type="parTrans" cxnId="{C825C3DD-8DDB-4119-A037-3F811C132558}">
      <dgm:prSet/>
      <dgm:spPr/>
      <dgm:t>
        <a:bodyPr/>
        <a:lstStyle/>
        <a:p>
          <a:endParaRPr lang="en-US"/>
        </a:p>
      </dgm:t>
    </dgm:pt>
    <dgm:pt modelId="{ED674EBF-51BA-4B10-A1B1-0294EB6A57F5}" type="sibTrans" cxnId="{C825C3DD-8DDB-4119-A037-3F811C132558}">
      <dgm:prSet/>
      <dgm:spPr/>
      <dgm:t>
        <a:bodyPr/>
        <a:lstStyle/>
        <a:p>
          <a:endParaRPr lang="en-US"/>
        </a:p>
      </dgm:t>
    </dgm:pt>
    <dgm:pt modelId="{C181991D-E7C0-4A77-8555-2E9C5EE9D824}">
      <dgm:prSet phldrT="[Text]"/>
      <dgm:spPr/>
      <dgm:t>
        <a:bodyPr/>
        <a:lstStyle/>
        <a:p>
          <a:r>
            <a:rPr lang="en-US" dirty="0" smtClean="0"/>
            <a:t>Adapting</a:t>
          </a:r>
          <a:endParaRPr lang="en-US" dirty="0"/>
        </a:p>
      </dgm:t>
    </dgm:pt>
    <dgm:pt modelId="{497B9C49-3F47-424E-92E2-FA81C061C0F7}" type="parTrans" cxnId="{3FEF9A34-C085-41A5-838E-59050B6A572B}">
      <dgm:prSet/>
      <dgm:spPr/>
      <dgm:t>
        <a:bodyPr/>
        <a:lstStyle/>
        <a:p>
          <a:endParaRPr lang="en-US"/>
        </a:p>
      </dgm:t>
    </dgm:pt>
    <dgm:pt modelId="{BB2DA0DA-A082-4AD0-94CF-F545BC63AF6D}" type="sibTrans" cxnId="{3FEF9A34-C085-41A5-838E-59050B6A572B}">
      <dgm:prSet/>
      <dgm:spPr/>
      <dgm:t>
        <a:bodyPr/>
        <a:lstStyle/>
        <a:p>
          <a:endParaRPr lang="en-US"/>
        </a:p>
      </dgm:t>
    </dgm:pt>
    <dgm:pt modelId="{E2AA6264-B520-4285-BDAC-0712D93B52D7}" type="pres">
      <dgm:prSet presAssocID="{C0CD06F8-BC21-44B6-BABE-BFA92ED6B148}" presName="cycle" presStyleCnt="0">
        <dgm:presLayoutVars>
          <dgm:dir/>
          <dgm:resizeHandles val="exact"/>
        </dgm:presLayoutVars>
      </dgm:prSet>
      <dgm:spPr/>
    </dgm:pt>
    <dgm:pt modelId="{5BE4CD88-3919-4B58-AA02-F1B430A6FDA3}" type="pres">
      <dgm:prSet presAssocID="{3EBD53EB-591B-414F-8B6B-15C943BB4CB2}" presName="node" presStyleLbl="node1" presStyleIdx="0" presStyleCnt="3">
        <dgm:presLayoutVars>
          <dgm:bulletEnabled val="1"/>
        </dgm:presLayoutVars>
      </dgm:prSet>
      <dgm:spPr/>
    </dgm:pt>
    <dgm:pt modelId="{F0872092-DA17-48BD-9896-C873B0335724}" type="pres">
      <dgm:prSet presAssocID="{3EBD53EB-591B-414F-8B6B-15C943BB4CB2}" presName="spNode" presStyleCnt="0"/>
      <dgm:spPr/>
    </dgm:pt>
    <dgm:pt modelId="{0E278137-CBEF-460F-98B2-5F55F6A2D46D}" type="pres">
      <dgm:prSet presAssocID="{16487632-E130-46B9-BA68-F0295C6C2B1A}" presName="sibTrans" presStyleLbl="sibTrans1D1" presStyleIdx="0" presStyleCnt="3"/>
      <dgm:spPr/>
    </dgm:pt>
    <dgm:pt modelId="{748CF0C2-9AF8-4D64-8F54-33A6F1983B19}" type="pres">
      <dgm:prSet presAssocID="{0AA391E7-A99A-40A6-87BD-C06F29A3ED74}" presName="node" presStyleLbl="node1" presStyleIdx="1" presStyleCnt="3">
        <dgm:presLayoutVars>
          <dgm:bulletEnabled val="1"/>
        </dgm:presLayoutVars>
      </dgm:prSet>
      <dgm:spPr/>
    </dgm:pt>
    <dgm:pt modelId="{10DD2226-793D-4BD0-A0AC-83C4F7C83B98}" type="pres">
      <dgm:prSet presAssocID="{0AA391E7-A99A-40A6-87BD-C06F29A3ED74}" presName="spNode" presStyleCnt="0"/>
      <dgm:spPr/>
    </dgm:pt>
    <dgm:pt modelId="{812C0A42-24D0-4A9B-8E6E-CDF39A0ECE33}" type="pres">
      <dgm:prSet presAssocID="{ED674EBF-51BA-4B10-A1B1-0294EB6A57F5}" presName="sibTrans" presStyleLbl="sibTrans1D1" presStyleIdx="1" presStyleCnt="3"/>
      <dgm:spPr/>
    </dgm:pt>
    <dgm:pt modelId="{B4B82A30-F0DA-49C8-BBEA-5F6F4B0C2ACC}" type="pres">
      <dgm:prSet presAssocID="{C181991D-E7C0-4A77-8555-2E9C5EE9D824}" presName="node" presStyleLbl="node1" presStyleIdx="2" presStyleCnt="3">
        <dgm:presLayoutVars>
          <dgm:bulletEnabled val="1"/>
        </dgm:presLayoutVars>
      </dgm:prSet>
      <dgm:spPr/>
    </dgm:pt>
    <dgm:pt modelId="{2FBF93B3-4081-4065-BF6F-592EC3B97DE0}" type="pres">
      <dgm:prSet presAssocID="{C181991D-E7C0-4A77-8555-2E9C5EE9D824}" presName="spNode" presStyleCnt="0"/>
      <dgm:spPr/>
    </dgm:pt>
    <dgm:pt modelId="{DF5BCDA2-151F-4542-AB13-11C67A431BBF}" type="pres">
      <dgm:prSet presAssocID="{BB2DA0DA-A082-4AD0-94CF-F545BC63AF6D}" presName="sibTrans" presStyleLbl="sibTrans1D1" presStyleIdx="2" presStyleCnt="3"/>
      <dgm:spPr/>
    </dgm:pt>
  </dgm:ptLst>
  <dgm:cxnLst>
    <dgm:cxn modelId="{106FA5FF-B3C6-42A3-8F15-AC684B4779B5}" type="presOf" srcId="{3EBD53EB-591B-414F-8B6B-15C943BB4CB2}" destId="{5BE4CD88-3919-4B58-AA02-F1B430A6FDA3}" srcOrd="0" destOrd="0" presId="urn:microsoft.com/office/officeart/2005/8/layout/cycle6"/>
    <dgm:cxn modelId="{9F59729C-F5BC-4D60-B67C-0E84E847FB51}" type="presOf" srcId="{C0CD06F8-BC21-44B6-BABE-BFA92ED6B148}" destId="{E2AA6264-B520-4285-BDAC-0712D93B52D7}" srcOrd="0" destOrd="0" presId="urn:microsoft.com/office/officeart/2005/8/layout/cycle6"/>
    <dgm:cxn modelId="{571BFAB1-BA18-413D-97EB-E6D4E4C75EBF}" type="presOf" srcId="{C181991D-E7C0-4A77-8555-2E9C5EE9D824}" destId="{B4B82A30-F0DA-49C8-BBEA-5F6F4B0C2ACC}" srcOrd="0" destOrd="0" presId="urn:microsoft.com/office/officeart/2005/8/layout/cycle6"/>
    <dgm:cxn modelId="{C0DA41F1-3553-47D7-8EDA-DEB9F2A445A1}" type="presOf" srcId="{ED674EBF-51BA-4B10-A1B1-0294EB6A57F5}" destId="{812C0A42-24D0-4A9B-8E6E-CDF39A0ECE33}" srcOrd="0" destOrd="0" presId="urn:microsoft.com/office/officeart/2005/8/layout/cycle6"/>
    <dgm:cxn modelId="{8879EFDC-4B7C-4780-8B02-4184C8B2450F}" type="presOf" srcId="{0AA391E7-A99A-40A6-87BD-C06F29A3ED74}" destId="{748CF0C2-9AF8-4D64-8F54-33A6F1983B19}" srcOrd="0" destOrd="0" presId="urn:microsoft.com/office/officeart/2005/8/layout/cycle6"/>
    <dgm:cxn modelId="{79E8D2B6-863D-4B0E-8E6B-496F001A7F77}" srcId="{C0CD06F8-BC21-44B6-BABE-BFA92ED6B148}" destId="{3EBD53EB-591B-414F-8B6B-15C943BB4CB2}" srcOrd="0" destOrd="0" parTransId="{33461CF2-22E7-4C73-B76D-83C003DDDD67}" sibTransId="{16487632-E130-46B9-BA68-F0295C6C2B1A}"/>
    <dgm:cxn modelId="{3FEF9A34-C085-41A5-838E-59050B6A572B}" srcId="{C0CD06F8-BC21-44B6-BABE-BFA92ED6B148}" destId="{C181991D-E7C0-4A77-8555-2E9C5EE9D824}" srcOrd="2" destOrd="0" parTransId="{497B9C49-3F47-424E-92E2-FA81C061C0F7}" sibTransId="{BB2DA0DA-A082-4AD0-94CF-F545BC63AF6D}"/>
    <dgm:cxn modelId="{C825C3DD-8DDB-4119-A037-3F811C132558}" srcId="{C0CD06F8-BC21-44B6-BABE-BFA92ED6B148}" destId="{0AA391E7-A99A-40A6-87BD-C06F29A3ED74}" srcOrd="1" destOrd="0" parTransId="{84CF438B-D366-43EC-9D8D-D8EA707223A6}" sibTransId="{ED674EBF-51BA-4B10-A1B1-0294EB6A57F5}"/>
    <dgm:cxn modelId="{42AACE9C-49E6-400A-AF7A-D4D79BB6FBBC}" type="presOf" srcId="{16487632-E130-46B9-BA68-F0295C6C2B1A}" destId="{0E278137-CBEF-460F-98B2-5F55F6A2D46D}" srcOrd="0" destOrd="0" presId="urn:microsoft.com/office/officeart/2005/8/layout/cycle6"/>
    <dgm:cxn modelId="{CC7E5CBC-E2E1-4165-AC89-008E939D2200}" type="presOf" srcId="{BB2DA0DA-A082-4AD0-94CF-F545BC63AF6D}" destId="{DF5BCDA2-151F-4542-AB13-11C67A431BBF}" srcOrd="0" destOrd="0" presId="urn:microsoft.com/office/officeart/2005/8/layout/cycle6"/>
    <dgm:cxn modelId="{099487AB-4C18-44DB-B1A8-05BF5E7512A5}" type="presParOf" srcId="{E2AA6264-B520-4285-BDAC-0712D93B52D7}" destId="{5BE4CD88-3919-4B58-AA02-F1B430A6FDA3}" srcOrd="0" destOrd="0" presId="urn:microsoft.com/office/officeart/2005/8/layout/cycle6"/>
    <dgm:cxn modelId="{B3BA9B28-8B9F-43A6-9A92-97A99CE3B855}" type="presParOf" srcId="{E2AA6264-B520-4285-BDAC-0712D93B52D7}" destId="{F0872092-DA17-48BD-9896-C873B0335724}" srcOrd="1" destOrd="0" presId="urn:microsoft.com/office/officeart/2005/8/layout/cycle6"/>
    <dgm:cxn modelId="{D955C487-7434-4A6C-800F-8873E0CBA32B}" type="presParOf" srcId="{E2AA6264-B520-4285-BDAC-0712D93B52D7}" destId="{0E278137-CBEF-460F-98B2-5F55F6A2D46D}" srcOrd="2" destOrd="0" presId="urn:microsoft.com/office/officeart/2005/8/layout/cycle6"/>
    <dgm:cxn modelId="{E1B3908F-E528-4DAF-A256-6FE493073211}" type="presParOf" srcId="{E2AA6264-B520-4285-BDAC-0712D93B52D7}" destId="{748CF0C2-9AF8-4D64-8F54-33A6F1983B19}" srcOrd="3" destOrd="0" presId="urn:microsoft.com/office/officeart/2005/8/layout/cycle6"/>
    <dgm:cxn modelId="{0C4F7F55-19B0-47BF-97F8-EAB4C417E5D5}" type="presParOf" srcId="{E2AA6264-B520-4285-BDAC-0712D93B52D7}" destId="{10DD2226-793D-4BD0-A0AC-83C4F7C83B98}" srcOrd="4" destOrd="0" presId="urn:microsoft.com/office/officeart/2005/8/layout/cycle6"/>
    <dgm:cxn modelId="{62A1FA84-6818-4354-823F-18D42855C7EA}" type="presParOf" srcId="{E2AA6264-B520-4285-BDAC-0712D93B52D7}" destId="{812C0A42-24D0-4A9B-8E6E-CDF39A0ECE33}" srcOrd="5" destOrd="0" presId="urn:microsoft.com/office/officeart/2005/8/layout/cycle6"/>
    <dgm:cxn modelId="{D56C9F47-DC8F-4131-91E0-70D3DDB6545F}" type="presParOf" srcId="{E2AA6264-B520-4285-BDAC-0712D93B52D7}" destId="{B4B82A30-F0DA-49C8-BBEA-5F6F4B0C2ACC}" srcOrd="6" destOrd="0" presId="urn:microsoft.com/office/officeart/2005/8/layout/cycle6"/>
    <dgm:cxn modelId="{A1F96594-5DF3-43C0-9ADC-E144F7C9FC89}" type="presParOf" srcId="{E2AA6264-B520-4285-BDAC-0712D93B52D7}" destId="{2FBF93B3-4081-4065-BF6F-592EC3B97DE0}" srcOrd="7" destOrd="0" presId="urn:microsoft.com/office/officeart/2005/8/layout/cycle6"/>
    <dgm:cxn modelId="{78163863-E528-42DF-BD99-B637F44CB7EF}" type="presParOf" srcId="{E2AA6264-B520-4285-BDAC-0712D93B52D7}" destId="{DF5BCDA2-151F-4542-AB13-11C67A431BBF}"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4CD88-3919-4B58-AA02-F1B430A6FDA3}">
      <dsp:nvSpPr>
        <dsp:cNvPr id="0" name=""/>
        <dsp:cNvSpPr/>
      </dsp:nvSpPr>
      <dsp:spPr>
        <a:xfrm>
          <a:off x="2728763" y="1225"/>
          <a:ext cx="1781472" cy="115795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planning</a:t>
          </a:r>
          <a:endParaRPr lang="en-US" sz="2500" kern="1200" dirty="0"/>
        </a:p>
      </dsp:txBody>
      <dsp:txXfrm>
        <a:off x="2785290" y="57752"/>
        <a:ext cx="1668418" cy="1044903"/>
      </dsp:txXfrm>
    </dsp:sp>
    <dsp:sp modelId="{0E278137-CBEF-460F-98B2-5F55F6A2D46D}">
      <dsp:nvSpPr>
        <dsp:cNvPr id="0" name=""/>
        <dsp:cNvSpPr/>
      </dsp:nvSpPr>
      <dsp:spPr>
        <a:xfrm>
          <a:off x="2074003" y="580204"/>
          <a:ext cx="3090993" cy="3090993"/>
        </a:xfrm>
        <a:custGeom>
          <a:avLst/>
          <a:gdLst/>
          <a:ahLst/>
          <a:cxnLst/>
          <a:rect l="0" t="0" r="0" b="0"/>
          <a:pathLst>
            <a:path>
              <a:moveTo>
                <a:pt x="2449196" y="291747"/>
              </a:moveTo>
              <a:arcTo wR="1545496" hR="1545496" stAng="18347041" swAng="3649695"/>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48CF0C2-9AF8-4D64-8F54-33A6F1983B19}">
      <dsp:nvSpPr>
        <dsp:cNvPr id="0" name=""/>
        <dsp:cNvSpPr/>
      </dsp:nvSpPr>
      <dsp:spPr>
        <a:xfrm>
          <a:off x="4067202" y="2319470"/>
          <a:ext cx="1781472" cy="115795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Controlling</a:t>
          </a:r>
          <a:endParaRPr lang="en-US" sz="2500" kern="1200" dirty="0"/>
        </a:p>
      </dsp:txBody>
      <dsp:txXfrm>
        <a:off x="4123729" y="2375997"/>
        <a:ext cx="1668418" cy="1044903"/>
      </dsp:txXfrm>
    </dsp:sp>
    <dsp:sp modelId="{812C0A42-24D0-4A9B-8E6E-CDF39A0ECE33}">
      <dsp:nvSpPr>
        <dsp:cNvPr id="0" name=""/>
        <dsp:cNvSpPr/>
      </dsp:nvSpPr>
      <dsp:spPr>
        <a:xfrm>
          <a:off x="2074003" y="580204"/>
          <a:ext cx="3090993" cy="3090993"/>
        </a:xfrm>
        <a:custGeom>
          <a:avLst/>
          <a:gdLst/>
          <a:ahLst/>
          <a:cxnLst/>
          <a:rect l="0" t="0" r="0" b="0"/>
          <a:pathLst>
            <a:path>
              <a:moveTo>
                <a:pt x="2281617" y="2904424"/>
              </a:moveTo>
              <a:arcTo wR="1545496" hR="1545496" stAng="3693356" swAng="3413288"/>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B82A30-F0DA-49C8-BBEA-5F6F4B0C2ACC}">
      <dsp:nvSpPr>
        <dsp:cNvPr id="0" name=""/>
        <dsp:cNvSpPr/>
      </dsp:nvSpPr>
      <dsp:spPr>
        <a:xfrm>
          <a:off x="1390324" y="2319470"/>
          <a:ext cx="1781472" cy="115795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Adapting</a:t>
          </a:r>
          <a:endParaRPr lang="en-US" sz="2500" kern="1200" dirty="0"/>
        </a:p>
      </dsp:txBody>
      <dsp:txXfrm>
        <a:off x="1446851" y="2375997"/>
        <a:ext cx="1668418" cy="1044903"/>
      </dsp:txXfrm>
    </dsp:sp>
    <dsp:sp modelId="{DF5BCDA2-151F-4542-AB13-11C67A431BBF}">
      <dsp:nvSpPr>
        <dsp:cNvPr id="0" name=""/>
        <dsp:cNvSpPr/>
      </dsp:nvSpPr>
      <dsp:spPr>
        <a:xfrm>
          <a:off x="2074003" y="580204"/>
          <a:ext cx="3090993" cy="3090993"/>
        </a:xfrm>
        <a:custGeom>
          <a:avLst/>
          <a:gdLst/>
          <a:ahLst/>
          <a:cxnLst/>
          <a:rect l="0" t="0" r="0" b="0"/>
          <a:pathLst>
            <a:path>
              <a:moveTo>
                <a:pt x="10280" y="1723460"/>
              </a:moveTo>
              <a:arcTo wR="1545496" hR="1545496" stAng="10403264" swAng="3649695"/>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itle 1"/>
          <p:cNvSpPr txBox="1">
            <a:spLocks/>
          </p:cNvSpPr>
          <p:nvPr userDrawn="1"/>
        </p:nvSpPr>
        <p:spPr>
          <a:xfrm>
            <a:off x="457200" y="0"/>
            <a:ext cx="8229600" cy="1143000"/>
          </a:xfrm>
          <a:prstGeom prst="rect">
            <a:avLst/>
          </a:prstGeom>
        </p:spPr>
        <p:txBody>
          <a:bodyPr anchor="ctr"/>
          <a:lstStyle>
            <a:lvl1pPr algn="l">
              <a:defRPr b="1">
                <a:solidFill>
                  <a:schemeClr val="accent2">
                    <a:lumMod val="20000"/>
                    <a:lumOff val="80000"/>
                  </a:schemeClr>
                </a:solidFill>
                <a:latin typeface="+mn-lt"/>
              </a:defRPr>
            </a:lvl1pPr>
          </a:lstStyle>
          <a:p>
            <a:pPr eaLnBrk="0" hangingPunct="0">
              <a:defRPr/>
            </a:pPr>
            <a:r>
              <a:rPr lang="en-US" sz="4400" kern="0" dirty="0" smtClean="0">
                <a:solidFill>
                  <a:schemeClr val="bg1"/>
                </a:solidFill>
                <a:ea typeface="+mj-ea"/>
                <a:cs typeface="+mj-cs"/>
              </a:rPr>
              <a:t>Click to edit Master title style</a:t>
            </a:r>
            <a:endParaRPr lang="en-US" sz="4400" kern="0" dirty="0">
              <a:solidFill>
                <a:schemeClr val="bg1"/>
              </a:solidFill>
              <a:ea typeface="+mj-ea"/>
              <a:cs typeface="+mj-cs"/>
            </a:endParaRPr>
          </a:p>
        </p:txBody>
      </p:sp>
      <p:sp>
        <p:nvSpPr>
          <p:cNvPr id="2" name="Title 1"/>
          <p:cNvSpPr>
            <a:spLocks noGrp="1"/>
          </p:cNvSpPr>
          <p:nvPr>
            <p:ph type="title"/>
          </p:nvPr>
        </p:nvSpPr>
        <p:spPr>
          <a:xfrm>
            <a:off x="457200" y="1295400"/>
            <a:ext cx="3008313" cy="1162050"/>
          </a:xfrm>
          <a:prstGeom prst="rect">
            <a:avLst/>
          </a:prstGeom>
        </p:spPr>
        <p:txBody>
          <a:bodyPr anchor="b"/>
          <a:lstStyle>
            <a:lvl1pPr algn="l">
              <a:defRPr sz="20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1295400"/>
            <a:ext cx="5111750" cy="483076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514600"/>
            <a:ext cx="3008313" cy="3611563"/>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itle 1"/>
          <p:cNvSpPr txBox="1">
            <a:spLocks/>
          </p:cNvSpPr>
          <p:nvPr userDrawn="1"/>
        </p:nvSpPr>
        <p:spPr>
          <a:xfrm>
            <a:off x="457200" y="0"/>
            <a:ext cx="8229600" cy="1143000"/>
          </a:xfrm>
          <a:prstGeom prst="rect">
            <a:avLst/>
          </a:prstGeom>
        </p:spPr>
        <p:txBody>
          <a:bodyPr anchor="ctr"/>
          <a:lstStyle>
            <a:lvl1pPr algn="l">
              <a:defRPr b="1">
                <a:solidFill>
                  <a:schemeClr val="accent2">
                    <a:lumMod val="20000"/>
                    <a:lumOff val="80000"/>
                  </a:schemeClr>
                </a:solidFill>
                <a:latin typeface="+mn-lt"/>
              </a:defRPr>
            </a:lvl1pPr>
          </a:lstStyle>
          <a:p>
            <a:pPr eaLnBrk="0" hangingPunct="0">
              <a:defRPr/>
            </a:pPr>
            <a:r>
              <a:rPr lang="en-US" sz="4400" kern="0" dirty="0" smtClean="0">
                <a:solidFill>
                  <a:schemeClr val="bg1"/>
                </a:solidFill>
                <a:ea typeface="+mj-ea"/>
                <a:cs typeface="+mj-cs"/>
              </a:rPr>
              <a:t>Click to edit Master title style</a:t>
            </a:r>
            <a:endParaRPr lang="en-US" sz="4400" kern="0" dirty="0">
              <a:solidFill>
                <a:schemeClr val="bg1"/>
              </a:solidFill>
              <a:ea typeface="+mj-ea"/>
              <a:cs typeface="+mj-cs"/>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mn-lt"/>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1219199"/>
            <a:ext cx="5486400" cy="3508375"/>
          </a:xfrm>
        </p:spPr>
        <p:txBody>
          <a:bodyPr/>
          <a:lstStyle>
            <a:lvl1pPr marL="0" indent="0">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457200" y="0"/>
            <a:ext cx="8229600" cy="1143000"/>
          </a:xfrm>
          <a:prstGeom prst="rect">
            <a:avLst/>
          </a:prstGeom>
        </p:spPr>
        <p:txBody>
          <a:bodyPr anchor="ctr"/>
          <a:lstStyle>
            <a:lvl1pPr algn="l">
              <a:defRPr b="1">
                <a:solidFill>
                  <a:schemeClr val="bg1"/>
                </a:solidFill>
                <a:latin typeface="+mn-lt"/>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itle 1"/>
          <p:cNvSpPr txBox="1">
            <a:spLocks/>
          </p:cNvSpPr>
          <p:nvPr userDrawn="1"/>
        </p:nvSpPr>
        <p:spPr>
          <a:xfrm>
            <a:off x="457200" y="0"/>
            <a:ext cx="8229600" cy="1143000"/>
          </a:xfrm>
          <a:prstGeom prst="rect">
            <a:avLst/>
          </a:prstGeom>
        </p:spPr>
        <p:txBody>
          <a:bodyPr anchor="ctr"/>
          <a:lstStyle>
            <a:lvl1pPr algn="l">
              <a:defRPr b="1">
                <a:solidFill>
                  <a:schemeClr val="accent2">
                    <a:lumMod val="20000"/>
                    <a:lumOff val="80000"/>
                  </a:schemeClr>
                </a:solidFill>
                <a:latin typeface="+mn-lt"/>
              </a:defRPr>
            </a:lvl1pPr>
          </a:lstStyle>
          <a:p>
            <a:pPr eaLnBrk="0" hangingPunct="0">
              <a:defRPr/>
            </a:pPr>
            <a:r>
              <a:rPr lang="en-US" sz="4400" kern="0" dirty="0" smtClean="0">
                <a:solidFill>
                  <a:schemeClr val="bg1"/>
                </a:solidFill>
                <a:ea typeface="+mj-ea"/>
                <a:cs typeface="+mj-cs"/>
              </a:rPr>
              <a:t>Click to edit Master title style</a:t>
            </a:r>
            <a:endParaRPr lang="en-US" sz="4400" kern="0" dirty="0">
              <a:solidFill>
                <a:schemeClr val="bg1"/>
              </a:solidFill>
              <a:ea typeface="+mj-ea"/>
              <a:cs typeface="+mj-cs"/>
            </a:endParaRPr>
          </a:p>
        </p:txBody>
      </p:sp>
      <p:sp>
        <p:nvSpPr>
          <p:cNvPr id="2" name="Vertical Title 1"/>
          <p:cNvSpPr>
            <a:spLocks noGrp="1"/>
          </p:cNvSpPr>
          <p:nvPr>
            <p:ph type="title" orient="vert"/>
          </p:nvPr>
        </p:nvSpPr>
        <p:spPr>
          <a:xfrm>
            <a:off x="6629400" y="1371600"/>
            <a:ext cx="2057400" cy="3992562"/>
          </a:xfrm>
          <a:prstGeom prst="rect">
            <a:avLst/>
          </a:prstGeom>
        </p:spPr>
        <p:txBody>
          <a:bodyPr vert="eaVert"/>
          <a:lstStyle>
            <a:lvl1pPr>
              <a:defRPr>
                <a:latin typeface="+mn-l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371600"/>
            <a:ext cx="6019800" cy="3992562"/>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24200"/>
            <a:ext cx="7772400" cy="781050"/>
          </a:xfrm>
        </p:spPr>
        <p:txBody>
          <a:bodyPr/>
          <a:lstStyle>
            <a:lvl1pPr algn="ctr">
              <a:defRPr/>
            </a:lvl1p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914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9BC756-240C-47E3-8AA8-F6E098DF9E92}" type="datetimeFigureOut">
              <a:rPr lang="en-US" smtClean="0"/>
              <a:t>8/12/2015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97D57E3-E0F8-45B8-AA8B-4F5CB54009AB}" type="slidenum">
              <a:rPr lang="en-US" smtClean="0"/>
              <a:t>‹#›</a:t>
            </a:fld>
            <a:endParaRPr lang="en-US"/>
          </a:p>
        </p:txBody>
      </p:sp>
    </p:spTree>
    <p:extLst>
      <p:ext uri="{BB962C8B-B14F-4D97-AF65-F5344CB8AC3E}">
        <p14:creationId xmlns:p14="http://schemas.microsoft.com/office/powerpoint/2010/main" val="1434665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a:prstGeom prst="rect">
            <a:avLst/>
          </a:prstGeom>
        </p:spPr>
        <p:txBody>
          <a:bodyPr anchor="ctr"/>
          <a:lstStyle>
            <a:lvl1pPr algn="l">
              <a:defRPr b="1">
                <a:solidFill>
                  <a:schemeClr val="bg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atin typeface="+mn-l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057400" y="2895600"/>
            <a:ext cx="2400300" cy="1371600"/>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10100" y="2895600"/>
            <a:ext cx="2400300" cy="1371600"/>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57200" y="0"/>
            <a:ext cx="8229600" cy="1143000"/>
          </a:xfrm>
          <a:prstGeom prst="rect">
            <a:avLst/>
          </a:prstGeom>
        </p:spPr>
        <p:txBody>
          <a:bodyPr anchor="ctr"/>
          <a:lstStyle>
            <a:lvl1pPr algn="l">
              <a:defRPr b="1">
                <a:solidFill>
                  <a:schemeClr val="bg1"/>
                </a:solidFill>
                <a:latin typeface="+mn-lt"/>
              </a:defRPr>
            </a:lvl1p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457200" y="0"/>
            <a:ext cx="8229600" cy="1143000"/>
          </a:xfrm>
          <a:prstGeom prst="rect">
            <a:avLst/>
          </a:prstGeom>
        </p:spPr>
        <p:txBody>
          <a:bodyPr anchor="ctr"/>
          <a:lstStyle>
            <a:lvl1pPr algn="l">
              <a:defRPr b="1">
                <a:solidFill>
                  <a:schemeClr val="bg1"/>
                </a:solidFill>
                <a:latin typeface="+mn-lt"/>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457200" y="0"/>
            <a:ext cx="8229600" cy="1143000"/>
          </a:xfrm>
          <a:prstGeom prst="rect">
            <a:avLst/>
          </a:prstGeom>
        </p:spPr>
        <p:txBody>
          <a:bodyPr anchor="ctr"/>
          <a:lstStyle>
            <a:lvl1pPr algn="l">
              <a:defRPr b="1">
                <a:solidFill>
                  <a:schemeClr val="bg1"/>
                </a:solidFill>
                <a:latin typeface="+mn-lt"/>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457200" y="0"/>
            <a:ext cx="8229600" cy="1143000"/>
          </a:xfrm>
          <a:prstGeom prst="rect">
            <a:avLst/>
          </a:prstGeom>
        </p:spPr>
        <p:txBody>
          <a:bodyPr anchor="ctr"/>
          <a:lstStyle>
            <a:lvl1pPr algn="l">
              <a:defRPr b="1">
                <a:solidFill>
                  <a:schemeClr val="bg1"/>
                </a:solidFill>
                <a:latin typeface="+mn-lt"/>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3.gif"/><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4.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3.gif"/><Relationship Id="rId5" Type="http://schemas.openxmlformats.org/officeDocument/2006/relationships/slideLayout" Target="../slideLayouts/slideLayout18.xml"/><Relationship Id="rId10" Type="http://schemas.openxmlformats.org/officeDocument/2006/relationships/image" Target="../media/image5.jpeg"/><Relationship Id="rId4" Type="http://schemas.openxmlformats.org/officeDocument/2006/relationships/slideLayout" Target="../slideLayouts/slideLayout1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4.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main-banner.gif"/>
          <p:cNvPicPr>
            <a:picLocks noChangeAspect="1"/>
          </p:cNvPicPr>
          <p:nvPr/>
        </p:nvPicPr>
        <p:blipFill>
          <a:blip r:embed="rId4" cstate="print"/>
          <a:srcRect/>
          <a:stretch>
            <a:fillRect/>
          </a:stretch>
        </p:blipFill>
        <p:spPr bwMode="auto">
          <a:xfrm>
            <a:off x="0" y="5946775"/>
            <a:ext cx="9144000" cy="911225"/>
          </a:xfrm>
          <a:prstGeom prst="rect">
            <a:avLst/>
          </a:prstGeom>
          <a:noFill/>
          <a:ln w="9525">
            <a:noFill/>
            <a:miter lim="800000"/>
            <a:headEnd/>
            <a:tailEnd/>
          </a:ln>
        </p:spPr>
      </p:pic>
      <p:sp>
        <p:nvSpPr>
          <p:cNvPr id="16" name="TextBox 15"/>
          <p:cNvSpPr txBox="1"/>
          <p:nvPr/>
        </p:nvSpPr>
        <p:spPr bwMode="auto">
          <a:xfrm>
            <a:off x="276225" y="6029325"/>
            <a:ext cx="6753225" cy="553998"/>
          </a:xfrm>
          <a:prstGeom prst="rect">
            <a:avLst/>
          </a:prstGeom>
          <a:noFill/>
        </p:spPr>
        <p:txBody>
          <a:bodyPr>
            <a:spAutoFit/>
          </a:bodyPr>
          <a:lstStyle/>
          <a:p>
            <a:pPr>
              <a:defRPr/>
            </a:pPr>
            <a:r>
              <a:rPr lang="en-US" sz="750" dirty="0">
                <a:latin typeface="Calibri" pitchFamily="34" charset="0"/>
                <a:cs typeface="+mn-cs"/>
              </a:rPr>
              <a:t>The entire contents of this document are subject to copyright with all rights reserved. All copyrightable text and graphics, the selection, arrangement and presentation of all information and the overall design of the document are the sole and exclusive property of Virtusa.</a:t>
            </a:r>
          </a:p>
          <a:p>
            <a:pPr>
              <a:defRPr/>
            </a:pPr>
            <a:r>
              <a:rPr lang="en-US" sz="750" dirty="0">
                <a:latin typeface="Calibri" pitchFamily="34" charset="0"/>
                <a:cs typeface="+mn-cs"/>
              </a:rPr>
              <a:t> </a:t>
            </a:r>
          </a:p>
          <a:p>
            <a:pPr>
              <a:defRPr/>
            </a:pPr>
            <a:r>
              <a:rPr lang="en-US" sz="750" dirty="0">
                <a:latin typeface="Calibri" pitchFamily="34" charset="0"/>
                <a:cs typeface="+mn-cs"/>
              </a:rPr>
              <a:t>Copyright © </a:t>
            </a:r>
            <a:r>
              <a:rPr lang="en-US" sz="750" dirty="0" smtClean="0">
                <a:latin typeface="Calibri" pitchFamily="34" charset="0"/>
                <a:cs typeface="+mn-cs"/>
              </a:rPr>
              <a:t>2012</a:t>
            </a:r>
            <a:r>
              <a:rPr lang="en-US" sz="750" baseline="0" dirty="0" smtClean="0">
                <a:latin typeface="Calibri" pitchFamily="34" charset="0"/>
                <a:cs typeface="+mn-cs"/>
              </a:rPr>
              <a:t> </a:t>
            </a:r>
            <a:r>
              <a:rPr lang="en-US" sz="750" dirty="0" smtClean="0">
                <a:latin typeface="Calibri" pitchFamily="34" charset="0"/>
                <a:cs typeface="+mn-cs"/>
              </a:rPr>
              <a:t> </a:t>
            </a:r>
            <a:r>
              <a:rPr lang="en-US" sz="750" dirty="0">
                <a:latin typeface="Calibri" pitchFamily="34" charset="0"/>
                <a:cs typeface="+mn-cs"/>
              </a:rPr>
              <a:t>Virtusa Corporation. All rights reserved</a:t>
            </a:r>
          </a:p>
        </p:txBody>
      </p:sp>
      <p:sp>
        <p:nvSpPr>
          <p:cNvPr id="17" name="Rectangle 16"/>
          <p:cNvSpPr>
            <a:spLocks noChangeArrowheads="1"/>
          </p:cNvSpPr>
          <p:nvPr/>
        </p:nvSpPr>
        <p:spPr bwMode="gray">
          <a:xfrm>
            <a:off x="381000" y="5238750"/>
            <a:ext cx="2343150" cy="809625"/>
          </a:xfrm>
          <a:prstGeom prst="rect">
            <a:avLst/>
          </a:prstGeom>
          <a:noFill/>
          <a:ln w="9525">
            <a:noFill/>
            <a:miter lim="800000"/>
            <a:headEnd/>
            <a:tailEnd/>
          </a:ln>
        </p:spPr>
        <p:txBody>
          <a:bodyPr lIns="0" tIns="0" rIns="0" bIns="0"/>
          <a:lstStyle/>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r>
              <a:rPr lang="en-US" sz="800" dirty="0">
                <a:latin typeface="Calibri" pitchFamily="34" charset="0"/>
                <a:cs typeface="+mn-cs"/>
              </a:rPr>
              <a:t>2000 West Park Drive</a:t>
            </a:r>
          </a:p>
          <a:p>
            <a:pPr algn="just">
              <a:defRPr/>
            </a:pPr>
            <a:r>
              <a:rPr lang="en-US" sz="800" dirty="0">
                <a:latin typeface="Calibri" pitchFamily="34" charset="0"/>
                <a:cs typeface="+mn-cs"/>
              </a:rPr>
              <a:t>Westborough MA 01581 USA</a:t>
            </a:r>
          </a:p>
          <a:p>
            <a:pPr algn="just">
              <a:defRPr/>
            </a:pPr>
            <a:r>
              <a:rPr lang="en-US" sz="800" dirty="0">
                <a:latin typeface="Calibri" pitchFamily="34" charset="0"/>
                <a:cs typeface="+mn-cs"/>
              </a:rPr>
              <a:t>Phone: 508 389 7300 Fax: 508 366 9901</a:t>
            </a:r>
          </a:p>
        </p:txBody>
      </p:sp>
      <p:pic>
        <p:nvPicPr>
          <p:cNvPr id="1029" name="Picture 5" descr="banner.jpg"/>
          <p:cNvPicPr>
            <a:picLocks noChangeAspect="1"/>
          </p:cNvPicPr>
          <p:nvPr/>
        </p:nvPicPr>
        <p:blipFill>
          <a:blip r:embed="rId5" cstate="print"/>
          <a:srcRect/>
          <a:stretch>
            <a:fillRect/>
          </a:stretch>
        </p:blipFill>
        <p:spPr bwMode="auto">
          <a:xfrm>
            <a:off x="0" y="0"/>
            <a:ext cx="9144000" cy="25717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lr>
          <a:srgbClr val="EFAA2D"/>
        </a:buClr>
        <a:buChar char="•"/>
        <a:defRPr sz="2800" b="1">
          <a:solidFill>
            <a:srgbClr val="003A58"/>
          </a:solidFill>
          <a:latin typeface="+mn-lt"/>
          <a:ea typeface="+mn-ea"/>
          <a:cs typeface="+mn-cs"/>
        </a:defRPr>
      </a:lvl1pPr>
      <a:lvl2pPr marL="742950" indent="-285750" algn="l" rtl="0" eaLnBrk="1" fontAlgn="base" hangingPunct="1">
        <a:spcBef>
          <a:spcPct val="20000"/>
        </a:spcBef>
        <a:spcAft>
          <a:spcPct val="0"/>
        </a:spcAft>
        <a:buClr>
          <a:srgbClr val="EFAA2D"/>
        </a:buClr>
        <a:buFont typeface="Arial" charset="0"/>
        <a:buChar char="–"/>
        <a:defRPr sz="2400">
          <a:solidFill>
            <a:srgbClr val="003A58"/>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j-lt"/>
          <a:cs typeface="+mn-cs"/>
        </a:defRPr>
      </a:lvl3pPr>
      <a:lvl4pPr marL="1600200" indent="-228600" algn="l" rtl="0" eaLnBrk="1" fontAlgn="base" hangingPunct="1">
        <a:spcBef>
          <a:spcPct val="20000"/>
        </a:spcBef>
        <a:spcAft>
          <a:spcPct val="0"/>
        </a:spcAft>
        <a:buChar char="–"/>
        <a:defRPr sz="2000">
          <a:solidFill>
            <a:schemeClr val="tx1"/>
          </a:solidFill>
          <a:latin typeface="+mj-lt"/>
          <a:cs typeface="+mn-cs"/>
        </a:defRPr>
      </a:lvl4pPr>
      <a:lvl5pPr marL="2057400" indent="-228600" algn="l" rtl="0" eaLnBrk="1" fontAlgn="base" hangingPunct="1">
        <a:spcBef>
          <a:spcPct val="20000"/>
        </a:spcBef>
        <a:spcAft>
          <a:spcPct val="0"/>
        </a:spcAft>
        <a:buChar char="»"/>
        <a:defRPr sz="2000">
          <a:solidFill>
            <a:schemeClr val="tx1"/>
          </a:solidFill>
          <a:latin typeface="+mj-lt"/>
          <a:cs typeface="+mn-cs"/>
        </a:defRPr>
      </a:lvl5pPr>
      <a:lvl6pPr marL="2514600" indent="-228600" algn="l" rtl="0" eaLnBrk="1" fontAlgn="base" hangingPunct="1">
        <a:spcBef>
          <a:spcPct val="20000"/>
        </a:spcBef>
        <a:spcAft>
          <a:spcPct val="0"/>
        </a:spcAft>
        <a:buChar char="»"/>
        <a:defRPr sz="2000">
          <a:solidFill>
            <a:schemeClr val="tx1"/>
          </a:solidFill>
          <a:latin typeface="+mj-lt"/>
          <a:cs typeface="+mn-cs"/>
        </a:defRPr>
      </a:lvl6pPr>
      <a:lvl7pPr marL="2971800" indent="-228600" algn="l" rtl="0" eaLnBrk="1" fontAlgn="base" hangingPunct="1">
        <a:spcBef>
          <a:spcPct val="20000"/>
        </a:spcBef>
        <a:spcAft>
          <a:spcPct val="0"/>
        </a:spcAft>
        <a:buChar char="»"/>
        <a:defRPr sz="2000">
          <a:solidFill>
            <a:schemeClr val="tx1"/>
          </a:solidFill>
          <a:latin typeface="+mj-lt"/>
          <a:cs typeface="+mn-cs"/>
        </a:defRPr>
      </a:lvl7pPr>
      <a:lvl8pPr marL="3429000" indent="-228600" algn="l" rtl="0" eaLnBrk="1" fontAlgn="base" hangingPunct="1">
        <a:spcBef>
          <a:spcPct val="20000"/>
        </a:spcBef>
        <a:spcAft>
          <a:spcPct val="0"/>
        </a:spcAft>
        <a:buChar char="»"/>
        <a:defRPr sz="2000">
          <a:solidFill>
            <a:schemeClr val="tx1"/>
          </a:solidFill>
          <a:latin typeface="+mj-lt"/>
          <a:cs typeface="+mn-cs"/>
        </a:defRPr>
      </a:lvl8pPr>
      <a:lvl9pPr marL="3886200" indent="-228600" algn="l" rtl="0" eaLnBrk="1" fontAlgn="base" hangingPunct="1">
        <a:spcBef>
          <a:spcPct val="20000"/>
        </a:spcBef>
        <a:spcAft>
          <a:spcPct val="0"/>
        </a:spcAft>
        <a:buChar char="»"/>
        <a:defRPr sz="2000">
          <a:solidFill>
            <a:schemeClr val="tx1"/>
          </a:solidFill>
          <a:latin typeface="+mj-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9" descr="footer-banner.gif"/>
          <p:cNvPicPr>
            <a:picLocks noChangeAspect="1"/>
          </p:cNvPicPr>
          <p:nvPr/>
        </p:nvPicPr>
        <p:blipFill>
          <a:blip r:embed="rId13" cstate="print"/>
          <a:srcRect/>
          <a:stretch>
            <a:fillRect/>
          </a:stretch>
        </p:blipFill>
        <p:spPr bwMode="auto">
          <a:xfrm>
            <a:off x="0" y="6324600"/>
            <a:ext cx="9144000" cy="561975"/>
          </a:xfrm>
          <a:prstGeom prst="rect">
            <a:avLst/>
          </a:prstGeom>
          <a:noFill/>
          <a:ln w="9525">
            <a:noFill/>
            <a:miter lim="800000"/>
            <a:headEnd/>
            <a:tailEnd/>
          </a:ln>
        </p:spPr>
      </p:pic>
      <p:sp>
        <p:nvSpPr>
          <p:cNvPr id="3075" name="Rectangle 14"/>
          <p:cNvSpPr>
            <a:spLocks noGrp="1" noChangeArrowheads="1"/>
          </p:cNvSpPr>
          <p:nvPr>
            <p:ph type="body" idx="1"/>
          </p:nvPr>
        </p:nvSpPr>
        <p:spPr bwMode="auto">
          <a:xfrm>
            <a:off x="1447800" y="2895600"/>
            <a:ext cx="66294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0"/>
            <a:r>
              <a:rPr lang="en-US" smtClean="0"/>
              <a:t>Second level</a:t>
            </a:r>
          </a:p>
        </p:txBody>
      </p:sp>
      <p:sp>
        <p:nvSpPr>
          <p:cNvPr id="4108" name="Text Box 12"/>
          <p:cNvSpPr txBox="1">
            <a:spLocks noChangeArrowheads="1"/>
          </p:cNvSpPr>
          <p:nvPr/>
        </p:nvSpPr>
        <p:spPr bwMode="gray">
          <a:xfrm>
            <a:off x="114300" y="6553200"/>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53415D2B-F224-4401-B97C-D3BB241992CF}" type="slidenum">
              <a:rPr lang="en-US" sz="900" b="1">
                <a:latin typeface="+mn-lt"/>
                <a:cs typeface="+mn-cs"/>
              </a:rPr>
              <a:pPr algn="ctr" eaLnBrk="0" hangingPunct="0">
                <a:spcBef>
                  <a:spcPct val="50000"/>
                </a:spcBef>
                <a:defRPr/>
              </a:pPr>
              <a:t>‹#›</a:t>
            </a:fld>
            <a:endParaRPr lang="en-US" sz="900" b="1" dirty="0">
              <a:latin typeface="+mn-lt"/>
              <a:cs typeface="+mn-cs"/>
            </a:endParaRPr>
          </a:p>
        </p:txBody>
      </p:sp>
      <p:pic>
        <p:nvPicPr>
          <p:cNvPr id="3077" name="Picture 8" descr="top-banner.gif"/>
          <p:cNvPicPr>
            <a:picLocks noChangeAspect="1"/>
          </p:cNvPicPr>
          <p:nvPr/>
        </p:nvPicPr>
        <p:blipFill>
          <a:blip r:embed="rId14" cstate="print"/>
          <a:srcRect/>
          <a:stretch>
            <a:fillRect/>
          </a:stretch>
        </p:blipFill>
        <p:spPr bwMode="auto">
          <a:xfrm>
            <a:off x="0" y="0"/>
            <a:ext cx="9144000" cy="1133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ctr" rtl="0" eaLnBrk="1" fontAlgn="base" hangingPunct="1">
        <a:spcBef>
          <a:spcPct val="20000"/>
        </a:spcBef>
        <a:spcAft>
          <a:spcPct val="0"/>
        </a:spcAft>
        <a:defRPr sz="3600" b="1">
          <a:solidFill>
            <a:srgbClr val="003A58"/>
          </a:solidFill>
          <a:latin typeface="+mn-lt"/>
          <a:ea typeface="+mn-ea"/>
          <a:cs typeface="+mn-cs"/>
        </a:defRPr>
      </a:lvl1pPr>
      <a:lvl2pPr marL="742950" indent="-285750" algn="ctr" rtl="0" eaLnBrk="1" fontAlgn="base" hangingPunct="1">
        <a:spcBef>
          <a:spcPct val="20000"/>
        </a:spcBef>
        <a:spcAft>
          <a:spcPct val="0"/>
        </a:spcAft>
        <a:buClr>
          <a:srgbClr val="EFAA2D"/>
        </a:buClr>
        <a:defRPr sz="2400">
          <a:solidFill>
            <a:srgbClr val="003A58"/>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j-lt"/>
          <a:cs typeface="+mn-cs"/>
        </a:defRPr>
      </a:lvl3pPr>
      <a:lvl4pPr marL="1600200" indent="-228600" algn="l" rtl="0" eaLnBrk="1" fontAlgn="base" hangingPunct="1">
        <a:spcBef>
          <a:spcPct val="20000"/>
        </a:spcBef>
        <a:spcAft>
          <a:spcPct val="0"/>
        </a:spcAft>
        <a:buChar char="–"/>
        <a:defRPr sz="2000">
          <a:solidFill>
            <a:schemeClr val="tx1"/>
          </a:solidFill>
          <a:latin typeface="+mj-lt"/>
          <a:cs typeface="+mn-cs"/>
        </a:defRPr>
      </a:lvl4pPr>
      <a:lvl5pPr marL="2057400" indent="-228600" algn="l" rtl="0" eaLnBrk="1" fontAlgn="base" hangingPunct="1">
        <a:spcBef>
          <a:spcPct val="20000"/>
        </a:spcBef>
        <a:spcAft>
          <a:spcPct val="0"/>
        </a:spcAft>
        <a:buChar char="»"/>
        <a:defRPr sz="2000">
          <a:solidFill>
            <a:schemeClr val="tx1"/>
          </a:solidFill>
          <a:latin typeface="+mj-lt"/>
          <a:cs typeface="+mn-cs"/>
        </a:defRPr>
      </a:lvl5pPr>
      <a:lvl6pPr marL="2514600" indent="-228600" algn="l" rtl="0" eaLnBrk="1" fontAlgn="base" hangingPunct="1">
        <a:spcBef>
          <a:spcPct val="20000"/>
        </a:spcBef>
        <a:spcAft>
          <a:spcPct val="0"/>
        </a:spcAft>
        <a:buChar char="»"/>
        <a:defRPr sz="2000">
          <a:solidFill>
            <a:schemeClr val="tx1"/>
          </a:solidFill>
          <a:latin typeface="+mj-lt"/>
          <a:cs typeface="+mn-cs"/>
        </a:defRPr>
      </a:lvl6pPr>
      <a:lvl7pPr marL="2971800" indent="-228600" algn="l" rtl="0" eaLnBrk="1" fontAlgn="base" hangingPunct="1">
        <a:spcBef>
          <a:spcPct val="20000"/>
        </a:spcBef>
        <a:spcAft>
          <a:spcPct val="0"/>
        </a:spcAft>
        <a:buChar char="»"/>
        <a:defRPr sz="2000">
          <a:solidFill>
            <a:schemeClr val="tx1"/>
          </a:solidFill>
          <a:latin typeface="+mj-lt"/>
          <a:cs typeface="+mn-cs"/>
        </a:defRPr>
      </a:lvl7pPr>
      <a:lvl8pPr marL="3429000" indent="-228600" algn="l" rtl="0" eaLnBrk="1" fontAlgn="base" hangingPunct="1">
        <a:spcBef>
          <a:spcPct val="20000"/>
        </a:spcBef>
        <a:spcAft>
          <a:spcPct val="0"/>
        </a:spcAft>
        <a:buChar char="»"/>
        <a:defRPr sz="2000">
          <a:solidFill>
            <a:schemeClr val="tx1"/>
          </a:solidFill>
          <a:latin typeface="+mj-lt"/>
          <a:cs typeface="+mn-cs"/>
        </a:defRPr>
      </a:lvl8pPr>
      <a:lvl9pPr marL="3886200" indent="-228600" algn="l" rtl="0" eaLnBrk="1" fontAlgn="base" hangingPunct="1">
        <a:spcBef>
          <a:spcPct val="20000"/>
        </a:spcBef>
        <a:spcAft>
          <a:spcPct val="0"/>
        </a:spcAft>
        <a:buChar char="»"/>
        <a:defRPr sz="2000">
          <a:solidFill>
            <a:schemeClr val="tx1"/>
          </a:solidFill>
          <a:latin typeface="+mj-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152400" y="0"/>
            <a:ext cx="8991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graphicFrame>
        <p:nvGraphicFramePr>
          <p:cNvPr id="43061" name="Group 53"/>
          <p:cNvGraphicFramePr>
            <a:graphicFrameLocks noGrp="1"/>
          </p:cNvGraphicFramePr>
          <p:nvPr/>
        </p:nvGraphicFramePr>
        <p:xfrm>
          <a:off x="533400" y="1143000"/>
          <a:ext cx="3810000" cy="2286000"/>
        </p:xfrm>
        <a:graphic>
          <a:graphicData uri="http://schemas.openxmlformats.org/drawingml/2006/table">
            <a:tbl>
              <a:tblPr/>
              <a:tblGrid>
                <a:gridCol w="3810000"/>
              </a:tblGrid>
              <a:tr h="4675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bg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4380AA"/>
                    </a:solidFill>
                  </a:tcPr>
                </a:tc>
              </a:tr>
              <a:tr h="18184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69" name="Group 61"/>
          <p:cNvGraphicFramePr>
            <a:graphicFrameLocks noGrp="1"/>
          </p:cNvGraphicFramePr>
          <p:nvPr/>
        </p:nvGraphicFramePr>
        <p:xfrm>
          <a:off x="533400" y="3581400"/>
          <a:ext cx="3810000" cy="2296160"/>
        </p:xfrm>
        <a:graphic>
          <a:graphicData uri="http://schemas.openxmlformats.org/drawingml/2006/table">
            <a:tbl>
              <a:tblPr/>
              <a:tblGrid>
                <a:gridCol w="3810000"/>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4380AA"/>
                    </a:solidFill>
                  </a:tcPr>
                </a:tc>
              </a:tr>
              <a:tr h="177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77" name="Group 69"/>
          <p:cNvGraphicFramePr>
            <a:graphicFrameLocks noGrp="1"/>
          </p:cNvGraphicFramePr>
          <p:nvPr/>
        </p:nvGraphicFramePr>
        <p:xfrm>
          <a:off x="4648200" y="3581400"/>
          <a:ext cx="3810000" cy="2296160"/>
        </p:xfrm>
        <a:graphic>
          <a:graphicData uri="http://schemas.openxmlformats.org/drawingml/2006/table">
            <a:tbl>
              <a:tblPr/>
              <a:tblGrid>
                <a:gridCol w="3810000"/>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4380AA"/>
                    </a:solidFill>
                  </a:tcPr>
                </a:tc>
              </a:tr>
              <a:tr h="177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85" name="Group 77"/>
          <p:cNvGraphicFramePr>
            <a:graphicFrameLocks noGrp="1"/>
          </p:cNvGraphicFramePr>
          <p:nvPr/>
        </p:nvGraphicFramePr>
        <p:xfrm>
          <a:off x="4648200" y="1143000"/>
          <a:ext cx="3810000" cy="2296160"/>
        </p:xfrm>
        <a:graphic>
          <a:graphicData uri="http://schemas.openxmlformats.org/drawingml/2006/table">
            <a:tbl>
              <a:tblPr/>
              <a:tblGrid>
                <a:gridCol w="3810000"/>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4380AA"/>
                    </a:solidFill>
                  </a:tcPr>
                </a:tc>
              </a:tr>
              <a:tr h="177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8707" name="Picture 44" descr="3.JPG"/>
          <p:cNvPicPr>
            <a:picLocks noChangeAspect="1"/>
          </p:cNvPicPr>
          <p:nvPr/>
        </p:nvPicPr>
        <p:blipFill>
          <a:blip r:embed="rId10" cstate="print"/>
          <a:srcRect/>
          <a:stretch>
            <a:fillRect/>
          </a:stretch>
        </p:blipFill>
        <p:spPr bwMode="auto">
          <a:xfrm>
            <a:off x="0" y="838200"/>
            <a:ext cx="9144000" cy="142875"/>
          </a:xfrm>
          <a:prstGeom prst="rect">
            <a:avLst/>
          </a:prstGeom>
          <a:noFill/>
          <a:ln w="9525">
            <a:noFill/>
            <a:miter lim="800000"/>
            <a:headEnd/>
            <a:tailEnd/>
          </a:ln>
        </p:spPr>
      </p:pic>
      <p:pic>
        <p:nvPicPr>
          <p:cNvPr id="28708" name="Picture 10" descr="footer-banner.gif"/>
          <p:cNvPicPr>
            <a:picLocks noChangeAspect="1"/>
          </p:cNvPicPr>
          <p:nvPr/>
        </p:nvPicPr>
        <p:blipFill>
          <a:blip r:embed="rId11" cstate="print"/>
          <a:srcRect/>
          <a:stretch>
            <a:fillRect/>
          </a:stretch>
        </p:blipFill>
        <p:spPr bwMode="auto">
          <a:xfrm>
            <a:off x="0" y="6324600"/>
            <a:ext cx="9144000" cy="561975"/>
          </a:xfrm>
          <a:prstGeom prst="rect">
            <a:avLst/>
          </a:prstGeom>
          <a:noFill/>
          <a:ln w="9525">
            <a:noFill/>
            <a:miter lim="800000"/>
            <a:headEnd/>
            <a:tailEnd/>
          </a:ln>
        </p:spPr>
      </p:pic>
      <p:sp>
        <p:nvSpPr>
          <p:cNvPr id="13" name="Text Box 12"/>
          <p:cNvSpPr txBox="1">
            <a:spLocks noChangeArrowheads="1"/>
          </p:cNvSpPr>
          <p:nvPr/>
        </p:nvSpPr>
        <p:spPr bwMode="gray">
          <a:xfrm>
            <a:off x="114300" y="6553200"/>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0998A25F-3998-40A0-96FF-45091A2D833C}" type="slidenum">
              <a:rPr lang="en-US" sz="900" b="1">
                <a:latin typeface="+mn-lt"/>
                <a:cs typeface="+mn-cs"/>
              </a:rPr>
              <a:pPr algn="ctr" eaLnBrk="0" hangingPunct="0">
                <a:spcBef>
                  <a:spcPct val="50000"/>
                </a:spcBef>
                <a:defRPr/>
              </a:pPr>
              <a:t>‹#›</a:t>
            </a:fld>
            <a:endParaRPr lang="en-US" sz="900" b="1" dirty="0">
              <a:latin typeface="+mn-lt"/>
              <a:cs typeface="+mn-cs"/>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Lst>
  <p:txStyles>
    <p:titleStyle>
      <a:lvl1pPr algn="l" rtl="0" eaLnBrk="1" fontAlgn="base" hangingPunct="1">
        <a:spcBef>
          <a:spcPct val="0"/>
        </a:spcBef>
        <a:spcAft>
          <a:spcPct val="0"/>
        </a:spcAft>
        <a:defRPr sz="2800" b="1">
          <a:solidFill>
            <a:srgbClr val="003A58"/>
          </a:solidFill>
          <a:latin typeface="+mj-lt"/>
          <a:ea typeface="+mj-ea"/>
          <a:cs typeface="+mj-cs"/>
        </a:defRPr>
      </a:lvl1pPr>
      <a:lvl2pPr algn="l" rtl="0" eaLnBrk="1" fontAlgn="base" hangingPunct="1">
        <a:spcBef>
          <a:spcPct val="0"/>
        </a:spcBef>
        <a:spcAft>
          <a:spcPct val="0"/>
        </a:spcAft>
        <a:defRPr sz="2800" b="1">
          <a:solidFill>
            <a:srgbClr val="003A58"/>
          </a:solidFill>
          <a:latin typeface="Calibri" pitchFamily="34" charset="0"/>
        </a:defRPr>
      </a:lvl2pPr>
      <a:lvl3pPr algn="l" rtl="0" eaLnBrk="1" fontAlgn="base" hangingPunct="1">
        <a:spcBef>
          <a:spcPct val="0"/>
        </a:spcBef>
        <a:spcAft>
          <a:spcPct val="0"/>
        </a:spcAft>
        <a:defRPr sz="2800" b="1">
          <a:solidFill>
            <a:srgbClr val="003A58"/>
          </a:solidFill>
          <a:latin typeface="Calibri" pitchFamily="34" charset="0"/>
        </a:defRPr>
      </a:lvl3pPr>
      <a:lvl4pPr algn="l" rtl="0" eaLnBrk="1" fontAlgn="base" hangingPunct="1">
        <a:spcBef>
          <a:spcPct val="0"/>
        </a:spcBef>
        <a:spcAft>
          <a:spcPct val="0"/>
        </a:spcAft>
        <a:defRPr sz="2800" b="1">
          <a:solidFill>
            <a:srgbClr val="003A58"/>
          </a:solidFill>
          <a:latin typeface="Calibri" pitchFamily="34" charset="0"/>
        </a:defRPr>
      </a:lvl4pPr>
      <a:lvl5pPr algn="l" rtl="0" eaLnBrk="1" fontAlgn="base" hangingPunct="1">
        <a:spcBef>
          <a:spcPct val="0"/>
        </a:spcBef>
        <a:spcAft>
          <a:spcPct val="0"/>
        </a:spcAft>
        <a:defRPr sz="2800" b="1">
          <a:solidFill>
            <a:srgbClr val="003A58"/>
          </a:solidFill>
          <a:latin typeface="Calibri" pitchFamily="34" charset="0"/>
        </a:defRPr>
      </a:lvl5pPr>
      <a:lvl6pPr marL="457200" algn="l" rtl="0" eaLnBrk="1" fontAlgn="base" hangingPunct="1">
        <a:spcBef>
          <a:spcPct val="0"/>
        </a:spcBef>
        <a:spcAft>
          <a:spcPct val="0"/>
        </a:spcAft>
        <a:defRPr sz="2800" b="1">
          <a:solidFill>
            <a:srgbClr val="003A58"/>
          </a:solidFill>
          <a:latin typeface="Calibri" pitchFamily="34" charset="0"/>
        </a:defRPr>
      </a:lvl6pPr>
      <a:lvl7pPr marL="914400" algn="l" rtl="0" eaLnBrk="1" fontAlgn="base" hangingPunct="1">
        <a:spcBef>
          <a:spcPct val="0"/>
        </a:spcBef>
        <a:spcAft>
          <a:spcPct val="0"/>
        </a:spcAft>
        <a:defRPr sz="2800" b="1">
          <a:solidFill>
            <a:srgbClr val="003A58"/>
          </a:solidFill>
          <a:latin typeface="Calibri" pitchFamily="34" charset="0"/>
        </a:defRPr>
      </a:lvl7pPr>
      <a:lvl8pPr marL="1371600" algn="l" rtl="0" eaLnBrk="1" fontAlgn="base" hangingPunct="1">
        <a:spcBef>
          <a:spcPct val="0"/>
        </a:spcBef>
        <a:spcAft>
          <a:spcPct val="0"/>
        </a:spcAft>
        <a:defRPr sz="2800" b="1">
          <a:solidFill>
            <a:srgbClr val="003A58"/>
          </a:solidFill>
          <a:latin typeface="Calibri" pitchFamily="34" charset="0"/>
        </a:defRPr>
      </a:lvl8pPr>
      <a:lvl9pPr marL="1828800" algn="l" rtl="0" eaLnBrk="1" fontAlgn="base" hangingPunct="1">
        <a:spcBef>
          <a:spcPct val="0"/>
        </a:spcBef>
        <a:spcAft>
          <a:spcPct val="0"/>
        </a:spcAft>
        <a:defRPr sz="2800" b="1">
          <a:solidFill>
            <a:srgbClr val="003A58"/>
          </a:solidFill>
          <a:latin typeface="Calibri"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704" name="TextBox 4"/>
          <p:cNvSpPr txBox="1">
            <a:spLocks noChangeArrowheads="1"/>
          </p:cNvSpPr>
          <p:nvPr/>
        </p:nvSpPr>
        <p:spPr bwMode="auto">
          <a:xfrm>
            <a:off x="1038225" y="5591175"/>
            <a:ext cx="6962775" cy="276225"/>
          </a:xfrm>
          <a:prstGeom prst="rect">
            <a:avLst/>
          </a:prstGeom>
          <a:noFill/>
          <a:ln w="9525">
            <a:noFill/>
            <a:miter lim="800000"/>
            <a:headEnd/>
            <a:tailEnd/>
          </a:ln>
        </p:spPr>
        <p:txBody>
          <a:bodyPr>
            <a:spAutoFit/>
          </a:bodyPr>
          <a:lstStyle/>
          <a:p>
            <a:pPr algn="ctr">
              <a:defRPr/>
            </a:pPr>
            <a:r>
              <a:rPr lang="en-US" sz="1200" b="1" dirty="0">
                <a:solidFill>
                  <a:srgbClr val="3C5669"/>
                </a:solidFill>
                <a:latin typeface="Calibri" pitchFamily="34" charset="0"/>
              </a:rPr>
              <a:t>www.virtusa.com</a:t>
            </a:r>
            <a:endParaRPr lang="en-US" sz="1200" dirty="0">
              <a:solidFill>
                <a:srgbClr val="3C5669"/>
              </a:solidFill>
              <a:latin typeface="Calibri" pitchFamily="34" charset="0"/>
            </a:endParaRPr>
          </a:p>
        </p:txBody>
      </p:sp>
      <p:pic>
        <p:nvPicPr>
          <p:cNvPr id="37892" name="Picture 8" descr="logo.wmf"/>
          <p:cNvPicPr>
            <a:picLocks noChangeAspect="1"/>
          </p:cNvPicPr>
          <p:nvPr/>
        </p:nvPicPr>
        <p:blipFill>
          <a:blip r:embed="rId3" cstate="print"/>
          <a:srcRect/>
          <a:stretch>
            <a:fillRect/>
          </a:stretch>
        </p:blipFill>
        <p:spPr bwMode="auto">
          <a:xfrm>
            <a:off x="3257550" y="2990850"/>
            <a:ext cx="2495550" cy="850900"/>
          </a:xfrm>
          <a:prstGeom prst="rect">
            <a:avLst/>
          </a:prstGeom>
          <a:noFill/>
          <a:ln w="9525">
            <a:noFill/>
            <a:miter lim="800000"/>
            <a:headEnd/>
            <a:tailEnd/>
          </a:ln>
        </p:spPr>
      </p:pic>
      <p:sp>
        <p:nvSpPr>
          <p:cNvPr id="29709" name="Text Box 6"/>
          <p:cNvSpPr txBox="1">
            <a:spLocks noChangeArrowheads="1"/>
          </p:cNvSpPr>
          <p:nvPr/>
        </p:nvSpPr>
        <p:spPr bwMode="auto">
          <a:xfrm>
            <a:off x="428625" y="6119813"/>
            <a:ext cx="8277225" cy="246062"/>
          </a:xfrm>
          <a:prstGeom prst="rect">
            <a:avLst/>
          </a:prstGeom>
          <a:noFill/>
          <a:ln w="9525">
            <a:noFill/>
            <a:miter lim="800000"/>
            <a:headEnd/>
            <a:tailEnd/>
          </a:ln>
        </p:spPr>
        <p:txBody>
          <a:bodyPr lIns="0" tIns="0" rIns="0" bIns="0">
            <a:spAutoFit/>
          </a:bodyPr>
          <a:lstStyle/>
          <a:p>
            <a:pPr algn="ctr">
              <a:defRPr/>
            </a:pPr>
            <a:r>
              <a:rPr lang="en-US" sz="800" b="1" i="1" dirty="0">
                <a:solidFill>
                  <a:srgbClr val="3C5669"/>
                </a:solidFill>
                <a:latin typeface="Calibri" pitchFamily="34" charset="0"/>
              </a:rPr>
              <a:t>© </a:t>
            </a:r>
            <a:r>
              <a:rPr lang="en-US" sz="800" b="1" i="1" dirty="0" smtClean="0">
                <a:solidFill>
                  <a:srgbClr val="3C5669"/>
                </a:solidFill>
                <a:latin typeface="Calibri" pitchFamily="34" charset="0"/>
              </a:rPr>
              <a:t>2012 </a:t>
            </a:r>
            <a:r>
              <a:rPr lang="en-US" sz="800" b="1" i="1" dirty="0">
                <a:solidFill>
                  <a:srgbClr val="3C5669"/>
                </a:solidFill>
                <a:latin typeface="Calibri" pitchFamily="34" charset="0"/>
              </a:rPr>
              <a:t>All rights reserved. Virtusa and all other related logos are either registered trademarks or trademarks of Virtusa Corporation in the United States, the European Union, and/or India. All other company and service names are the property of their respective holders and may be registered trademarks or trademarks in the United States and/or other </a:t>
            </a:r>
            <a:r>
              <a:rPr lang="en-US" sz="800" b="1" i="1" dirty="0" smtClean="0">
                <a:solidFill>
                  <a:srgbClr val="3C5669"/>
                </a:solidFill>
                <a:latin typeface="Calibri" pitchFamily="34" charset="0"/>
              </a:rPr>
              <a:t>countries.</a:t>
            </a:r>
            <a:endParaRPr lang="en-US" sz="800" b="1" i="1" dirty="0">
              <a:solidFill>
                <a:srgbClr val="3C5669"/>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124200"/>
            <a:ext cx="7772400" cy="1470025"/>
          </a:xfrm>
        </p:spPr>
        <p:txBody>
          <a:bodyPr/>
          <a:lstStyle/>
          <a:p>
            <a:r>
              <a:rPr lang="en-US" sz="3200" dirty="0" smtClean="0"/>
              <a:t>Agile Change Management</a:t>
            </a:r>
            <a:endParaRPr lang="en-US" sz="32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38917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Quality in Built</a:t>
            </a:r>
            <a:endParaRPr lang="en-US" sz="32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200" y="1676400"/>
            <a:ext cx="6553200" cy="4710113"/>
          </a:xfrm>
        </p:spPr>
      </p:pic>
    </p:spTree>
    <p:extLst>
      <p:ext uri="{BB962C8B-B14F-4D97-AF65-F5344CB8AC3E}">
        <p14:creationId xmlns:p14="http://schemas.microsoft.com/office/powerpoint/2010/main" val="1387945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idx="1"/>
          </p:nvPr>
        </p:nvSpPr>
        <p:spPr>
          <a:xfrm>
            <a:off x="381000" y="1828800"/>
            <a:ext cx="6629400" cy="1371600"/>
          </a:xfrm>
        </p:spPr>
        <p:txBody>
          <a:bodyPr/>
          <a:lstStyle/>
          <a:p>
            <a:r>
              <a:rPr lang="en-US" dirty="0" smtClean="0"/>
              <a:t>Waterfall vs Agile Scope Management</a:t>
            </a:r>
            <a:endParaRPr lang="en-US" dirty="0"/>
          </a:p>
        </p:txBody>
      </p:sp>
    </p:spTree>
    <p:extLst>
      <p:ext uri="{BB962C8B-B14F-4D97-AF65-F5344CB8AC3E}">
        <p14:creationId xmlns:p14="http://schemas.microsoft.com/office/powerpoint/2010/main" val="2021491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Iron Triangle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133600"/>
            <a:ext cx="5690020" cy="3352799"/>
          </a:xfrm>
        </p:spPr>
      </p:pic>
    </p:spTree>
    <p:extLst>
      <p:ext uri="{BB962C8B-B14F-4D97-AF65-F5344CB8AC3E}">
        <p14:creationId xmlns:p14="http://schemas.microsoft.com/office/powerpoint/2010/main" val="850815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78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8311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Change Management Process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905000"/>
            <a:ext cx="4116805" cy="4345518"/>
          </a:xfrm>
        </p:spPr>
      </p:pic>
    </p:spTree>
    <p:extLst>
      <p:ext uri="{BB962C8B-B14F-4D97-AF65-F5344CB8AC3E}">
        <p14:creationId xmlns:p14="http://schemas.microsoft.com/office/powerpoint/2010/main" val="65665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Change Management </a:t>
            </a:r>
            <a:r>
              <a:rPr lang="en-US" sz="2800" dirty="0" smtClean="0"/>
              <a:t>Process = Scrum Life Cycle</a:t>
            </a:r>
            <a:endParaRPr lang="en-US" sz="28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295400"/>
            <a:ext cx="8001000" cy="5181600"/>
          </a:xfrm>
        </p:spPr>
      </p:pic>
    </p:spTree>
    <p:extLst>
      <p:ext uri="{BB962C8B-B14F-4D97-AF65-F5344CB8AC3E}">
        <p14:creationId xmlns:p14="http://schemas.microsoft.com/office/powerpoint/2010/main" val="555329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Holistic View of Agile Change Management</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7350592"/>
              </p:ext>
            </p:extLst>
          </p:nvPr>
        </p:nvGraphicFramePr>
        <p:xfrm>
          <a:off x="838200" y="1600200"/>
          <a:ext cx="72390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57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Planning For Change</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447800"/>
            <a:ext cx="7239000" cy="4648200"/>
          </a:xfrm>
        </p:spPr>
      </p:pic>
      <p:sp>
        <p:nvSpPr>
          <p:cNvPr id="5" name="Rectangle 4"/>
          <p:cNvSpPr/>
          <p:nvPr/>
        </p:nvSpPr>
        <p:spPr>
          <a:xfrm>
            <a:off x="2362200" y="6172200"/>
            <a:ext cx="509847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Planning vs plan </a:t>
            </a:r>
            <a:endParaRPr lang="en-US" sz="2400" dirty="0"/>
          </a:p>
        </p:txBody>
      </p:sp>
    </p:spTree>
    <p:extLst>
      <p:ext uri="{BB962C8B-B14F-4D97-AF65-F5344CB8AC3E}">
        <p14:creationId xmlns:p14="http://schemas.microsoft.com/office/powerpoint/2010/main" val="597298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Control The Change</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46237183"/>
              </p:ext>
            </p:extLst>
          </p:nvPr>
        </p:nvGraphicFramePr>
        <p:xfrm>
          <a:off x="495300" y="1295400"/>
          <a:ext cx="8001000" cy="4602480"/>
        </p:xfrm>
        <a:graphic>
          <a:graphicData uri="http://schemas.openxmlformats.org/drawingml/2006/table">
            <a:tbl>
              <a:tblPr firstRow="1" bandRow="1">
                <a:tableStyleId>{5940675A-B579-460E-94D1-54222C63F5DA}</a:tableStyleId>
              </a:tblPr>
              <a:tblGrid>
                <a:gridCol w="4000500"/>
                <a:gridCol w="4000500"/>
              </a:tblGrid>
              <a:tr h="1483360">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User Stories that INVEST</a:t>
                      </a:r>
                      <a:endParaRPr lang="en-US" sz="1600" dirty="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3 Cs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Sprint planning ( Commitment /Velocity based)</a:t>
                      </a:r>
                      <a:endParaRPr lang="en-US" sz="1600"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Sprint Goal &amp; Definition of Done</a:t>
                      </a:r>
                    </a:p>
                    <a:p>
                      <a:endParaRPr lang="en-US" sz="1600" b="1" dirty="0">
                        <a:solidFill>
                          <a:schemeClr val="tx1"/>
                        </a:solidFill>
                      </a:endParaRPr>
                    </a:p>
                  </a:txBody>
                  <a:tcPr/>
                </a:tc>
                <a:tc>
                  <a:txBody>
                    <a:bodyPr/>
                    <a:lstStyle/>
                    <a:p>
                      <a:pPr algn="ctr"/>
                      <a:r>
                        <a:rPr lang="en-US" sz="1600" dirty="0" smtClean="0"/>
                        <a:t>Small</a:t>
                      </a:r>
                      <a:r>
                        <a:rPr lang="en-US" sz="1600" baseline="0" dirty="0" smtClean="0"/>
                        <a:t> Customer Centric Features</a:t>
                      </a:r>
                    </a:p>
                    <a:p>
                      <a:pPr algn="ctr"/>
                      <a:endParaRPr lang="en-US" sz="1600" baseline="0" dirty="0" smtClean="0"/>
                    </a:p>
                    <a:p>
                      <a:pPr algn="ctr"/>
                      <a:r>
                        <a:rPr lang="en-US" sz="1600" baseline="0" dirty="0" smtClean="0"/>
                        <a:t>Acceptance Criteria</a:t>
                      </a:r>
                    </a:p>
                    <a:p>
                      <a:pPr algn="ctr"/>
                      <a:endParaRPr lang="en-US" sz="1600" baseline="0" dirty="0" smtClean="0"/>
                    </a:p>
                    <a:p>
                      <a:pPr algn="ctr"/>
                      <a:r>
                        <a:rPr lang="en-US" sz="1600" baseline="0" dirty="0" smtClean="0"/>
                        <a:t>Fixed Scope, Fixed Time , Fixed Cost</a:t>
                      </a:r>
                      <a:endParaRPr lang="en-US" sz="1600" b="1" baseline="0" dirty="0" smtClean="0">
                        <a:solidFill>
                          <a:schemeClr val="tx1"/>
                        </a:solidFill>
                      </a:endParaRPr>
                    </a:p>
                  </a:txBody>
                  <a:tcPr/>
                </a:tc>
              </a:tr>
              <a:tr h="370840">
                <a:tc>
                  <a:txBody>
                    <a:bodyPr/>
                    <a:lstStyle/>
                    <a:p>
                      <a:pPr marL="285750" indent="-285750" algn="l">
                        <a:buFont typeface="Arial" panose="020B0604020202020204" pitchFamily="34" charset="0"/>
                        <a:buChar char="•"/>
                      </a:pPr>
                      <a:r>
                        <a:rPr lang="en-US" sz="1600" dirty="0" smtClean="0"/>
                        <a:t>Test Driven Development/Pair Programming /Refactoring</a:t>
                      </a:r>
                    </a:p>
                    <a:p>
                      <a:pPr marL="285750" indent="-285750" algn="l">
                        <a:buFont typeface="Arial" panose="020B0604020202020204" pitchFamily="34" charset="0"/>
                        <a:buChar char="•"/>
                      </a:pPr>
                      <a:r>
                        <a:rPr lang="en-US" sz="1600" dirty="0" smtClean="0"/>
                        <a:t>Daily Automated Builds</a:t>
                      </a:r>
                    </a:p>
                    <a:p>
                      <a:endParaRPr lang="en-US" sz="1600" b="1" dirty="0">
                        <a:solidFill>
                          <a:schemeClr val="tx1"/>
                        </a:solidFill>
                      </a:endParaRPr>
                    </a:p>
                  </a:txBody>
                  <a:tcPr/>
                </a:tc>
                <a:tc>
                  <a:txBody>
                    <a:bodyPr/>
                    <a:lstStyle/>
                    <a:p>
                      <a:pPr algn="ctr"/>
                      <a:r>
                        <a:rPr lang="en-US" sz="1600" dirty="0" smtClean="0"/>
                        <a:t>Quality</a:t>
                      </a:r>
                      <a:r>
                        <a:rPr lang="en-US" sz="1600" baseline="0" dirty="0" smtClean="0"/>
                        <a:t> Right First Time</a:t>
                      </a:r>
                      <a:endParaRPr lang="en-US" sz="1600" b="1" dirty="0">
                        <a:solidFill>
                          <a:schemeClr val="tx1"/>
                        </a:solidFill>
                      </a:endParaRPr>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Reduce WIP limit</a:t>
                      </a:r>
                    </a:p>
                    <a:p>
                      <a:endParaRPr lang="en-US" sz="1600" b="1" dirty="0">
                        <a:solidFill>
                          <a:schemeClr val="tx1"/>
                        </a:solidFill>
                      </a:endParaRPr>
                    </a:p>
                  </a:txBody>
                  <a:tcPr/>
                </a:tc>
                <a:tc>
                  <a:txBody>
                    <a:bodyPr/>
                    <a:lstStyle/>
                    <a:p>
                      <a:pPr algn="ctr"/>
                      <a:r>
                        <a:rPr lang="en-US" sz="1600" dirty="0" smtClean="0"/>
                        <a:t>Reduce Waste and Rework</a:t>
                      </a:r>
                      <a:endParaRPr lang="en-US" sz="1600" b="1" dirty="0">
                        <a:solidFill>
                          <a:schemeClr val="tx1"/>
                        </a:solidFill>
                      </a:endParaRPr>
                    </a:p>
                  </a:txBody>
                  <a:tcPr/>
                </a:tc>
              </a:tr>
              <a:tr h="370840">
                <a:tc>
                  <a:txBody>
                    <a:bodyPr/>
                    <a:lstStyle/>
                    <a:p>
                      <a:pPr marL="285750" indent="-285750">
                        <a:buFont typeface="Arial" panose="020B0604020202020204" pitchFamily="34" charset="0"/>
                        <a:buChar char="•"/>
                      </a:pPr>
                      <a:r>
                        <a:rPr lang="en-US" sz="1600" dirty="0" smtClean="0"/>
                        <a:t>Backlog</a:t>
                      </a:r>
                      <a:r>
                        <a:rPr lang="en-US" sz="1600" baseline="0" dirty="0" smtClean="0"/>
                        <a:t> grooming</a:t>
                      </a:r>
                    </a:p>
                    <a:p>
                      <a:pPr marL="285750" indent="-285750">
                        <a:buFont typeface="Arial" panose="020B0604020202020204" pitchFamily="34" charset="0"/>
                        <a:buChar char="•"/>
                      </a:pPr>
                      <a:r>
                        <a:rPr lang="en-US" sz="1600" baseline="0" dirty="0" smtClean="0"/>
                        <a:t>Sprint Readiness</a:t>
                      </a:r>
                      <a:endParaRPr lang="en-US" sz="1600" b="1" dirty="0">
                        <a:solidFill>
                          <a:schemeClr val="tx1"/>
                        </a:solidFill>
                      </a:endParaRPr>
                    </a:p>
                  </a:txBody>
                  <a:tcPr/>
                </a:tc>
                <a:tc>
                  <a:txBody>
                    <a:bodyPr/>
                    <a:lstStyle/>
                    <a:p>
                      <a:pPr algn="ctr"/>
                      <a:r>
                        <a:rPr lang="en-US" sz="1600" dirty="0" smtClean="0"/>
                        <a:t> Planning / Dependency Management</a:t>
                      </a:r>
                      <a:endParaRPr lang="en-US" sz="1600" b="1" dirty="0">
                        <a:solidFill>
                          <a:schemeClr val="tx1"/>
                        </a:solidFill>
                      </a:endParaRPr>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Testing (functional /integration/Regression/Performance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Sprint Review and Feature Validation</a:t>
                      </a:r>
                      <a:endParaRPr lang="en-US" sz="1600" b="1" dirty="0" smtClean="0">
                        <a:solidFill>
                          <a:schemeClr val="tx1"/>
                        </a:solidFill>
                      </a:endParaRPr>
                    </a:p>
                  </a:txBody>
                  <a:tcPr/>
                </a:tc>
                <a:tc>
                  <a:txBody>
                    <a:bodyPr/>
                    <a:lstStyle/>
                    <a:p>
                      <a:pPr algn="ctr"/>
                      <a:r>
                        <a:rPr lang="en-US" sz="1600" dirty="0" smtClean="0"/>
                        <a:t> Inspect and Adapt. </a:t>
                      </a:r>
                      <a:endParaRPr lang="en-US" sz="1600" b="1" dirty="0">
                        <a:solidFill>
                          <a:schemeClr val="tx1"/>
                        </a:solidFill>
                      </a:endParaRPr>
                    </a:p>
                  </a:txBody>
                  <a:tcPr/>
                </a:tc>
              </a:tr>
            </a:tbl>
          </a:graphicData>
        </a:graphic>
      </p:graphicFrame>
      <p:sp>
        <p:nvSpPr>
          <p:cNvPr id="4" name="Rectangle 3"/>
          <p:cNvSpPr/>
          <p:nvPr/>
        </p:nvSpPr>
        <p:spPr>
          <a:xfrm>
            <a:off x="1752600" y="6068291"/>
            <a:ext cx="548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Sprint Contract</a:t>
            </a:r>
            <a:endParaRPr lang="en-US" sz="2400" dirty="0"/>
          </a:p>
        </p:txBody>
      </p:sp>
    </p:spTree>
    <p:extLst>
      <p:ext uri="{BB962C8B-B14F-4D97-AF65-F5344CB8AC3E}">
        <p14:creationId xmlns:p14="http://schemas.microsoft.com/office/powerpoint/2010/main" val="646086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 the change</a:t>
            </a:r>
            <a:endParaRPr lang="en-US" dirty="0"/>
          </a:p>
        </p:txBody>
      </p:sp>
      <p:sp>
        <p:nvSpPr>
          <p:cNvPr id="3" name="Content Placeholder 2"/>
          <p:cNvSpPr>
            <a:spLocks noGrp="1"/>
          </p:cNvSpPr>
          <p:nvPr>
            <p:ph idx="1"/>
          </p:nvPr>
        </p:nvSpPr>
        <p:spPr>
          <a:xfrm>
            <a:off x="1406236" y="2355273"/>
            <a:ext cx="6629400" cy="1371600"/>
          </a:xfrm>
        </p:spPr>
        <p:txBody>
          <a:bodyPr/>
          <a:lstStyle/>
          <a:p>
            <a:pPr marL="571500" indent="-571500" algn="l">
              <a:buFont typeface="Arial" panose="020B0604020202020204" pitchFamily="34" charset="0"/>
              <a:buChar char="•"/>
            </a:pPr>
            <a:r>
              <a:rPr lang="en-US" dirty="0" smtClean="0"/>
              <a:t>Exchange Requests – not Change Requests</a:t>
            </a:r>
          </a:p>
          <a:p>
            <a:pPr marL="571500" indent="-571500" algn="l">
              <a:buFont typeface="Arial" panose="020B0604020202020204" pitchFamily="34" charset="0"/>
              <a:buChar char="•"/>
            </a:pPr>
            <a:r>
              <a:rPr lang="en-US" dirty="0" smtClean="0"/>
              <a:t>Re-estimate</a:t>
            </a:r>
          </a:p>
          <a:p>
            <a:pPr marL="571500" indent="-571500" algn="l">
              <a:buFont typeface="Arial" panose="020B0604020202020204" pitchFamily="34" charset="0"/>
              <a:buChar char="•"/>
            </a:pPr>
            <a:r>
              <a:rPr lang="en-US" dirty="0" smtClean="0"/>
              <a:t>Re-plan</a:t>
            </a:r>
            <a:endParaRPr lang="en-US" dirty="0"/>
          </a:p>
        </p:txBody>
      </p:sp>
      <p:sp>
        <p:nvSpPr>
          <p:cNvPr id="4" name="Rectangle 3"/>
          <p:cNvSpPr/>
          <p:nvPr/>
        </p:nvSpPr>
        <p:spPr>
          <a:xfrm>
            <a:off x="1752600" y="5638800"/>
            <a:ext cx="5867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Update Release  Plan</a:t>
            </a:r>
          </a:p>
        </p:txBody>
      </p:sp>
    </p:spTree>
    <p:extLst>
      <p:ext uri="{BB962C8B-B14F-4D97-AF65-F5344CB8AC3E}">
        <p14:creationId xmlns:p14="http://schemas.microsoft.com/office/powerpoint/2010/main" val="3222973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rtusa Template">
      <a:majorFont>
        <a:latin typeface="Arial"/>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Virtusa Template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3C5669"/>
      </a:folHlink>
    </a:clrScheme>
    <a:fontScheme name="Custom Design">
      <a:majorFont>
        <a:latin typeface="Arial"/>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Calibr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Custom Design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2_Custom Design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Theme1</Template>
  <TotalTime>1368</TotalTime>
  <Words>136</Words>
  <Application>Microsoft Office PowerPoint</Application>
  <PresentationFormat>On-screen Show (4:3)</PresentationFormat>
  <Paragraphs>40</Paragraphs>
  <Slides>11</Slides>
  <Notes>0</Notes>
  <HiddenSlides>0</HiddenSlides>
  <MMClips>0</MMClips>
  <ScaleCrop>false</ScaleCrop>
  <HeadingPairs>
    <vt:vector size="4" baseType="variant">
      <vt:variant>
        <vt:lpstr>Theme</vt:lpstr>
      </vt:variant>
      <vt:variant>
        <vt:i4>4</vt:i4>
      </vt:variant>
      <vt:variant>
        <vt:lpstr>Slide Titles</vt:lpstr>
      </vt:variant>
      <vt:variant>
        <vt:i4>11</vt:i4>
      </vt:variant>
    </vt:vector>
  </HeadingPairs>
  <TitlesOfParts>
    <vt:vector size="15" baseType="lpstr">
      <vt:lpstr>Theme1</vt:lpstr>
      <vt:lpstr>Custom Design</vt:lpstr>
      <vt:lpstr>3_Custom Design</vt:lpstr>
      <vt:lpstr>2_Custom Design</vt:lpstr>
      <vt:lpstr>Agile Change Management</vt:lpstr>
      <vt:lpstr>Iron Triangle</vt:lpstr>
      <vt:lpstr>PowerPoint Presentation</vt:lpstr>
      <vt:lpstr>Change Management Process</vt:lpstr>
      <vt:lpstr>Change Management Process = Scrum Life Cycle</vt:lpstr>
      <vt:lpstr>Holistic View of Agile Change Management</vt:lpstr>
      <vt:lpstr>Planning For Change</vt:lpstr>
      <vt:lpstr>Control The Change</vt:lpstr>
      <vt:lpstr>Adopt the change</vt:lpstr>
      <vt:lpstr>Quality in Built</vt:lpstr>
      <vt:lpstr>Exercise </vt:lpstr>
    </vt:vector>
  </TitlesOfParts>
  <Company>Virtusa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Change Management</dc:title>
  <dc:creator>Janani Liyanage</dc:creator>
  <cp:lastModifiedBy>Janani Liyanage</cp:lastModifiedBy>
  <cp:revision>18</cp:revision>
  <dcterms:created xsi:type="dcterms:W3CDTF">2015-08-12T17:40:32Z</dcterms:created>
  <dcterms:modified xsi:type="dcterms:W3CDTF">2015-08-13T16:28:38Z</dcterms:modified>
</cp:coreProperties>
</file>