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35" autoAdjust="0"/>
    <p:restoredTop sz="94660"/>
  </p:normalViewPr>
  <p:slideViewPr>
    <p:cSldViewPr>
      <p:cViewPr>
        <p:scale>
          <a:sx n="76" d="100"/>
          <a:sy n="76" d="100"/>
        </p:scale>
        <p:origin x="-96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9D830C-F4E8-4CF3-9029-C31B5267FE23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EEB7E0-3AE1-4303-A4D9-F74003365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TechWellPresentations/scaling-agile-at-dell-reallife-problems-and-solutions-29090880?qid=89e98ede-e0c2-4358-83df-50c43da1243d&amp;v=default&amp;b=&amp;from_search=1" TargetMode="External"/><Relationship Id="rId2" Type="http://schemas.openxmlformats.org/officeDocument/2006/relationships/hyperlink" Target="http://www.slideshare.net/vmysla/scrum-at-spotify?qid=c2829ef4-22b0-4a7a-aad7-20ce45271f9b&amp;v=qf1&amp;b=&amp;from_search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Project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Stories ( IBM, Sales Force, Dell)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http://www.slideshare.net/vmysla/scrum-at-spotify?qid=c2829ef4-22b0-4a7a-aad7-20ce45271f9b&amp;v=qf1&amp;b=&amp;from_search=1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http://www.slideshare.net/TechWellPresentations/scaling-agile-at-dell-reallife-problems-and-solutions-29090880?qid=89e98ede-e0c2-4358-83df-50c43da1243d&amp;v=default&amp;b=&amp;from_search=1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http://www.slideshare.net/sgreene/agile-2010-conference-a-holistic-approach-to-scaling-agile-at-salesforce?qid=d831176f-ba0e-49b3-9ca4-e604601a5f63&amp;v=default&amp;b=&amp;from_search=1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for Scaling Agile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Scaled Agile Framework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AFe-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928802"/>
            <a:ext cx="6753225" cy="4543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for Scaling Agile</a:t>
            </a:r>
            <a:endParaRPr lang="en-US" dirty="0"/>
          </a:p>
        </p:txBody>
      </p:sp>
      <p:pic>
        <p:nvPicPr>
          <p:cNvPr id="4" name="Content Placeholder 3" descr="more-with-less-agile-meetup-2014918-14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728" y="1857364"/>
            <a:ext cx="6357982" cy="4562475"/>
          </a:xfrm>
        </p:spPr>
      </p:pic>
      <p:sp>
        <p:nvSpPr>
          <p:cNvPr id="5" name="Rectangle 4"/>
          <p:cNvSpPr/>
          <p:nvPr/>
        </p:nvSpPr>
        <p:spPr>
          <a:xfrm>
            <a:off x="1285852" y="1428736"/>
            <a:ext cx="19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</a:pPr>
            <a:r>
              <a:rPr lang="en-US" dirty="0" smtClean="0"/>
              <a:t> Large Scale Scrum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not Change Fundamentals of Agile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sz="3200" dirty="0" smtClean="0"/>
              <a:t>Transparency</a:t>
            </a:r>
          </a:p>
          <a:p>
            <a:pPr lvl="1"/>
            <a:r>
              <a:rPr lang="en-US" sz="3200" dirty="0" smtClean="0"/>
              <a:t>Inspection</a:t>
            </a:r>
          </a:p>
          <a:p>
            <a:pPr lvl="1"/>
            <a:r>
              <a:rPr lang="en-US" sz="3200" dirty="0" smtClean="0"/>
              <a:t>Adaption</a:t>
            </a:r>
          </a:p>
          <a:p>
            <a:pPr lvl="1"/>
            <a:r>
              <a:rPr lang="en-US" sz="3200" dirty="0" smtClean="0"/>
              <a:t>Self Organizing team &amp; Flat hierarchy</a:t>
            </a:r>
          </a:p>
          <a:p>
            <a:pPr lvl="1"/>
            <a:r>
              <a:rPr lang="en-US" sz="3200" dirty="0" smtClean="0"/>
              <a:t>Continuous Delivery and Deployment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and Focused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Agile </a:t>
            </a:r>
            <a:r>
              <a:rPr lang="en-US" dirty="0"/>
              <a:t>project management divides responsibility among more than one team member.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Scrum, it’s a project's product owner, </a:t>
            </a:r>
            <a:r>
              <a:rPr lang="en-US" dirty="0" smtClean="0"/>
              <a:t>Scrum Master </a:t>
            </a:r>
            <a:r>
              <a:rPr lang="en-US" dirty="0"/>
              <a:t>and the rest of the team.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product owner is responsible for the business aspects of the project, including ensuring the right product is being built, and in the right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Scrum Master </a:t>
            </a:r>
            <a:r>
              <a:rPr lang="en-US" dirty="0"/>
              <a:t>serves as the team's coach, helping team members work together in the most effective manner possible.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team itself assumes agile project management roles when determining how to best achieve the product goals (as established by the product owner).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members will collaboratively decide which person should work on which tasks, which technical practices are necessary to achieve stated quality goals,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agile project management, the world may come to view the </a:t>
            </a:r>
            <a:r>
              <a:rPr lang="en-US" b="1" u="sng" dirty="0" err="1">
                <a:solidFill>
                  <a:srgbClr val="FF0000"/>
                </a:solidFill>
              </a:rPr>
              <a:t>ScrumMaster</a:t>
            </a:r>
            <a:r>
              <a:rPr lang="en-US" b="1" u="sng" dirty="0">
                <a:solidFill>
                  <a:srgbClr val="FF0000"/>
                </a:solidFill>
              </a:rPr>
              <a:t> as a 21st century version of the project manager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unlike a traditional project manager, the </a:t>
            </a:r>
            <a:r>
              <a:rPr lang="en-US" dirty="0" err="1"/>
              <a:t>ScrumMaster</a:t>
            </a:r>
            <a:r>
              <a:rPr lang="en-US" dirty="0"/>
              <a:t> is not viewed as the person to credit (or blame) for the success (or failure) of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Agile Projects Scale with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processes like Scrum are definitely scalable. </a:t>
            </a:r>
          </a:p>
          <a:p>
            <a:endParaRPr lang="en-US" dirty="0" smtClean="0"/>
          </a:p>
          <a:p>
            <a:r>
              <a:rPr lang="en-US" dirty="0" smtClean="0"/>
              <a:t>While the typical agile project has between five and 20 people across one to three teams, agile implementation has been successful on projects with 200 to 500 – even 1,000 people.</a:t>
            </a:r>
          </a:p>
          <a:p>
            <a:endParaRPr lang="en-US" dirty="0" smtClean="0"/>
          </a:p>
          <a:p>
            <a:r>
              <a:rPr lang="en-US" dirty="0" smtClean="0"/>
              <a:t>E.g. IBM, Microsoft , Sales Force, Accenture , Google.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Still Project Management Done by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571612"/>
            <a:ext cx="77724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 coordinate the work of many teams, larger projects sometimes include a role called “project manager.” While involving someone on the project with this title or background can be very helpful, </a:t>
            </a:r>
            <a:r>
              <a:rPr lang="en-US" sz="3600" dirty="0" smtClean="0">
                <a:solidFill>
                  <a:srgbClr val="FF0000"/>
                </a:solidFill>
              </a:rPr>
              <a:t>we need to be careful of the baggage associated with the project manager title.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Still Project Management Done by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3600" dirty="0" smtClean="0"/>
              <a:t>Even on a very large agile project, </a:t>
            </a:r>
            <a:r>
              <a:rPr lang="en-US" sz="3600" dirty="0" smtClean="0">
                <a:solidFill>
                  <a:srgbClr val="FF0000"/>
                </a:solidFill>
              </a:rPr>
              <a:t>the team will still do much of the project management. For example, teams decide how to allocate tasks, not a project manager;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 smtClean="0"/>
              <a:t>Duties of Agile PM would include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Allocating and tracking the budget; </a:t>
            </a:r>
          </a:p>
          <a:p>
            <a:pPr lvl="1"/>
            <a:r>
              <a:rPr lang="en-US" dirty="0" smtClean="0"/>
              <a:t>Communicating with outside stakeholders, contractors and others; </a:t>
            </a:r>
          </a:p>
          <a:p>
            <a:pPr lvl="1"/>
            <a:r>
              <a:rPr lang="en-US" dirty="0" smtClean="0"/>
              <a:t>Maintaining the risk census with guidance from the teams, </a:t>
            </a:r>
            <a:r>
              <a:rPr lang="en-US" dirty="0" err="1" smtClean="0"/>
              <a:t>ScrumMasters</a:t>
            </a:r>
            <a:r>
              <a:rPr lang="en-US" dirty="0" smtClean="0"/>
              <a:t> and product owners; and so on. 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This is a true agile project management role.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466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Agile Project Management</vt:lpstr>
      <vt:lpstr>Shared and Focused Responsibility</vt:lpstr>
      <vt:lpstr>PowerPoint Presentation</vt:lpstr>
      <vt:lpstr>PowerPoint Presentation</vt:lpstr>
      <vt:lpstr>Scrum Master Role</vt:lpstr>
      <vt:lpstr>Do Agile Projects Scale with Project Management</vt:lpstr>
      <vt:lpstr>But Still Project Management Done by Team</vt:lpstr>
      <vt:lpstr>But Still Project Management Done by Team</vt:lpstr>
      <vt:lpstr>Duties of Agile PM would include  </vt:lpstr>
      <vt:lpstr>Success Stories ( IBM, Sales Force, Dell)</vt:lpstr>
      <vt:lpstr>Frameworks for Scaling Agile </vt:lpstr>
      <vt:lpstr>Frameworks for Scaling Agile</vt:lpstr>
      <vt:lpstr>Do not Change Fundamentals of Agile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</dc:title>
  <dc:creator>Home</dc:creator>
  <cp:lastModifiedBy>Janani Liyanage</cp:lastModifiedBy>
  <cp:revision>10</cp:revision>
  <dcterms:created xsi:type="dcterms:W3CDTF">2015-07-15T16:33:51Z</dcterms:created>
  <dcterms:modified xsi:type="dcterms:W3CDTF">2015-08-13T10:06:09Z</dcterms:modified>
</cp:coreProperties>
</file>