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&lt;video width="800" controls&gt;
  &lt;source src="https://www.w3schools.com/html/mov_bbb.mp4" type="video/mp4"&gt;
  Your browser does not support the video tag.
&lt;/video&gt;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2025-02-20T09:40:51Z</dcterms:created>
  <dcterms:modified xsi:type="dcterms:W3CDTF">2025-02-20T09:40:51Z</dcterms:modified>
</cp:coreProperties>
</file>