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is transforming industries and shaping the future of technology.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evolving with breakthroughs in deep learning, reinforcement learning, and generative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Healthcare, finance, and transportation are leveraging AI for efficiency and innovation.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poses ethical challenges such as bias, privacy concerns, and job displacement.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Road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AI development will focus on explainability, safety, and human-AI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