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Evolution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revolutionizing various sectors and driving technological advancements.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Breakthroughs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Significant progress in neural networks, autonomous systems, and generative AI is reshaping industries.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Across Sectors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Sectors like medicine, banking, and transport are integrating AI to enhance productivity.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brings concerns related to fairness, data security, and employment changes.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next phase of AI will emphasize transparency, reliability, and collaboration with humans.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