
<file path=[Content_Types].xml><?xml version="1.0" encoding="utf-8"?>
<Types xmlns="http://schemas.openxmlformats.org/package/2006/content-types">
  <Default ContentType="image/jpeg" Extension="jfif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officedocument.drawingml.diagramData+xml" PartName="/ppt/diagrams/data6.xml"/>
  <Override ContentType="application/vnd.openxmlformats-officedocument.drawingml.diagramLayout+xml" PartName="/ppt/diagrams/layout6.xml"/>
  <Override ContentType="application/vnd.openxmlformats-officedocument.drawingml.diagramStyle+xml" PartName="/ppt/diagrams/quickStyle6.xml"/>
  <Override ContentType="application/vnd.openxmlformats-officedocument.drawingml.diagramColors+xml" PartName="/ppt/diagrams/colors6.xml"/>
  <Override ContentType="application/vnd.ms-office.drawingml.diagramDrawing+xml" PartName="/ppt/diagrams/drawing6.xml"/>
  <Override ContentType="application/vnd.openxmlformats-officedocument.drawingml.diagramData+xml" PartName="/ppt/diagrams/data7.xml"/>
  <Override ContentType="application/vnd.openxmlformats-officedocument.drawingml.diagramLayout+xml" PartName="/ppt/diagrams/layout7.xml"/>
  <Override ContentType="application/vnd.openxmlformats-officedocument.drawingml.diagramStyle+xml" PartName="/ppt/diagrams/quickStyle7.xml"/>
  <Override ContentType="application/vnd.openxmlformats-officedocument.drawingml.diagramColors+xml" PartName="/ppt/diagrams/colors7.xml"/>
  <Override ContentType="application/vnd.ms-office.drawingml.diagramDrawing+xml" PartName="/ppt/diagrams/drawing7.xml"/>
  <Override ContentType="application/vnd.openxmlformats-officedocument.drawingml.diagramData+xml" PartName="/ppt/diagrams/data8.xml"/>
  <Override ContentType="application/vnd.openxmlformats-officedocument.drawingml.diagramLayout+xml" PartName="/ppt/diagrams/layout8.xml"/>
  <Override ContentType="application/vnd.openxmlformats-officedocument.drawingml.diagramStyle+xml" PartName="/ppt/diagrams/quickStyle8.xml"/>
  <Override ContentType="application/vnd.openxmlformats-officedocument.drawingml.diagramColors+xml" PartName="/ppt/diagrams/colors8.xml"/>
  <Override ContentType="application/vnd.ms-office.drawingml.diagramDrawing+xml" PartName="/ppt/diagrams/drawing8.xml"/>
  <Override ContentType="application/vnd.openxmlformats-officedocument.drawingml.diagramData+xml" PartName="/ppt/diagrams/data9.xml"/>
  <Override ContentType="application/vnd.openxmlformats-officedocument.drawingml.diagramLayout+xml" PartName="/ppt/diagrams/layout9.xml"/>
  <Override ContentType="application/vnd.openxmlformats-officedocument.drawingml.diagramStyle+xml" PartName="/ppt/diagrams/quickStyle9.xml"/>
  <Override ContentType="application/vnd.openxmlformats-officedocument.drawingml.diagramColors+xml" PartName="/ppt/diagrams/colors9.xml"/>
  <Override ContentType="application/vnd.ms-office.drawingml.diagramDrawing+xml" PartName="/ppt/diagrams/drawing9.xml"/>
  <Override ContentType="application/vnd.openxmlformats-officedocument.drawingml.diagramData+xml" PartName="/ppt/diagrams/data10.xml"/>
  <Override ContentType="application/vnd.openxmlformats-officedocument.drawingml.diagramLayout+xml" PartName="/ppt/diagrams/layout10.xml"/>
  <Override ContentType="application/vnd.openxmlformats-officedocument.drawingml.diagramStyle+xml" PartName="/ppt/diagrams/quickStyle10.xml"/>
  <Override ContentType="application/vnd.openxmlformats-officedocument.drawingml.diagramColors+xml" PartName="/ppt/diagrams/colors10.xml"/>
  <Override ContentType="application/vnd.ms-office.drawingml.diagramDrawing+xml" PartName="/ppt/diagrams/drawing10.xml"/>
  <Override ContentType="application/vnd.openxmlformats-officedocument.drawingml.diagramData+xml" PartName="/ppt/diagrams/data11.xml"/>
  <Override ContentType="application/vnd.openxmlformats-officedocument.drawingml.diagramLayout+xml" PartName="/ppt/diagrams/layout11.xml"/>
  <Override ContentType="application/vnd.openxmlformats-officedocument.drawingml.diagramStyle+xml" PartName="/ppt/diagrams/quickStyle11.xml"/>
  <Override ContentType="application/vnd.openxmlformats-officedocument.drawingml.diagramColors+xml" PartName="/ppt/diagrams/colors11.xml"/>
  <Override ContentType="application/vnd.ms-office.drawingml.diagramDrawing+xml" PartName="/ppt/diagrams/drawing11.xml"/>
  <Override ContentType="application/vnd.openxmlformats-officedocument.drawingml.diagramData+xml" PartName="/ppt/diagrams/data12.xml"/>
  <Override ContentType="application/vnd.openxmlformats-officedocument.drawingml.diagramLayout+xml" PartName="/ppt/diagrams/layout12.xml"/>
  <Override ContentType="application/vnd.openxmlformats-officedocument.drawingml.diagramStyle+xml" PartName="/ppt/diagrams/quickStyle12.xml"/>
  <Override ContentType="application/vnd.openxmlformats-officedocument.drawingml.diagramColors+xml" PartName="/ppt/diagrams/colors12.xml"/>
  <Override ContentType="application/vnd.ms-office.drawingml.diagramDrawing+xml" PartName="/ppt/diagrams/drawing12.xml"/>
  <Override ContentType="application/vnd.openxmlformats-officedocument.drawingml.diagramData+xml" PartName="/ppt/diagrams/data13.xml"/>
  <Override ContentType="application/vnd.openxmlformats-officedocument.drawingml.diagramLayout+xml" PartName="/ppt/diagrams/layout13.xml"/>
  <Override ContentType="application/vnd.openxmlformats-officedocument.drawingml.diagramStyle+xml" PartName="/ppt/diagrams/quickStyle13.xml"/>
  <Override ContentType="application/vnd.openxmlformats-officedocument.drawingml.diagramColors+xml" PartName="/ppt/diagrams/colors13.xml"/>
  <Override ContentType="application/vnd.ms-office.drawingml.diagramDrawing+xml" PartName="/ppt/diagrams/drawing13.xml"/>
  <Override ContentType="application/vnd.openxmlformats-officedocument.drawingml.diagramData+xml" PartName="/ppt/diagrams/data14.xml"/>
  <Override ContentType="application/vnd.openxmlformats-officedocument.drawingml.diagramLayout+xml" PartName="/ppt/diagrams/layout14.xml"/>
  <Override ContentType="application/vnd.openxmlformats-officedocument.drawingml.diagramStyle+xml" PartName="/ppt/diagrams/quickStyle14.xml"/>
  <Override ContentType="application/vnd.openxmlformats-officedocument.drawingml.diagramColors+xml" PartName="/ppt/diagrams/colors14.xml"/>
  <Override ContentType="application/vnd.ms-office.drawingml.diagramDrawing+xml" PartName="/ppt/diagrams/drawing14.xml"/>
  <Override ContentType="application/vnd.openxmlformats-officedocument.drawingml.diagramData+xml" PartName="/ppt/diagrams/data15.xml"/>
  <Override ContentType="application/vnd.openxmlformats-officedocument.drawingml.diagramLayout+xml" PartName="/ppt/diagrams/layout15.xml"/>
  <Override ContentType="application/vnd.openxmlformats-officedocument.drawingml.diagramStyle+xml" PartName="/ppt/diagrams/quickStyle15.xml"/>
  <Override ContentType="application/vnd.openxmlformats-officedocument.drawingml.diagramColors+xml" PartName="/ppt/diagrams/colors15.xml"/>
  <Override ContentType="application/vnd.ms-office.drawingml.diagramDrawing+xml" PartName="/ppt/diagrams/drawing15.xml"/>
  <Override ContentType="application/vnd.openxmlformats-officedocument.drawingml.diagramData+xml" PartName="/ppt/diagrams/data16.xml"/>
  <Override ContentType="application/vnd.openxmlformats-officedocument.drawingml.diagramLayout+xml" PartName="/ppt/diagrams/layout16.xml"/>
  <Override ContentType="application/vnd.openxmlformats-officedocument.drawingml.diagramStyle+xml" PartName="/ppt/diagrams/quickStyle16.xml"/>
  <Override ContentType="application/vnd.openxmlformats-officedocument.drawingml.diagramColors+xml" PartName="/ppt/diagrams/colors16.xml"/>
  <Override ContentType="application/vnd.ms-office.drawingml.diagramDrawing+xml" PartName="/ppt/diagrams/drawing16.xml"/>
  <Override ContentType="application/vnd.openxmlformats-officedocument.drawingml.diagramData+xml" PartName="/ppt/diagrams/data17.xml"/>
  <Override ContentType="application/vnd.openxmlformats-officedocument.drawingml.diagramLayout+xml" PartName="/ppt/diagrams/layout17.xml"/>
  <Override ContentType="application/vnd.openxmlformats-officedocument.drawingml.diagramStyle+xml" PartName="/ppt/diagrams/quickStyle17.xml"/>
  <Override ContentType="application/vnd.openxmlformats-officedocument.drawingml.diagramColors+xml" PartName="/ppt/diagrams/colors17.xml"/>
  <Override ContentType="application/vnd.ms-office.drawingml.diagramDrawing+xml" PartName="/ppt/diagrams/drawing17.xml"/>
  <Override ContentType="application/vnd.openxmlformats-officedocument.drawingml.diagramData+xml" PartName="/ppt/diagrams/data18.xml"/>
  <Override ContentType="application/vnd.openxmlformats-officedocument.drawingml.diagramLayout+xml" PartName="/ppt/diagrams/layout18.xml"/>
  <Override ContentType="application/vnd.openxmlformats-officedocument.drawingml.diagramStyle+xml" PartName="/ppt/diagrams/quickStyle18.xml"/>
  <Override ContentType="application/vnd.openxmlformats-officedocument.drawingml.diagramColors+xml" PartName="/ppt/diagrams/colors18.xml"/>
  <Override ContentType="application/vnd.ms-office.drawingml.diagramDrawing+xml" PartName="/ppt/diagrams/drawing18.xml"/>
  <Override ContentType="application/vnd.openxmlformats-officedocument.drawingml.diagramData+xml" PartName="/ppt/diagrams/data19.xml"/>
  <Override ContentType="application/vnd.openxmlformats-officedocument.drawingml.diagramLayout+xml" PartName="/ppt/diagrams/layout19.xml"/>
  <Override ContentType="application/vnd.openxmlformats-officedocument.drawingml.diagramStyle+xml" PartName="/ppt/diagrams/quickStyle19.xml"/>
  <Override ContentType="application/vnd.openxmlformats-officedocument.drawingml.diagramColors+xml" PartName="/ppt/diagrams/colors19.xml"/>
  <Override ContentType="application/vnd.ms-office.drawingml.diagramDrawing+xml" PartName="/ppt/diagrams/drawing19.xml"/>
  <Override ContentType="application/vnd.openxmlformats-officedocument.drawingml.diagramData+xml" PartName="/ppt/diagrams/data20.xml"/>
  <Override ContentType="application/vnd.openxmlformats-officedocument.drawingml.diagramLayout+xml" PartName="/ppt/diagrams/layout20.xml"/>
  <Override ContentType="application/vnd.openxmlformats-officedocument.drawingml.diagramStyle+xml" PartName="/ppt/diagrams/quickStyle20.xml"/>
  <Override ContentType="application/vnd.openxmlformats-officedocument.drawingml.diagramColors+xml" PartName="/ppt/diagrams/colors20.xml"/>
  <Override ContentType="application/vnd.ms-office.drawingml.diagramDrawing+xml" PartName="/ppt/diagrams/drawing20.xml"/>
  <Override ContentType="application/vnd.openxmlformats-officedocument.drawingml.diagramData+xml" PartName="/ppt/diagrams/data21.xml"/>
  <Override ContentType="application/vnd.openxmlformats-officedocument.drawingml.diagramLayout+xml" PartName="/ppt/diagrams/layout21.xml"/>
  <Override ContentType="application/vnd.openxmlformats-officedocument.drawingml.diagramStyle+xml" PartName="/ppt/diagrams/quickStyle21.xml"/>
  <Override ContentType="application/vnd.openxmlformats-officedocument.drawingml.diagramColors+xml" PartName="/ppt/diagrams/colors21.xml"/>
  <Override ContentType="application/vnd.ms-office.drawingml.diagramDrawing+xml" PartName="/ppt/diagrams/drawing21.xml"/>
  <Override ContentType="application/vnd.openxmlformats-officedocument.drawingml.diagramData+xml" PartName="/ppt/diagrams/data22.xml"/>
  <Override ContentType="application/vnd.openxmlformats-officedocument.drawingml.diagramLayout+xml" PartName="/ppt/diagrams/layout22.xml"/>
  <Override ContentType="application/vnd.openxmlformats-officedocument.drawingml.diagramStyle+xml" PartName="/ppt/diagrams/quickStyle22.xml"/>
  <Override ContentType="application/vnd.openxmlformats-officedocument.drawingml.diagramColors+xml" PartName="/ppt/diagrams/colors22.xml"/>
  <Override ContentType="application/vnd.ms-office.drawingml.diagramDrawing+xml" PartName="/ppt/diagrams/drawing22.xml"/>
  <Override ContentType="application/vnd.openxmlformats-officedocument.drawingml.diagramData+xml" PartName="/ppt/diagrams/data23.xml"/>
  <Override ContentType="application/vnd.openxmlformats-officedocument.drawingml.diagramLayout+xml" PartName="/ppt/diagrams/layout23.xml"/>
  <Override ContentType="application/vnd.openxmlformats-officedocument.drawingml.diagramStyle+xml" PartName="/ppt/diagrams/quickStyle23.xml"/>
  <Override ContentType="application/vnd.openxmlformats-officedocument.drawingml.diagramColors+xml" PartName="/ppt/diagrams/colors23.xml"/>
  <Override ContentType="application/vnd.ms-office.drawingml.diagramDrawing+xml" PartName="/ppt/diagrams/drawing23.xml"/>
  <Override ContentType="application/vnd.openxmlformats-officedocument.drawingml.diagramData+xml" PartName="/ppt/diagrams/data24.xml"/>
  <Override ContentType="application/vnd.openxmlformats-officedocument.drawingml.diagramLayout+xml" PartName="/ppt/diagrams/layout24.xml"/>
  <Override ContentType="application/vnd.openxmlformats-officedocument.drawingml.diagramStyle+xml" PartName="/ppt/diagrams/quickStyle24.xml"/>
  <Override ContentType="application/vnd.openxmlformats-officedocument.drawingml.diagramColors+xml" PartName="/ppt/diagrams/colors24.xml"/>
  <Override ContentType="application/vnd.ms-office.drawingml.diagramDrawing+xml" PartName="/ppt/diagrams/drawing24.xml"/>
  <Override ContentType="application/vnd.openxmlformats-officedocument.drawingml.diagramData+xml" PartName="/ppt/diagrams/data25.xml"/>
  <Override ContentType="application/vnd.openxmlformats-officedocument.drawingml.diagramLayout+xml" PartName="/ppt/diagrams/layout25.xml"/>
  <Override ContentType="application/vnd.openxmlformats-officedocument.drawingml.diagramStyle+xml" PartName="/ppt/diagrams/quickStyle25.xml"/>
  <Override ContentType="application/vnd.openxmlformats-officedocument.drawingml.diagramColors+xml" PartName="/ppt/diagrams/colors25.xml"/>
  <Override ContentType="application/vnd.ms-office.drawingml.diagramDrawing+xml" PartName="/ppt/diagrams/drawing25.xml"/>
  <Override ContentType="application/vnd.openxmlformats-officedocument.drawingml.diagramData+xml" PartName="/ppt/diagrams/data26.xml"/>
  <Override ContentType="application/vnd.openxmlformats-officedocument.drawingml.diagramLayout+xml" PartName="/ppt/diagrams/layout26.xml"/>
  <Override ContentType="application/vnd.openxmlformats-officedocument.drawingml.diagramStyle+xml" PartName="/ppt/diagrams/quickStyle26.xml"/>
  <Override ContentType="application/vnd.openxmlformats-officedocument.drawingml.diagramColors+xml" PartName="/ppt/diagrams/colors26.xml"/>
  <Override ContentType="application/vnd.ms-office.drawingml.diagramDrawing+xml" PartName="/ppt/diagrams/drawing26.xml"/>
  <Override ContentType="application/vnd.openxmlformats-officedocument.drawingml.diagramData+xml" PartName="/ppt/diagrams/data27.xml"/>
  <Override ContentType="application/vnd.openxmlformats-officedocument.drawingml.diagramLayout+xml" PartName="/ppt/diagrams/layout27.xml"/>
  <Override ContentType="application/vnd.openxmlformats-officedocument.drawingml.diagramStyle+xml" PartName="/ppt/diagrams/quickStyle27.xml"/>
  <Override ContentType="application/vnd.openxmlformats-officedocument.drawingml.diagramColors+xml" PartName="/ppt/diagrams/colors27.xml"/>
  <Override ContentType="application/vnd.ms-office.drawingml.diagramDrawing+xml" PartName="/ppt/diagrams/drawing27.xml"/>
  <Override ContentType="application/vnd.openxmlformats-officedocument.drawingml.diagramData+xml" PartName="/ppt/diagrams/data28.xml"/>
  <Override ContentType="application/vnd.openxmlformats-officedocument.drawingml.diagramLayout+xml" PartName="/ppt/diagrams/layout28.xml"/>
  <Override ContentType="application/vnd.openxmlformats-officedocument.drawingml.diagramStyle+xml" PartName="/ppt/diagrams/quickStyle28.xml"/>
  <Override ContentType="application/vnd.openxmlformats-officedocument.drawingml.diagramColors+xml" PartName="/ppt/diagrams/colors28.xml"/>
  <Override ContentType="application/vnd.ms-office.drawingml.diagramDrawing+xml" PartName="/ppt/diagrams/drawing28.xml"/>
  <Override ContentType="application/vnd.openxmlformats-officedocument.drawingml.diagramData+xml" PartName="/ppt/diagrams/data29.xml"/>
  <Override ContentType="application/vnd.openxmlformats-officedocument.drawingml.diagramLayout+xml" PartName="/ppt/diagrams/layout29.xml"/>
  <Override ContentType="application/vnd.openxmlformats-officedocument.drawingml.diagramStyle+xml" PartName="/ppt/diagrams/quickStyle29.xml"/>
  <Override ContentType="application/vnd.openxmlformats-officedocument.drawingml.diagramColors+xml" PartName="/ppt/diagrams/colors29.xml"/>
  <Override ContentType="application/vnd.ms-office.drawingml.diagramDrawing+xml" PartName="/ppt/diagrams/drawing29.xml"/>
  <Override ContentType="application/vnd.openxmlformats-officedocument.drawingml.diagramData+xml" PartName="/ppt/diagrams/data30.xml"/>
  <Override ContentType="application/vnd.openxmlformats-officedocument.drawingml.diagramLayout+xml" PartName="/ppt/diagrams/layout30.xml"/>
  <Override ContentType="application/vnd.openxmlformats-officedocument.drawingml.diagramStyle+xml" PartName="/ppt/diagrams/quickStyle30.xml"/>
  <Override ContentType="application/vnd.openxmlformats-officedocument.drawingml.diagramColors+xml" PartName="/ppt/diagrams/colors30.xml"/>
  <Override ContentType="application/vnd.ms-office.drawingml.diagramDrawing+xml" PartName="/ppt/diagrams/drawing30.xml"/>
  <Override ContentType="application/vnd.openxmlformats-officedocument.drawingml.diagramData+xml" PartName="/ppt/diagrams/data31.xml"/>
  <Override ContentType="application/vnd.openxmlformats-officedocument.drawingml.diagramLayout+xml" PartName="/ppt/diagrams/layout31.xml"/>
  <Override ContentType="application/vnd.openxmlformats-officedocument.drawingml.diagramStyle+xml" PartName="/ppt/diagrams/quickStyle31.xml"/>
  <Override ContentType="application/vnd.openxmlformats-officedocument.drawingml.diagramColors+xml" PartName="/ppt/diagrams/colors31.xml"/>
  <Override ContentType="application/vnd.ms-office.drawingml.diagramDrawing+xml" PartName="/ppt/diagrams/drawing31.xml"/>
  <Override ContentType="application/vnd.openxmlformats-officedocument.drawingml.diagramData+xml" PartName="/ppt/diagrams/data32.xml"/>
  <Override ContentType="application/vnd.openxmlformats-officedocument.drawingml.diagramLayout+xml" PartName="/ppt/diagrams/layout32.xml"/>
  <Override ContentType="application/vnd.openxmlformats-officedocument.drawingml.diagramStyle+xml" PartName="/ppt/diagrams/quickStyle32.xml"/>
  <Override ContentType="application/vnd.openxmlformats-officedocument.drawingml.diagramColors+xml" PartName="/ppt/diagrams/colors32.xml"/>
  <Override ContentType="application/vnd.ms-office.drawingml.diagramDrawing+xml" PartName="/ppt/diagrams/drawing32.xml"/>
  <Override ContentType="application/vnd.openxmlformats-officedocument.drawingml.diagramData+xml" PartName="/ppt/diagrams/data33.xml"/>
  <Override ContentType="application/vnd.openxmlformats-officedocument.drawingml.diagramLayout+xml" PartName="/ppt/diagrams/layout33.xml"/>
  <Override ContentType="application/vnd.openxmlformats-officedocument.drawingml.diagramStyle+xml" PartName="/ppt/diagrams/quickStyle33.xml"/>
  <Override ContentType="application/vnd.openxmlformats-officedocument.drawingml.diagramColors+xml" PartName="/ppt/diagrams/colors33.xml"/>
  <Override ContentType="application/vnd.ms-office.drawingml.diagramDrawing+xml" PartName="/ppt/diagrams/drawing33.xml"/>
  <Override ContentType="application/vnd.openxmlformats-officedocument.drawingml.diagramData+xml" PartName="/ppt/diagrams/data34.xml"/>
  <Override ContentType="application/vnd.openxmlformats-officedocument.drawingml.diagramLayout+xml" PartName="/ppt/diagrams/layout34.xml"/>
  <Override ContentType="application/vnd.openxmlformats-officedocument.drawingml.diagramStyle+xml" PartName="/ppt/diagrams/quickStyle34.xml"/>
  <Override ContentType="application/vnd.openxmlformats-officedocument.drawingml.diagramColors+xml" PartName="/ppt/diagrams/colors34.xml"/>
  <Override ContentType="application/vnd.ms-office.drawingml.diagramDrawing+xml" PartName="/ppt/diagrams/drawing34.xml"/>
  <Override ContentType="application/vnd.openxmlformats-officedocument.drawingml.diagramData+xml" PartName="/ppt/diagrams/data35.xml"/>
  <Override ContentType="application/vnd.openxmlformats-officedocument.drawingml.diagramLayout+xml" PartName="/ppt/diagrams/layout35.xml"/>
  <Override ContentType="application/vnd.openxmlformats-officedocument.drawingml.diagramStyle+xml" PartName="/ppt/diagrams/quickStyle35.xml"/>
  <Override ContentType="application/vnd.openxmlformats-officedocument.drawingml.diagramColors+xml" PartName="/ppt/diagrams/colors35.xml"/>
  <Override ContentType="application/vnd.ms-office.drawingml.diagramDrawing+xml" PartName="/ppt/diagrams/drawing35.xml"/>
  <Override ContentType="application/vnd.openxmlformats-officedocument.drawingml.diagramData+xml" PartName="/ppt/diagrams/data36.xml"/>
  <Override ContentType="application/vnd.openxmlformats-officedocument.drawingml.diagramLayout+xml" PartName="/ppt/diagrams/layout36.xml"/>
  <Override ContentType="application/vnd.openxmlformats-officedocument.drawingml.diagramStyle+xml" PartName="/ppt/diagrams/quickStyle36.xml"/>
  <Override ContentType="application/vnd.openxmlformats-officedocument.drawingml.diagramColors+xml" PartName="/ppt/diagrams/colors36.xml"/>
  <Override ContentType="application/vnd.ms-office.drawingml.diagramDrawing+xml" PartName="/ppt/diagrams/drawing36.xml"/>
  <Override ContentType="application/vnd.openxmlformats-officedocument.drawingml.diagramData+xml" PartName="/ppt/diagrams/data37.xml"/>
  <Override ContentType="application/vnd.openxmlformats-officedocument.drawingml.diagramLayout+xml" PartName="/ppt/diagrams/layout37.xml"/>
  <Override ContentType="application/vnd.openxmlformats-officedocument.drawingml.diagramStyle+xml" PartName="/ppt/diagrams/quickStyle37.xml"/>
  <Override ContentType="application/vnd.openxmlformats-officedocument.drawingml.diagramColors+xml" PartName="/ppt/diagrams/colors37.xml"/>
  <Override ContentType="application/vnd.ms-office.drawingml.diagramDrawing+xml" PartName="/ppt/diagrams/drawing37.xml"/>
  <Override ContentType="application/vnd.openxmlformats-officedocument.drawingml.diagramData+xml" PartName="/ppt/diagrams/data38.xml"/>
  <Override ContentType="application/vnd.openxmlformats-officedocument.drawingml.diagramLayout+xml" PartName="/ppt/diagrams/layout38.xml"/>
  <Override ContentType="application/vnd.openxmlformats-officedocument.drawingml.diagramStyle+xml" PartName="/ppt/diagrams/quickStyle38.xml"/>
  <Override ContentType="application/vnd.openxmlformats-officedocument.drawingml.diagramColors+xml" PartName="/ppt/diagrams/colors38.xml"/>
  <Override ContentType="application/vnd.ms-office.drawingml.diagramDrawing+xml" PartName="/ppt/diagrams/drawing38.xml"/>
  <Override ContentType="application/vnd.openxmlformats-officedocument.drawingml.diagramData+xml" PartName="/ppt/diagrams/data39.xml"/>
  <Override ContentType="application/vnd.openxmlformats-officedocument.drawingml.diagramLayout+xml" PartName="/ppt/diagrams/layout39.xml"/>
  <Override ContentType="application/vnd.openxmlformats-officedocument.drawingml.diagramStyle+xml" PartName="/ppt/diagrams/quickStyle39.xml"/>
  <Override ContentType="application/vnd.openxmlformats-officedocument.drawingml.diagramColors+xml" PartName="/ppt/diagrams/colors39.xml"/>
  <Override ContentType="application/vnd.ms-office.drawingml.diagramDrawing+xml" PartName="/ppt/diagrams/drawing39.xml"/>
  <Override ContentType="application/vnd.openxmlformats-officedocument.drawingml.diagramData+xml" PartName="/ppt/diagrams/data40.xml"/>
  <Override ContentType="application/vnd.openxmlformats-officedocument.drawingml.diagramLayout+xml" PartName="/ppt/diagrams/layout40.xml"/>
  <Override ContentType="application/vnd.openxmlformats-officedocument.drawingml.diagramStyle+xml" PartName="/ppt/diagrams/quickStyle40.xml"/>
  <Override ContentType="application/vnd.openxmlformats-officedocument.drawingml.diagramColors+xml" PartName="/ppt/diagrams/colors40.xml"/>
  <Override ContentType="application/vnd.ms-office.drawingml.diagramDrawing+xml" PartName="/ppt/diagrams/drawing40.xml"/>
  <Override ContentType="application/vnd.openxmlformats-officedocument.drawingml.diagramData+xml" PartName="/ppt/diagrams/data41.xml"/>
  <Override ContentType="application/vnd.openxmlformats-officedocument.drawingml.diagramLayout+xml" PartName="/ppt/diagrams/layout41.xml"/>
  <Override ContentType="application/vnd.openxmlformats-officedocument.drawingml.diagramStyle+xml" PartName="/ppt/diagrams/quickStyle41.xml"/>
  <Override ContentType="application/vnd.openxmlformats-officedocument.drawingml.diagramColors+xml" PartName="/ppt/diagrams/colors41.xml"/>
  <Override ContentType="application/vnd.ms-office.drawingml.diagramDrawing+xml" PartName="/ppt/diagrams/drawing41.xml"/>
  <Override ContentType="application/vnd.openxmlformats-officedocument.drawingml.diagramData+xml" PartName="/ppt/diagrams/data42.xml"/>
  <Override ContentType="application/vnd.openxmlformats-officedocument.drawingml.diagramLayout+xml" PartName="/ppt/diagrams/layout42.xml"/>
  <Override ContentType="application/vnd.openxmlformats-officedocument.drawingml.diagramStyle+xml" PartName="/ppt/diagrams/quickStyle42.xml"/>
  <Override ContentType="application/vnd.openxmlformats-officedocument.drawingml.diagramColors+xml" PartName="/ppt/diagrams/colors42.xml"/>
  <Override ContentType="application/vnd.ms-office.drawingml.diagramDrawing+xml" PartName="/ppt/diagrams/drawing42.xml"/>
  <Override ContentType="application/vnd.openxmlformats-officedocument.drawingml.diagramData+xml" PartName="/ppt/diagrams/data43.xml"/>
  <Override ContentType="application/vnd.openxmlformats-officedocument.drawingml.diagramLayout+xml" PartName="/ppt/diagrams/layout43.xml"/>
  <Override ContentType="application/vnd.openxmlformats-officedocument.drawingml.diagramStyle+xml" PartName="/ppt/diagrams/quickStyle43.xml"/>
  <Override ContentType="application/vnd.openxmlformats-officedocument.drawingml.diagramColors+xml" PartName="/ppt/diagrams/colors43.xml"/>
  <Override ContentType="application/vnd.ms-office.drawingml.diagramDrawing+xml" PartName="/ppt/diagrams/drawing43.xml"/>
  <Override ContentType="application/vnd.openxmlformats-officedocument.drawingml.diagramData+xml" PartName="/ppt/diagrams/data44.xml"/>
  <Override ContentType="application/vnd.openxmlformats-officedocument.drawingml.diagramLayout+xml" PartName="/ppt/diagrams/layout44.xml"/>
  <Override ContentType="application/vnd.openxmlformats-officedocument.drawingml.diagramStyle+xml" PartName="/ppt/diagrams/quickStyle44.xml"/>
  <Override ContentType="application/vnd.openxmlformats-officedocument.drawingml.diagramColors+xml" PartName="/ppt/diagrams/colors44.xml"/>
  <Override ContentType="application/vnd.ms-office.drawingml.diagramDrawing+xml" PartName="/ppt/diagrams/drawing44.xml"/>
  <Override ContentType="application/vnd.openxmlformats-officedocument.drawingml.diagramData+xml" PartName="/ppt/diagrams/data45.xml"/>
  <Override ContentType="application/vnd.openxmlformats-officedocument.drawingml.diagramLayout+xml" PartName="/ppt/diagrams/layout45.xml"/>
  <Override ContentType="application/vnd.openxmlformats-officedocument.drawingml.diagramStyle+xml" PartName="/ppt/diagrams/quickStyle45.xml"/>
  <Override ContentType="application/vnd.openxmlformats-officedocument.drawingml.diagramColors+xml" PartName="/ppt/diagrams/colors45.xml"/>
  <Override ContentType="application/vnd.ms-office.drawingml.diagramDrawing+xml" PartName="/ppt/diagrams/drawing45.xml"/>
  <Override ContentType="application/vnd.openxmlformats-officedocument.drawingml.diagramData+xml" PartName="/ppt/diagrams/data46.xml"/>
  <Override ContentType="application/vnd.openxmlformats-officedocument.drawingml.diagramLayout+xml" PartName="/ppt/diagrams/layout46.xml"/>
  <Override ContentType="application/vnd.openxmlformats-officedocument.drawingml.diagramStyle+xml" PartName="/ppt/diagrams/quickStyle46.xml"/>
  <Override ContentType="application/vnd.openxmlformats-officedocument.drawingml.diagramColors+xml" PartName="/ppt/diagrams/colors46.xml"/>
  <Override ContentType="application/vnd.ms-office.drawingml.diagramDrawing+xml" PartName="/ppt/diagrams/drawing46.xml"/>
  <Override ContentType="application/vnd.openxmlformats-officedocument.drawingml.diagramData+xml" PartName="/ppt/diagrams/data47.xml"/>
  <Override ContentType="application/vnd.openxmlformats-officedocument.drawingml.diagramLayout+xml" PartName="/ppt/diagrams/layout47.xml"/>
  <Override ContentType="application/vnd.openxmlformats-officedocument.drawingml.diagramStyle+xml" PartName="/ppt/diagrams/quickStyle47.xml"/>
  <Override ContentType="application/vnd.openxmlformats-officedocument.drawingml.diagramColors+xml" PartName="/ppt/diagrams/colors47.xml"/>
  <Override ContentType="application/vnd.ms-office.drawingml.diagramDrawing+xml" PartName="/ppt/diagrams/drawing47.xml"/>
  <Override ContentType="application/vnd.openxmlformats-officedocument.drawingml.diagramData+xml" PartName="/ppt/diagrams/data48.xml"/>
  <Override ContentType="application/vnd.openxmlformats-officedocument.drawingml.diagramLayout+xml" PartName="/ppt/diagrams/layout48.xml"/>
  <Override ContentType="application/vnd.openxmlformats-officedocument.drawingml.diagramStyle+xml" PartName="/ppt/diagrams/quickStyle48.xml"/>
  <Override ContentType="application/vnd.openxmlformats-officedocument.drawingml.diagramColors+xml" PartName="/ppt/diagrams/colors48.xml"/>
  <Override ContentType="application/vnd.ms-office.drawingml.diagramDrawing+xml" PartName="/ppt/diagrams/drawing48.xml"/>
  <Override ContentType="application/vnd.openxmlformats-officedocument.drawingml.diagramData+xml" PartName="/ppt/diagrams/data49.xml"/>
  <Override ContentType="application/vnd.openxmlformats-officedocument.drawingml.diagramLayout+xml" PartName="/ppt/diagrams/layout49.xml"/>
  <Override ContentType="application/vnd.openxmlformats-officedocument.drawingml.diagramStyle+xml" PartName="/ppt/diagrams/quickStyle49.xml"/>
  <Override ContentType="application/vnd.openxmlformats-officedocument.drawingml.diagramColors+xml" PartName="/ppt/diagrams/colors49.xml"/>
  <Override ContentType="application/vnd.ms-office.drawingml.diagramDrawing+xml" PartName="/ppt/diagrams/drawing49.xml"/>
  <Override ContentType="application/vnd.openxmlformats-officedocument.drawingml.diagramData+xml" PartName="/ppt/diagrams/data50.xml"/>
  <Override ContentType="application/vnd.openxmlformats-officedocument.drawingml.diagramLayout+xml" PartName="/ppt/diagrams/layout50.xml"/>
  <Override ContentType="application/vnd.openxmlformats-officedocument.drawingml.diagramStyle+xml" PartName="/ppt/diagrams/quickStyle50.xml"/>
  <Override ContentType="application/vnd.openxmlformats-officedocument.drawingml.diagramColors+xml" PartName="/ppt/diagrams/colors50.xml"/>
  <Override ContentType="application/vnd.ms-office.drawingml.diagramDrawing+xml" PartName="/ppt/diagrams/drawing50.xml"/>
  <Override ContentType="application/vnd.openxmlformats-officedocument.drawingml.diagramData+xml" PartName="/ppt/diagrams/data51.xml"/>
  <Override ContentType="application/vnd.openxmlformats-officedocument.drawingml.diagramLayout+xml" PartName="/ppt/diagrams/layout51.xml"/>
  <Override ContentType="application/vnd.openxmlformats-officedocument.drawingml.diagramStyle+xml" PartName="/ppt/diagrams/quickStyle51.xml"/>
  <Override ContentType="application/vnd.openxmlformats-officedocument.drawingml.diagramColors+xml" PartName="/ppt/diagrams/colors51.xml"/>
  <Override ContentType="application/vnd.ms-office.drawingml.diagramDrawing+xml" PartName="/ppt/diagrams/drawing51.xml"/>
  <Override ContentType="application/vnd.openxmlformats-officedocument.drawingml.diagramData+xml" PartName="/ppt/diagrams/data52.xml"/>
  <Override ContentType="application/vnd.openxmlformats-officedocument.drawingml.diagramLayout+xml" PartName="/ppt/diagrams/layout52.xml"/>
  <Override ContentType="application/vnd.openxmlformats-officedocument.drawingml.diagramStyle+xml" PartName="/ppt/diagrams/quickStyle52.xml"/>
  <Override ContentType="application/vnd.openxmlformats-officedocument.drawingml.diagramColors+xml" PartName="/ppt/diagrams/colors52.xml"/>
  <Override ContentType="application/vnd.ms-office.drawingml.diagramDrawing+xml" PartName="/ppt/diagrams/drawing52.xml"/>
  <Override ContentType="application/vnd.openxmlformats-officedocument.drawingml.diagramData+xml" PartName="/ppt/diagrams/data53.xml"/>
  <Override ContentType="application/vnd.openxmlformats-officedocument.drawingml.diagramLayout+xml" PartName="/ppt/diagrams/layout53.xml"/>
  <Override ContentType="application/vnd.openxmlformats-officedocument.drawingml.diagramStyle+xml" PartName="/ppt/diagrams/quickStyle53.xml"/>
  <Override ContentType="application/vnd.openxmlformats-officedocument.drawingml.diagramColors+xml" PartName="/ppt/diagrams/colors53.xml"/>
  <Override ContentType="application/vnd.ms-office.drawingml.diagramDrawing+xml" PartName="/ppt/diagrams/drawing53.xml"/>
  <Override ContentType="application/vnd.openxmlformats-officedocument.drawingml.diagramData+xml" PartName="/ppt/diagrams/data54.xml"/>
  <Override ContentType="application/vnd.openxmlformats-officedocument.drawingml.diagramLayout+xml" PartName="/ppt/diagrams/layout54.xml"/>
  <Override ContentType="application/vnd.openxmlformats-officedocument.drawingml.diagramStyle+xml" PartName="/ppt/diagrams/quickStyle54.xml"/>
  <Override ContentType="application/vnd.openxmlformats-officedocument.drawingml.diagramColors+xml" PartName="/ppt/diagrams/colors54.xml"/>
  <Override ContentType="application/vnd.ms-office.drawingml.diagramDrawing+xml" PartName="/ppt/diagrams/drawing54.xml"/>
  <Override ContentType="application/vnd.openxmlformats-officedocument.drawingml.diagramData+xml" PartName="/ppt/diagrams/data55.xml"/>
  <Override ContentType="application/vnd.openxmlformats-officedocument.drawingml.diagramLayout+xml" PartName="/ppt/diagrams/layout55.xml"/>
  <Override ContentType="application/vnd.openxmlformats-officedocument.drawingml.diagramStyle+xml" PartName="/ppt/diagrams/quickStyle55.xml"/>
  <Override ContentType="application/vnd.openxmlformats-officedocument.drawingml.diagramColors+xml" PartName="/ppt/diagrams/colors55.xml"/>
  <Override ContentType="application/vnd.ms-office.drawingml.diagramDrawing+xml" PartName="/ppt/diagrams/drawing55.xml"/>
  <Override ContentType="application/vnd.openxmlformats-officedocument.drawingml.diagramData+xml" PartName="/ppt/diagrams/data56.xml"/>
  <Override ContentType="application/vnd.openxmlformats-officedocument.drawingml.diagramLayout+xml" PartName="/ppt/diagrams/layout56.xml"/>
  <Override ContentType="application/vnd.openxmlformats-officedocument.drawingml.diagramStyle+xml" PartName="/ppt/diagrams/quickStyle56.xml"/>
  <Override ContentType="application/vnd.openxmlformats-officedocument.drawingml.diagramColors+xml" PartName="/ppt/diagrams/colors56.xml"/>
  <Override ContentType="application/vnd.ms-office.drawingml.diagramDrawing+xml" PartName="/ppt/diagrams/drawing56.xml"/>
  <Override ContentType="application/vnd.openxmlformats-officedocument.drawingml.diagramData+xml" PartName="/ppt/diagrams/data57.xml"/>
  <Override ContentType="application/vnd.openxmlformats-officedocument.drawingml.diagramLayout+xml" PartName="/ppt/diagrams/layout57.xml"/>
  <Override ContentType="application/vnd.openxmlformats-officedocument.drawingml.diagramStyle+xml" PartName="/ppt/diagrams/quickStyle57.xml"/>
  <Override ContentType="application/vnd.openxmlformats-officedocument.drawingml.diagramColors+xml" PartName="/ppt/diagrams/colors57.xml"/>
  <Override ContentType="application/vnd.ms-office.drawingml.diagramDrawing+xml" PartName="/ppt/diagrams/drawing57.xml"/>
  <Override ContentType="application/vnd.openxmlformats-officedocument.drawingml.diagramData+xml" PartName="/ppt/diagrams/data58.xml"/>
  <Override ContentType="application/vnd.openxmlformats-officedocument.drawingml.diagramLayout+xml" PartName="/ppt/diagrams/layout58.xml"/>
  <Override ContentType="application/vnd.openxmlformats-officedocument.drawingml.diagramStyle+xml" PartName="/ppt/diagrams/quickStyle58.xml"/>
  <Override ContentType="application/vnd.openxmlformats-officedocument.drawingml.diagramColors+xml" PartName="/ppt/diagrams/colors58.xml"/>
  <Override ContentType="application/vnd.ms-office.drawingml.diagramDrawing+xml" PartName="/ppt/diagrams/drawing58.xml"/>
  <Override ContentType="application/vnd.openxmlformats-officedocument.drawingml.diagramData+xml" PartName="/ppt/diagrams/data59.xml"/>
  <Override ContentType="application/vnd.openxmlformats-officedocument.drawingml.diagramLayout+xml" PartName="/ppt/diagrams/layout59.xml"/>
  <Override ContentType="application/vnd.openxmlformats-officedocument.drawingml.diagramStyle+xml" PartName="/ppt/diagrams/quickStyle59.xml"/>
  <Override ContentType="application/vnd.openxmlformats-officedocument.drawingml.diagramColors+xml" PartName="/ppt/diagrams/colors59.xml"/>
  <Override ContentType="application/vnd.ms-office.drawingml.diagramDrawing+xml" PartName="/ppt/diagrams/drawing59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74" r:id="rId7"/>
    <p:sldId id="260" r:id="rId8"/>
    <p:sldId id="261" r:id="rId9"/>
    <p:sldId id="275" r:id="rId10"/>
    <p:sldId id="265" r:id="rId11"/>
    <p:sldId id="262" r:id="rId12"/>
    <p:sldId id="264" r:id="rId13"/>
    <p:sldId id="266" r:id="rId14"/>
    <p:sldId id="267" r:id="rId15"/>
    <p:sldId id="268" r:id="rId16"/>
    <p:sldId id="279" r:id="rId17"/>
    <p:sldId id="280" r:id="rId18"/>
    <p:sldId id="281" r:id="rId19"/>
    <p:sldId id="278" r:id="rId20"/>
    <p:sldId id="269" r:id="rId21"/>
    <p:sldId id="270" r:id="rId22"/>
    <p:sldId id="271" r:id="rId23"/>
    <p:sldId id="272" r:id="rId24"/>
    <p:sldId id="276" r:id="rId25"/>
    <p:sldId id="277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j k" initials="Mk" lastIdx="2" clrIdx="0">
    <p:extLst>
      <p:ext uri="{19B8F6BF-5375-455C-9EA6-DF929625EA0E}">
        <p15:presenceInfo xmlns:p15="http://schemas.microsoft.com/office/powerpoint/2012/main" userId="bb61ee8477114d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1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c_random-access_memory" TargetMode="External"/><Relationship Id="rId2" Type="http://schemas.openxmlformats.org/officeDocument/2006/relationships/hyperlink" Target="https://en.wikipedia.org/wiki/Booting#BOOT-LOADER" TargetMode="External"/><Relationship Id="rId1" Type="http://schemas.openxmlformats.org/officeDocument/2006/relationships/hyperlink" Target="https://en.wikipedia.org/wiki/Flash_Memory" TargetMode="External"/><Relationship Id="rId4" Type="http://schemas.openxmlformats.org/officeDocument/2006/relationships/hyperlink" Target="https://en.wikipedia.org/wiki/EEPROM" TargetMode="External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ata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ata5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_rels/data5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rawing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c_random-access_memory" TargetMode="External"/><Relationship Id="rId2" Type="http://schemas.openxmlformats.org/officeDocument/2006/relationships/hyperlink" Target="https://en.wikipedia.org/wiki/Booting#BOOT-LOADER" TargetMode="External"/><Relationship Id="rId1" Type="http://schemas.openxmlformats.org/officeDocument/2006/relationships/hyperlink" Target="https://en.wikipedia.org/wiki/Flash_Memory" TargetMode="External"/><Relationship Id="rId4" Type="http://schemas.openxmlformats.org/officeDocument/2006/relationships/hyperlink" Target="https://en.wikipedia.org/wiki/EEPROM" TargetMode="External"/></Relationships>
</file>

<file path=ppt/diagrams/_rels/drawing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5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_rels/drawing5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453D1-7DAD-4162-AD34-2E9A181E997D}" type="doc">
      <dgm:prSet loTypeId="urn:microsoft.com/office/officeart/2005/8/layout/vList3" loCatId="list" qsTypeId="urn:microsoft.com/office/officeart/2005/8/quickstyle/3d7" qsCatId="3D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C4901D90-2B61-44AA-A911-16A29CCAD8C7}">
      <dgm:prSet/>
      <dgm:spPr/>
      <dgm:t>
        <a:bodyPr lIns="1908000"/>
        <a:lstStyle/>
        <a:p>
          <a:r>
            <a:rPr lang="en-US" baseline="0" dirty="0"/>
            <a:t>Internship work - IOT</a:t>
          </a:r>
          <a:endParaRPr lang="en-IN" dirty="0"/>
        </a:p>
      </dgm:t>
    </dgm:pt>
    <dgm:pt modelId="{7BA89CA9-640C-48C8-88DF-F326860CEFC0}" type="parTrans" cxnId="{9EF97408-BDCE-48FA-B855-4C637E0D4EA1}">
      <dgm:prSet/>
      <dgm:spPr/>
      <dgm:t>
        <a:bodyPr/>
        <a:lstStyle/>
        <a:p>
          <a:endParaRPr lang="en-IN"/>
        </a:p>
      </dgm:t>
    </dgm:pt>
    <dgm:pt modelId="{0B4D30DC-097C-4E79-B855-8BF7B0D74780}" type="sibTrans" cxnId="{9EF97408-BDCE-48FA-B855-4C637E0D4EA1}">
      <dgm:prSet/>
      <dgm:spPr/>
      <dgm:t>
        <a:bodyPr/>
        <a:lstStyle/>
        <a:p>
          <a:endParaRPr lang="en-IN"/>
        </a:p>
      </dgm:t>
    </dgm:pt>
    <dgm:pt modelId="{DBA59718-E243-45F6-8ECE-446BD10C2FD4}" type="pres">
      <dgm:prSet presAssocID="{AE0453D1-7DAD-4162-AD34-2E9A181E997D}" presName="linearFlow" presStyleCnt="0">
        <dgm:presLayoutVars>
          <dgm:dir/>
          <dgm:resizeHandles val="exact"/>
        </dgm:presLayoutVars>
      </dgm:prSet>
      <dgm:spPr/>
    </dgm:pt>
    <dgm:pt modelId="{A3F93B1B-C315-4545-844D-4283A4DFB343}" type="pres">
      <dgm:prSet presAssocID="{C4901D90-2B61-44AA-A911-16A29CCAD8C7}" presName="composite" presStyleCnt="0"/>
      <dgm:spPr/>
    </dgm:pt>
    <dgm:pt modelId="{1466F589-FA3B-42DD-9209-AAAD39D67939}" type="pres">
      <dgm:prSet presAssocID="{C4901D90-2B61-44AA-A911-16A29CCAD8C7}" presName="imgShp" presStyleLbl="fgImgPlace1" presStyleIdx="0" presStyleCnt="1" custLinFactNeighborX="-15251" custLinFactNeighborY="-4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329" t="-3450" r="-924" b="-3450"/>
          </a:stretch>
        </a:blipFill>
      </dgm:spPr>
    </dgm:pt>
    <dgm:pt modelId="{FD7131A1-5905-4962-A872-EA6A70CDBBB0}" type="pres">
      <dgm:prSet presAssocID="{C4901D90-2B61-44AA-A911-16A29CCAD8C7}" presName="txShp" presStyleLbl="node1" presStyleIdx="0" presStyleCnt="1" custScaleX="97866">
        <dgm:presLayoutVars>
          <dgm:bulletEnabled val="1"/>
        </dgm:presLayoutVars>
      </dgm:prSet>
      <dgm:spPr/>
    </dgm:pt>
  </dgm:ptLst>
  <dgm:cxnLst>
    <dgm:cxn modelId="{9EF97408-BDCE-48FA-B855-4C637E0D4EA1}" srcId="{AE0453D1-7DAD-4162-AD34-2E9A181E997D}" destId="{C4901D90-2B61-44AA-A911-16A29CCAD8C7}" srcOrd="0" destOrd="0" parTransId="{7BA89CA9-640C-48C8-88DF-F326860CEFC0}" sibTransId="{0B4D30DC-097C-4E79-B855-8BF7B0D74780}"/>
    <dgm:cxn modelId="{88FCCD62-D019-4519-921A-6B0ACE1DAD37}" type="presOf" srcId="{AE0453D1-7DAD-4162-AD34-2E9A181E997D}" destId="{DBA59718-E243-45F6-8ECE-446BD10C2FD4}" srcOrd="0" destOrd="0" presId="urn:microsoft.com/office/officeart/2005/8/layout/vList3"/>
    <dgm:cxn modelId="{C7DDE74A-F353-4C8C-BA7D-F94F18D1FBDF}" type="presOf" srcId="{C4901D90-2B61-44AA-A911-16A29CCAD8C7}" destId="{FD7131A1-5905-4962-A872-EA6A70CDBBB0}" srcOrd="0" destOrd="0" presId="urn:microsoft.com/office/officeart/2005/8/layout/vList3"/>
    <dgm:cxn modelId="{150C4B04-A0AE-4865-965F-D96E65F41B50}" type="presParOf" srcId="{DBA59718-E243-45F6-8ECE-446BD10C2FD4}" destId="{A3F93B1B-C315-4545-844D-4283A4DFB343}" srcOrd="0" destOrd="0" presId="urn:microsoft.com/office/officeart/2005/8/layout/vList3"/>
    <dgm:cxn modelId="{899BDC9B-1FC3-48E4-A14B-B0A2D736611B}" type="presParOf" srcId="{A3F93B1B-C315-4545-844D-4283A4DFB343}" destId="{1466F589-FA3B-42DD-9209-AAAD39D67939}" srcOrd="0" destOrd="0" presId="urn:microsoft.com/office/officeart/2005/8/layout/vList3"/>
    <dgm:cxn modelId="{1C8D481C-5F30-495F-91EA-C151C42FF98B}" type="presParOf" srcId="{A3F93B1B-C315-4545-844D-4283A4DFB343}" destId="{FD7131A1-5905-4962-A872-EA6A70CDBB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780B14-125B-4890-BF23-9196B1F8E3B5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DBDB29-87EF-44D3-830A-45F636A769FF}">
      <dgm:prSet phldrT="[Text]"/>
      <dgm:spPr/>
      <dgm:t>
        <a:bodyPr/>
        <a:lstStyle/>
        <a:p>
          <a:r>
            <a:rPr lang="en-US" sz="2800" dirty="0"/>
            <a:t>ULTRASONIC SENSOR</a:t>
          </a:r>
          <a:endParaRPr lang="en-IN" sz="2800" dirty="0"/>
        </a:p>
      </dgm:t>
    </dgm:pt>
    <dgm:pt modelId="{2CDC4008-69F6-4FC1-8F0D-59190801704B}" type="parTrans" cxnId="{3E647AC4-630A-462D-B82B-028051FD0639}">
      <dgm:prSet/>
      <dgm:spPr/>
      <dgm:t>
        <a:bodyPr/>
        <a:lstStyle/>
        <a:p>
          <a:endParaRPr lang="en-IN"/>
        </a:p>
      </dgm:t>
    </dgm:pt>
    <dgm:pt modelId="{C3F85717-1148-4A86-96C5-366A46657EBF}" type="sibTrans" cxnId="{3E647AC4-630A-462D-B82B-028051FD0639}">
      <dgm:prSet/>
      <dgm:spPr/>
      <dgm:t>
        <a:bodyPr/>
        <a:lstStyle/>
        <a:p>
          <a:endParaRPr lang="en-IN"/>
        </a:p>
      </dgm:t>
    </dgm:pt>
    <dgm:pt modelId="{503471AA-5095-4270-95E6-67BE6CF80569}">
      <dgm:prSet phldrT="[Text]" custT="1"/>
      <dgm:spPr/>
      <dgm:t>
        <a:bodyPr/>
        <a:lstStyle/>
        <a:p>
          <a:pPr>
            <a:buNone/>
          </a:pPr>
          <a:r>
            <a:rPr lang="en-US" sz="2600" dirty="0">
              <a:solidFill>
                <a:schemeClr val="accent4">
                  <a:lumMod val="50000"/>
                </a:schemeClr>
              </a:solidFill>
              <a:latin typeface="Tw Cen MT" panose="020B0602020104020603"/>
              <a:ea typeface="+mn-ea"/>
              <a:cs typeface="+mn-cs"/>
            </a:rPr>
            <a:t>Model: HC-SR04 (Ultrasonic,2011)</a:t>
          </a:r>
          <a:endParaRPr lang="en-IN" sz="2600" dirty="0">
            <a:solidFill>
              <a:schemeClr val="accent4">
                <a:lumMod val="50000"/>
              </a:schemeClr>
            </a:solidFill>
          </a:endParaRPr>
        </a:p>
      </dgm:t>
    </dgm:pt>
    <dgm:pt modelId="{C109EE10-F8BA-4B0C-B0A1-E113182844F3}" type="parTrans" cxnId="{388B98BD-7D05-4AB7-BCF0-F12BABA1E57E}">
      <dgm:prSet/>
      <dgm:spPr/>
      <dgm:t>
        <a:bodyPr/>
        <a:lstStyle/>
        <a:p>
          <a:endParaRPr lang="en-IN"/>
        </a:p>
      </dgm:t>
    </dgm:pt>
    <dgm:pt modelId="{EF52398F-2DC0-4F1C-A565-3A9D25AB7E9E}" type="sibTrans" cxnId="{388B98BD-7D05-4AB7-BCF0-F12BABA1E57E}">
      <dgm:prSet/>
      <dgm:spPr/>
      <dgm:t>
        <a:bodyPr/>
        <a:lstStyle/>
        <a:p>
          <a:endParaRPr lang="en-IN"/>
        </a:p>
      </dgm:t>
    </dgm:pt>
    <dgm:pt modelId="{4A2061E2-7C76-4704-A3E5-E05B33DD16DC}">
      <dgm:prSet phldrT="[Text]"/>
      <dgm:spPr/>
      <dgm:t>
        <a:bodyPr/>
        <a:lstStyle/>
        <a:p>
          <a:r>
            <a:rPr lang="en-US"/>
            <a:t>The operation of an ultrasonic sensor is based on the transmission of ultrasonic pulses and the times response of the pulses.</a:t>
          </a:r>
          <a:endParaRPr lang="en-IN" dirty="0"/>
        </a:p>
      </dgm:t>
    </dgm:pt>
    <dgm:pt modelId="{ED7619B2-2389-4CA9-9062-E2D021B9735E}" type="sibTrans" cxnId="{3467D8EB-B67E-4208-898A-592580EBF139}">
      <dgm:prSet/>
      <dgm:spPr/>
      <dgm:t>
        <a:bodyPr/>
        <a:lstStyle/>
        <a:p>
          <a:endParaRPr lang="en-IN"/>
        </a:p>
      </dgm:t>
    </dgm:pt>
    <dgm:pt modelId="{33FD83C9-EE77-47B7-8ABE-DAC36275419E}" type="parTrans" cxnId="{3467D8EB-B67E-4208-898A-592580EBF139}">
      <dgm:prSet/>
      <dgm:spPr/>
      <dgm:t>
        <a:bodyPr/>
        <a:lstStyle/>
        <a:p>
          <a:endParaRPr lang="en-IN"/>
        </a:p>
      </dgm:t>
    </dgm:pt>
    <dgm:pt modelId="{8613523E-94FF-46A5-9E16-E6757F07D1A8}">
      <dgm:prSet phldrT="[Text]"/>
      <dgm:spPr/>
      <dgm:t>
        <a:bodyPr/>
        <a:lstStyle/>
        <a:p>
          <a:r>
            <a:rPr lang="en-US"/>
            <a:t>The Ultrasonic device informs the distance of an object that is ahead of it.</a:t>
          </a:r>
          <a:endParaRPr lang="en-IN" dirty="0"/>
        </a:p>
      </dgm:t>
    </dgm:pt>
    <dgm:pt modelId="{CC1E0BE5-F3DF-431B-B2E9-224A79E13C42}" type="sibTrans" cxnId="{681A35FA-12AF-49D7-9372-222D009CA7D1}">
      <dgm:prSet/>
      <dgm:spPr/>
      <dgm:t>
        <a:bodyPr/>
        <a:lstStyle/>
        <a:p>
          <a:endParaRPr lang="en-IN"/>
        </a:p>
      </dgm:t>
    </dgm:pt>
    <dgm:pt modelId="{922786A2-255D-44A5-BE65-02E322DBF430}" type="parTrans" cxnId="{681A35FA-12AF-49D7-9372-222D009CA7D1}">
      <dgm:prSet/>
      <dgm:spPr/>
      <dgm:t>
        <a:bodyPr/>
        <a:lstStyle/>
        <a:p>
          <a:endParaRPr lang="en-IN"/>
        </a:p>
      </dgm:t>
    </dgm:pt>
    <dgm:pt modelId="{AB28023F-FF7D-4F37-9558-608CCFFC8955}">
      <dgm:prSet phldrT="[Text]"/>
      <dgm:spPr/>
      <dgm:t>
        <a:bodyPr/>
        <a:lstStyle/>
        <a:p>
          <a:endParaRPr lang="en-IN" dirty="0"/>
        </a:p>
      </dgm:t>
    </dgm:pt>
    <dgm:pt modelId="{6740CD81-D019-497D-8627-97A83AA84B86}" type="sibTrans" cxnId="{22475B56-8A9E-453F-8222-BD1539184D80}">
      <dgm:prSet/>
      <dgm:spPr/>
      <dgm:t>
        <a:bodyPr/>
        <a:lstStyle/>
        <a:p>
          <a:endParaRPr lang="en-IN"/>
        </a:p>
      </dgm:t>
    </dgm:pt>
    <dgm:pt modelId="{56FBC985-CBF9-4C3D-829E-FDEC5FB005E8}" type="parTrans" cxnId="{22475B56-8A9E-453F-8222-BD1539184D80}">
      <dgm:prSet/>
      <dgm:spPr/>
      <dgm:t>
        <a:bodyPr/>
        <a:lstStyle/>
        <a:p>
          <a:endParaRPr lang="en-IN"/>
        </a:p>
      </dgm:t>
    </dgm:pt>
    <dgm:pt modelId="{C31B076A-D26D-43AF-AC7D-335908E839FE}" type="pres">
      <dgm:prSet presAssocID="{40780B14-125B-4890-BF23-9196B1F8E3B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1613053-C013-4839-B248-9EA7A6935EF7}" type="pres">
      <dgm:prSet presAssocID="{CEDBDB29-87EF-44D3-830A-45F636A769FF}" presName="composite" presStyleCnt="0"/>
      <dgm:spPr/>
    </dgm:pt>
    <dgm:pt modelId="{B05EB6F2-B6C4-4D9D-9201-84A262601D99}" type="pres">
      <dgm:prSet presAssocID="{CEDBDB29-87EF-44D3-830A-45F636A769FF}" presName="FirstChild" presStyleLbl="revTx" presStyleIdx="0" presStyleCnt="2" custScaleX="74012" custScaleY="77788" custLinFactNeighborX="3358">
        <dgm:presLayoutVars>
          <dgm:chMax val="0"/>
          <dgm:chPref val="0"/>
          <dgm:bulletEnabled val="1"/>
        </dgm:presLayoutVars>
      </dgm:prSet>
      <dgm:spPr/>
    </dgm:pt>
    <dgm:pt modelId="{2140D3B9-B07A-4565-A3EF-41C4C3F5E856}" type="pres">
      <dgm:prSet presAssocID="{CEDBDB29-87EF-44D3-830A-45F636A769FF}" presName="Parent" presStyleLbl="alignNode1" presStyleIdx="0" presStyleCnt="1" custScaleX="163562" custScaleY="91641" custLinFactNeighborX="14515" custLinFactNeighborY="755">
        <dgm:presLayoutVars>
          <dgm:chMax val="3"/>
          <dgm:chPref val="3"/>
          <dgm:bulletEnabled val="1"/>
        </dgm:presLayoutVars>
      </dgm:prSet>
      <dgm:spPr/>
    </dgm:pt>
    <dgm:pt modelId="{1F22D9EB-CF4E-49EA-8A37-F10B24B1853C}" type="pres">
      <dgm:prSet presAssocID="{CEDBDB29-87EF-44D3-830A-45F636A769FF}" presName="Accent" presStyleLbl="parChTrans1D1" presStyleIdx="0" presStyleCnt="1" custLinFactNeighborX="-4234" custLinFactNeighborY="-73981"/>
      <dgm:spPr/>
    </dgm:pt>
    <dgm:pt modelId="{C5B599FE-CAE8-4F36-8E16-380AB4F52245}" type="pres">
      <dgm:prSet presAssocID="{CEDBDB29-87EF-44D3-830A-45F636A769FF}" presName="Child" presStyleLbl="revTx" presStyleIdx="1" presStyleCnt="2" custLinFactNeighborX="-276" custLinFactNeighborY="-1575">
        <dgm:presLayoutVars>
          <dgm:chMax val="0"/>
          <dgm:chPref val="0"/>
          <dgm:bulletEnabled val="1"/>
        </dgm:presLayoutVars>
      </dgm:prSet>
      <dgm:spPr/>
    </dgm:pt>
  </dgm:ptLst>
  <dgm:cxnLst>
    <dgm:cxn modelId="{22475B56-8A9E-453F-8222-BD1539184D80}" srcId="{CEDBDB29-87EF-44D3-830A-45F636A769FF}" destId="{AB28023F-FF7D-4F37-9558-608CCFFC8955}" srcOrd="3" destOrd="0" parTransId="{56FBC985-CBF9-4C3D-829E-FDEC5FB005E8}" sibTransId="{6740CD81-D019-497D-8627-97A83AA84B86}"/>
    <dgm:cxn modelId="{B56EC658-A43E-45BE-B73E-3B44591B993A}" type="presOf" srcId="{8613523E-94FF-46A5-9E16-E6757F07D1A8}" destId="{C5B599FE-CAE8-4F36-8E16-380AB4F52245}" srcOrd="0" destOrd="1" presId="urn:microsoft.com/office/officeart/2011/layout/TabList"/>
    <dgm:cxn modelId="{388B98BD-7D05-4AB7-BCF0-F12BABA1E57E}" srcId="{CEDBDB29-87EF-44D3-830A-45F636A769FF}" destId="{503471AA-5095-4270-95E6-67BE6CF80569}" srcOrd="0" destOrd="0" parTransId="{C109EE10-F8BA-4B0C-B0A1-E113182844F3}" sibTransId="{EF52398F-2DC0-4F1C-A565-3A9D25AB7E9E}"/>
    <dgm:cxn modelId="{3E647AC4-630A-462D-B82B-028051FD0639}" srcId="{40780B14-125B-4890-BF23-9196B1F8E3B5}" destId="{CEDBDB29-87EF-44D3-830A-45F636A769FF}" srcOrd="0" destOrd="0" parTransId="{2CDC4008-69F6-4FC1-8F0D-59190801704B}" sibTransId="{C3F85717-1148-4A86-96C5-366A46657EBF}"/>
    <dgm:cxn modelId="{A45936C7-E0D8-4E15-B142-0DC1F1CBB132}" type="presOf" srcId="{40780B14-125B-4890-BF23-9196B1F8E3B5}" destId="{C31B076A-D26D-43AF-AC7D-335908E839FE}" srcOrd="0" destOrd="0" presId="urn:microsoft.com/office/officeart/2011/layout/TabList"/>
    <dgm:cxn modelId="{D6DE82C7-9FD9-46BA-910D-624E44EE5366}" type="presOf" srcId="{4A2061E2-7C76-4704-A3E5-E05B33DD16DC}" destId="{C5B599FE-CAE8-4F36-8E16-380AB4F52245}" srcOrd="0" destOrd="0" presId="urn:microsoft.com/office/officeart/2011/layout/TabList"/>
    <dgm:cxn modelId="{2BA8E5C7-9959-45CD-B2D6-45C1CFAEACD1}" type="presOf" srcId="{503471AA-5095-4270-95E6-67BE6CF80569}" destId="{B05EB6F2-B6C4-4D9D-9201-84A262601D99}" srcOrd="0" destOrd="0" presId="urn:microsoft.com/office/officeart/2011/layout/TabList"/>
    <dgm:cxn modelId="{39680AD4-6C2E-4843-9A99-943C4186E1A9}" type="presOf" srcId="{AB28023F-FF7D-4F37-9558-608CCFFC8955}" destId="{C5B599FE-CAE8-4F36-8E16-380AB4F52245}" srcOrd="0" destOrd="2" presId="urn:microsoft.com/office/officeart/2011/layout/TabList"/>
    <dgm:cxn modelId="{3467D8EB-B67E-4208-898A-592580EBF139}" srcId="{CEDBDB29-87EF-44D3-830A-45F636A769FF}" destId="{4A2061E2-7C76-4704-A3E5-E05B33DD16DC}" srcOrd="1" destOrd="0" parTransId="{33FD83C9-EE77-47B7-8ABE-DAC36275419E}" sibTransId="{ED7619B2-2389-4CA9-9062-E2D021B9735E}"/>
    <dgm:cxn modelId="{4F1F9FF2-CC69-4A6E-AFFF-A2B95281C598}" type="presOf" srcId="{CEDBDB29-87EF-44D3-830A-45F636A769FF}" destId="{2140D3B9-B07A-4565-A3EF-41C4C3F5E856}" srcOrd="0" destOrd="0" presId="urn:microsoft.com/office/officeart/2011/layout/TabList"/>
    <dgm:cxn modelId="{681A35FA-12AF-49D7-9372-222D009CA7D1}" srcId="{CEDBDB29-87EF-44D3-830A-45F636A769FF}" destId="{8613523E-94FF-46A5-9E16-E6757F07D1A8}" srcOrd="2" destOrd="0" parTransId="{922786A2-255D-44A5-BE65-02E322DBF430}" sibTransId="{CC1E0BE5-F3DF-431B-B2E9-224A79E13C42}"/>
    <dgm:cxn modelId="{6613A702-A2AC-484D-877F-C7B427E76866}" type="presParOf" srcId="{C31B076A-D26D-43AF-AC7D-335908E839FE}" destId="{41613053-C013-4839-B248-9EA7A6935EF7}" srcOrd="0" destOrd="0" presId="urn:microsoft.com/office/officeart/2011/layout/TabList"/>
    <dgm:cxn modelId="{61D72C7F-A0F2-4029-895B-4404A7FC01DB}" type="presParOf" srcId="{41613053-C013-4839-B248-9EA7A6935EF7}" destId="{B05EB6F2-B6C4-4D9D-9201-84A262601D99}" srcOrd="0" destOrd="0" presId="urn:microsoft.com/office/officeart/2011/layout/TabList"/>
    <dgm:cxn modelId="{58EC05A0-A6CB-4B77-B9DE-CEE4A4CA8473}" type="presParOf" srcId="{41613053-C013-4839-B248-9EA7A6935EF7}" destId="{2140D3B9-B07A-4565-A3EF-41C4C3F5E856}" srcOrd="1" destOrd="0" presId="urn:microsoft.com/office/officeart/2011/layout/TabList"/>
    <dgm:cxn modelId="{FC730220-9645-4D2B-9C90-417BFC8657D1}" type="presParOf" srcId="{41613053-C013-4839-B248-9EA7A6935EF7}" destId="{1F22D9EB-CF4E-49EA-8A37-F10B24B1853C}" srcOrd="2" destOrd="0" presId="urn:microsoft.com/office/officeart/2011/layout/TabList"/>
    <dgm:cxn modelId="{D6C9FE5F-6F19-46A8-8B16-077138AB8BDC}" type="presParOf" srcId="{C31B076A-D26D-43AF-AC7D-335908E839FE}" destId="{C5B599FE-CAE8-4F36-8E16-380AB4F52245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E8D8B9-8294-48DB-81B1-A80257EF6E0F}" type="doc">
      <dgm:prSet loTypeId="urn:microsoft.com/office/officeart/2005/8/layout/vList2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138D608-630C-4E50-8E2E-7BB52FB1F9AA}">
      <dgm:prSet/>
      <dgm:spPr/>
      <dgm:t>
        <a:bodyPr/>
        <a:lstStyle/>
        <a:p>
          <a:r>
            <a:rPr lang="en-IN" b="0" i="0" dirty="0"/>
            <a:t>Working Voltage: DC 5V</a:t>
          </a:r>
          <a:endParaRPr lang="en-IN" dirty="0"/>
        </a:p>
      </dgm:t>
    </dgm:pt>
    <dgm:pt modelId="{FF6072E8-EA4B-4450-8EEF-35F62FED6997}" type="parTrans" cxnId="{41575F1F-03E0-4B3E-832C-129F86B1BD21}">
      <dgm:prSet/>
      <dgm:spPr/>
      <dgm:t>
        <a:bodyPr/>
        <a:lstStyle/>
        <a:p>
          <a:endParaRPr lang="en-IN"/>
        </a:p>
      </dgm:t>
    </dgm:pt>
    <dgm:pt modelId="{691CA708-B8BB-44BB-9D65-068B74059487}" type="sibTrans" cxnId="{41575F1F-03E0-4B3E-832C-129F86B1BD21}">
      <dgm:prSet/>
      <dgm:spPr/>
      <dgm:t>
        <a:bodyPr/>
        <a:lstStyle/>
        <a:p>
          <a:endParaRPr lang="en-IN"/>
        </a:p>
      </dgm:t>
    </dgm:pt>
    <dgm:pt modelId="{759409C5-95D3-4ADF-8D59-F402858F08F4}">
      <dgm:prSet/>
      <dgm:spPr/>
      <dgm:t>
        <a:bodyPr/>
        <a:lstStyle/>
        <a:p>
          <a:r>
            <a:rPr lang="en-IN" b="0" i="0"/>
            <a:t>Working Current: 15mA</a:t>
          </a:r>
          <a:endParaRPr lang="en-IN"/>
        </a:p>
      </dgm:t>
    </dgm:pt>
    <dgm:pt modelId="{6E8965B8-0AF3-457B-9BA9-4D7E63C36657}" type="parTrans" cxnId="{D79EEFA7-6174-4523-802A-B6771618C6C0}">
      <dgm:prSet/>
      <dgm:spPr/>
      <dgm:t>
        <a:bodyPr/>
        <a:lstStyle/>
        <a:p>
          <a:endParaRPr lang="en-IN"/>
        </a:p>
      </dgm:t>
    </dgm:pt>
    <dgm:pt modelId="{702B55D1-3DBF-4DD0-AE6C-7E7556BFECF6}" type="sibTrans" cxnId="{D79EEFA7-6174-4523-802A-B6771618C6C0}">
      <dgm:prSet/>
      <dgm:spPr/>
      <dgm:t>
        <a:bodyPr/>
        <a:lstStyle/>
        <a:p>
          <a:endParaRPr lang="en-IN"/>
        </a:p>
      </dgm:t>
    </dgm:pt>
    <dgm:pt modelId="{445724A7-FF6B-4C06-9BB0-BA8FE897247C}">
      <dgm:prSet/>
      <dgm:spPr/>
      <dgm:t>
        <a:bodyPr/>
        <a:lstStyle/>
        <a:p>
          <a:r>
            <a:rPr lang="en-IN" b="0" i="0"/>
            <a:t>Working Frequency: 40Hz</a:t>
          </a:r>
          <a:endParaRPr lang="en-IN"/>
        </a:p>
      </dgm:t>
    </dgm:pt>
    <dgm:pt modelId="{A822EF42-128E-4297-BF47-A68AEA77853D}" type="parTrans" cxnId="{769E2685-F8F1-46F5-934B-DA1D362B73E1}">
      <dgm:prSet/>
      <dgm:spPr/>
      <dgm:t>
        <a:bodyPr/>
        <a:lstStyle/>
        <a:p>
          <a:endParaRPr lang="en-IN"/>
        </a:p>
      </dgm:t>
    </dgm:pt>
    <dgm:pt modelId="{5C7F3072-CF25-4A9B-B3C4-6E820EEBE7DF}" type="sibTrans" cxnId="{769E2685-F8F1-46F5-934B-DA1D362B73E1}">
      <dgm:prSet/>
      <dgm:spPr/>
      <dgm:t>
        <a:bodyPr/>
        <a:lstStyle/>
        <a:p>
          <a:endParaRPr lang="en-IN"/>
        </a:p>
      </dgm:t>
    </dgm:pt>
    <dgm:pt modelId="{2B8188A7-946F-4C4A-AAF2-0E6E72E8EB29}">
      <dgm:prSet/>
      <dgm:spPr/>
      <dgm:t>
        <a:bodyPr/>
        <a:lstStyle/>
        <a:p>
          <a:r>
            <a:rPr lang="en-IN" b="0" i="0"/>
            <a:t>Max Range: 4m</a:t>
          </a:r>
          <a:endParaRPr lang="en-IN"/>
        </a:p>
      </dgm:t>
    </dgm:pt>
    <dgm:pt modelId="{02E26678-92B5-48FE-8988-F409D428FD77}" type="parTrans" cxnId="{3AAC1994-D59F-45CA-A2DB-D477823BB99A}">
      <dgm:prSet/>
      <dgm:spPr/>
      <dgm:t>
        <a:bodyPr/>
        <a:lstStyle/>
        <a:p>
          <a:endParaRPr lang="en-IN"/>
        </a:p>
      </dgm:t>
    </dgm:pt>
    <dgm:pt modelId="{20882C6B-D4F9-49A0-B7FD-C722F7E9293D}" type="sibTrans" cxnId="{3AAC1994-D59F-45CA-A2DB-D477823BB99A}">
      <dgm:prSet/>
      <dgm:spPr/>
      <dgm:t>
        <a:bodyPr/>
        <a:lstStyle/>
        <a:p>
          <a:endParaRPr lang="en-IN"/>
        </a:p>
      </dgm:t>
    </dgm:pt>
    <dgm:pt modelId="{044E4316-D7C5-458B-B09C-AFA18426772A}">
      <dgm:prSet/>
      <dgm:spPr/>
      <dgm:t>
        <a:bodyPr/>
        <a:lstStyle/>
        <a:p>
          <a:r>
            <a:rPr lang="en-IN" b="0" i="0"/>
            <a:t>Min Range: 2cm</a:t>
          </a:r>
          <a:endParaRPr lang="en-IN"/>
        </a:p>
      </dgm:t>
    </dgm:pt>
    <dgm:pt modelId="{89E65E31-791D-4C43-809C-5C736C7A1B00}" type="parTrans" cxnId="{853A3737-D832-448D-AEA1-21BCA966C595}">
      <dgm:prSet/>
      <dgm:spPr/>
      <dgm:t>
        <a:bodyPr/>
        <a:lstStyle/>
        <a:p>
          <a:endParaRPr lang="en-IN"/>
        </a:p>
      </dgm:t>
    </dgm:pt>
    <dgm:pt modelId="{3F7DC730-5BC6-4A02-BDE1-4BE5B86A07FD}" type="sibTrans" cxnId="{853A3737-D832-448D-AEA1-21BCA966C595}">
      <dgm:prSet/>
      <dgm:spPr/>
      <dgm:t>
        <a:bodyPr/>
        <a:lstStyle/>
        <a:p>
          <a:endParaRPr lang="en-IN"/>
        </a:p>
      </dgm:t>
    </dgm:pt>
    <dgm:pt modelId="{15AC5CD2-463C-4FD0-A020-FD150620E1F4}">
      <dgm:prSet/>
      <dgm:spPr/>
      <dgm:t>
        <a:bodyPr/>
        <a:lstStyle/>
        <a:p>
          <a:r>
            <a:rPr lang="en-IN" b="0" i="0" dirty="0"/>
            <a:t>Measuring Angle: -15 degree to +15 degree</a:t>
          </a:r>
        </a:p>
      </dgm:t>
    </dgm:pt>
    <dgm:pt modelId="{C2281902-2916-46DB-A5AD-96D627426AF3}" type="parTrans" cxnId="{9181759A-D562-4B49-BF91-3101E296E502}">
      <dgm:prSet/>
      <dgm:spPr/>
      <dgm:t>
        <a:bodyPr/>
        <a:lstStyle/>
        <a:p>
          <a:endParaRPr lang="en-IN"/>
        </a:p>
      </dgm:t>
    </dgm:pt>
    <dgm:pt modelId="{9EE85F18-1612-4B9E-A622-4E08A7856A58}" type="sibTrans" cxnId="{9181759A-D562-4B49-BF91-3101E296E502}">
      <dgm:prSet/>
      <dgm:spPr/>
      <dgm:t>
        <a:bodyPr/>
        <a:lstStyle/>
        <a:p>
          <a:endParaRPr lang="en-IN"/>
        </a:p>
      </dgm:t>
    </dgm:pt>
    <dgm:pt modelId="{9D2EC210-6AB1-4C08-AE54-0F34254BCD02}">
      <dgm:prSet/>
      <dgm:spPr/>
      <dgm:t>
        <a:bodyPr/>
        <a:lstStyle/>
        <a:p>
          <a:r>
            <a:rPr lang="en-IN" b="0" i="0"/>
            <a:t>Trigger Input Signal: 10µS TTL pulse</a:t>
          </a:r>
          <a:endParaRPr lang="en-IN"/>
        </a:p>
      </dgm:t>
    </dgm:pt>
    <dgm:pt modelId="{C6C6F3A6-4ED6-4EC8-94EC-8AD8B885BDE8}" type="parTrans" cxnId="{2C83718D-FD5D-441A-A3F9-1CC4E3A70EA8}">
      <dgm:prSet/>
      <dgm:spPr/>
      <dgm:t>
        <a:bodyPr/>
        <a:lstStyle/>
        <a:p>
          <a:endParaRPr lang="en-IN"/>
        </a:p>
      </dgm:t>
    </dgm:pt>
    <dgm:pt modelId="{2284D170-094A-40BC-9B06-30123804835C}" type="sibTrans" cxnId="{2C83718D-FD5D-441A-A3F9-1CC4E3A70EA8}">
      <dgm:prSet/>
      <dgm:spPr/>
      <dgm:t>
        <a:bodyPr/>
        <a:lstStyle/>
        <a:p>
          <a:endParaRPr lang="en-IN"/>
        </a:p>
      </dgm:t>
    </dgm:pt>
    <dgm:pt modelId="{CEA2A675-BC39-470F-B555-7BE4A6C92653}">
      <dgm:prSet/>
      <dgm:spPr/>
      <dgm:t>
        <a:bodyPr/>
        <a:lstStyle/>
        <a:p>
          <a:r>
            <a:rPr lang="en-IN" b="0" i="0"/>
            <a:t>Echo Output Signal Input TTL lever signal and the range in proportion</a:t>
          </a:r>
          <a:endParaRPr lang="en-IN"/>
        </a:p>
      </dgm:t>
    </dgm:pt>
    <dgm:pt modelId="{9C96D717-2291-4B0A-B2E7-F7F4AEFDCC83}" type="parTrans" cxnId="{BF958500-3E60-45C8-BDE6-3355C46AF3A2}">
      <dgm:prSet/>
      <dgm:spPr/>
      <dgm:t>
        <a:bodyPr/>
        <a:lstStyle/>
        <a:p>
          <a:endParaRPr lang="en-IN"/>
        </a:p>
      </dgm:t>
    </dgm:pt>
    <dgm:pt modelId="{DB79296B-AC60-410C-A585-2E3C800364F8}" type="sibTrans" cxnId="{BF958500-3E60-45C8-BDE6-3355C46AF3A2}">
      <dgm:prSet/>
      <dgm:spPr/>
      <dgm:t>
        <a:bodyPr/>
        <a:lstStyle/>
        <a:p>
          <a:endParaRPr lang="en-IN"/>
        </a:p>
      </dgm:t>
    </dgm:pt>
    <dgm:pt modelId="{6727FF29-EDF5-4E77-B514-F398397048A3}">
      <dgm:prSet/>
      <dgm:spPr/>
      <dgm:t>
        <a:bodyPr/>
        <a:lstStyle/>
        <a:p>
          <a:r>
            <a:rPr lang="en-IN" b="0" i="0"/>
            <a:t>Dimension 45 * 20 * 15mm</a:t>
          </a:r>
          <a:endParaRPr lang="en-IN"/>
        </a:p>
      </dgm:t>
    </dgm:pt>
    <dgm:pt modelId="{44FE2214-701E-44F2-8FF5-C8ED5D72D737}" type="parTrans" cxnId="{6896D5C2-EEE7-4FE5-8B98-771327A864D8}">
      <dgm:prSet/>
      <dgm:spPr/>
      <dgm:t>
        <a:bodyPr/>
        <a:lstStyle/>
        <a:p>
          <a:endParaRPr lang="en-IN"/>
        </a:p>
      </dgm:t>
    </dgm:pt>
    <dgm:pt modelId="{0B3609E7-B5CD-4756-A1A9-9C328884BE36}" type="sibTrans" cxnId="{6896D5C2-EEE7-4FE5-8B98-771327A864D8}">
      <dgm:prSet/>
      <dgm:spPr/>
      <dgm:t>
        <a:bodyPr/>
        <a:lstStyle/>
        <a:p>
          <a:endParaRPr lang="en-IN"/>
        </a:p>
      </dgm:t>
    </dgm:pt>
    <dgm:pt modelId="{323F2AD0-66F3-4986-9C13-7EC97DCE5795}" type="pres">
      <dgm:prSet presAssocID="{45E8D8B9-8294-48DB-81B1-A80257EF6E0F}" presName="linear" presStyleCnt="0">
        <dgm:presLayoutVars>
          <dgm:animLvl val="lvl"/>
          <dgm:resizeHandles val="exact"/>
        </dgm:presLayoutVars>
      </dgm:prSet>
      <dgm:spPr/>
    </dgm:pt>
    <dgm:pt modelId="{02D152C3-B5B2-4FEF-8554-C95D9A9A427C}" type="pres">
      <dgm:prSet presAssocID="{1138D608-630C-4E50-8E2E-7BB52FB1F9A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D941FC7-459A-4A3A-9E69-108F9A911C30}" type="pres">
      <dgm:prSet presAssocID="{691CA708-B8BB-44BB-9D65-068B74059487}" presName="spacer" presStyleCnt="0"/>
      <dgm:spPr/>
    </dgm:pt>
    <dgm:pt modelId="{2818A803-A252-483F-801B-5D18AC0ED5FA}" type="pres">
      <dgm:prSet presAssocID="{759409C5-95D3-4ADF-8D59-F402858F08F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FA27E22-E6F1-4449-879C-840313A80FBC}" type="pres">
      <dgm:prSet presAssocID="{702B55D1-3DBF-4DD0-AE6C-7E7556BFECF6}" presName="spacer" presStyleCnt="0"/>
      <dgm:spPr/>
    </dgm:pt>
    <dgm:pt modelId="{4B6B455D-3A16-4CFE-B8CD-5C9D48BDFFCD}" type="pres">
      <dgm:prSet presAssocID="{445724A7-FF6B-4C06-9BB0-BA8FE897247C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2FA73C3C-419F-4E2D-AB61-EF9388201373}" type="pres">
      <dgm:prSet presAssocID="{5C7F3072-CF25-4A9B-B3C4-6E820EEBE7DF}" presName="spacer" presStyleCnt="0"/>
      <dgm:spPr/>
    </dgm:pt>
    <dgm:pt modelId="{FD00C1DC-770B-4211-8BC0-AD63B739E300}" type="pres">
      <dgm:prSet presAssocID="{2B8188A7-946F-4C4A-AAF2-0E6E72E8EB29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375430E-FA14-403E-9D30-C64121CC4DFE}" type="pres">
      <dgm:prSet presAssocID="{20882C6B-D4F9-49A0-B7FD-C722F7E9293D}" presName="spacer" presStyleCnt="0"/>
      <dgm:spPr/>
    </dgm:pt>
    <dgm:pt modelId="{A351E6CC-79CC-4648-8B36-FEA6D40015DA}" type="pres">
      <dgm:prSet presAssocID="{044E4316-D7C5-458B-B09C-AFA18426772A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B73F498-488D-4AFA-AAB7-442382D7A68B}" type="pres">
      <dgm:prSet presAssocID="{3F7DC730-5BC6-4A02-BDE1-4BE5B86A07FD}" presName="spacer" presStyleCnt="0"/>
      <dgm:spPr/>
    </dgm:pt>
    <dgm:pt modelId="{54A4C728-2346-44A7-84B3-B0954666B402}" type="pres">
      <dgm:prSet presAssocID="{15AC5CD2-463C-4FD0-A020-FD150620E1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0580178-2AAA-4F25-9074-7209BC11433F}" type="pres">
      <dgm:prSet presAssocID="{9EE85F18-1612-4B9E-A622-4E08A7856A58}" presName="spacer" presStyleCnt="0"/>
      <dgm:spPr/>
    </dgm:pt>
    <dgm:pt modelId="{6F3A4ECF-4D70-4E64-9FFC-2AE9CB5251E3}" type="pres">
      <dgm:prSet presAssocID="{9D2EC210-6AB1-4C08-AE54-0F34254BCD0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34294D53-C415-499C-A573-48AA95E6BC7B}" type="pres">
      <dgm:prSet presAssocID="{2284D170-094A-40BC-9B06-30123804835C}" presName="spacer" presStyleCnt="0"/>
      <dgm:spPr/>
    </dgm:pt>
    <dgm:pt modelId="{14305E82-C6F8-4E44-9C86-686315C68D75}" type="pres">
      <dgm:prSet presAssocID="{CEA2A675-BC39-470F-B555-7BE4A6C9265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4820061-EC8C-4E20-8017-560D96C91CBE}" type="pres">
      <dgm:prSet presAssocID="{DB79296B-AC60-410C-A585-2E3C800364F8}" presName="spacer" presStyleCnt="0"/>
      <dgm:spPr/>
    </dgm:pt>
    <dgm:pt modelId="{3AAC4AB8-057D-4326-91CA-9834498B7F6B}" type="pres">
      <dgm:prSet presAssocID="{6727FF29-EDF5-4E77-B514-F398397048A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F958500-3E60-45C8-BDE6-3355C46AF3A2}" srcId="{45E8D8B9-8294-48DB-81B1-A80257EF6E0F}" destId="{CEA2A675-BC39-470F-B555-7BE4A6C92653}" srcOrd="7" destOrd="0" parTransId="{9C96D717-2291-4B0A-B2E7-F7F4AEFDCC83}" sibTransId="{DB79296B-AC60-410C-A585-2E3C800364F8}"/>
    <dgm:cxn modelId="{41575F1F-03E0-4B3E-832C-129F86B1BD21}" srcId="{45E8D8B9-8294-48DB-81B1-A80257EF6E0F}" destId="{1138D608-630C-4E50-8E2E-7BB52FB1F9AA}" srcOrd="0" destOrd="0" parTransId="{FF6072E8-EA4B-4450-8EEF-35F62FED6997}" sibTransId="{691CA708-B8BB-44BB-9D65-068B74059487}"/>
    <dgm:cxn modelId="{853A3737-D832-448D-AEA1-21BCA966C595}" srcId="{45E8D8B9-8294-48DB-81B1-A80257EF6E0F}" destId="{044E4316-D7C5-458B-B09C-AFA18426772A}" srcOrd="4" destOrd="0" parTransId="{89E65E31-791D-4C43-809C-5C736C7A1B00}" sibTransId="{3F7DC730-5BC6-4A02-BDE1-4BE5B86A07FD}"/>
    <dgm:cxn modelId="{AAEC8D7D-DD2E-46DA-9388-5C91E2BAF78C}" type="presOf" srcId="{1138D608-630C-4E50-8E2E-7BB52FB1F9AA}" destId="{02D152C3-B5B2-4FEF-8554-C95D9A9A427C}" srcOrd="0" destOrd="0" presId="urn:microsoft.com/office/officeart/2005/8/layout/vList2"/>
    <dgm:cxn modelId="{769E2685-F8F1-46F5-934B-DA1D362B73E1}" srcId="{45E8D8B9-8294-48DB-81B1-A80257EF6E0F}" destId="{445724A7-FF6B-4C06-9BB0-BA8FE897247C}" srcOrd="2" destOrd="0" parTransId="{A822EF42-128E-4297-BF47-A68AEA77853D}" sibTransId="{5C7F3072-CF25-4A9B-B3C4-6E820EEBE7DF}"/>
    <dgm:cxn modelId="{C9890A87-CC0D-431D-A4E2-59F3AA140A7E}" type="presOf" srcId="{2B8188A7-946F-4C4A-AAF2-0E6E72E8EB29}" destId="{FD00C1DC-770B-4211-8BC0-AD63B739E300}" srcOrd="0" destOrd="0" presId="urn:microsoft.com/office/officeart/2005/8/layout/vList2"/>
    <dgm:cxn modelId="{2C83718D-FD5D-441A-A3F9-1CC4E3A70EA8}" srcId="{45E8D8B9-8294-48DB-81B1-A80257EF6E0F}" destId="{9D2EC210-6AB1-4C08-AE54-0F34254BCD02}" srcOrd="6" destOrd="0" parTransId="{C6C6F3A6-4ED6-4EC8-94EC-8AD8B885BDE8}" sibTransId="{2284D170-094A-40BC-9B06-30123804835C}"/>
    <dgm:cxn modelId="{3AAC1994-D59F-45CA-A2DB-D477823BB99A}" srcId="{45E8D8B9-8294-48DB-81B1-A80257EF6E0F}" destId="{2B8188A7-946F-4C4A-AAF2-0E6E72E8EB29}" srcOrd="3" destOrd="0" parTransId="{02E26678-92B5-48FE-8988-F409D428FD77}" sibTransId="{20882C6B-D4F9-49A0-B7FD-C722F7E9293D}"/>
    <dgm:cxn modelId="{795B5798-1FA7-44B9-84E9-68AAC519DA14}" type="presOf" srcId="{6727FF29-EDF5-4E77-B514-F398397048A3}" destId="{3AAC4AB8-057D-4326-91CA-9834498B7F6B}" srcOrd="0" destOrd="0" presId="urn:microsoft.com/office/officeart/2005/8/layout/vList2"/>
    <dgm:cxn modelId="{9181759A-D562-4B49-BF91-3101E296E502}" srcId="{45E8D8B9-8294-48DB-81B1-A80257EF6E0F}" destId="{15AC5CD2-463C-4FD0-A020-FD150620E1F4}" srcOrd="5" destOrd="0" parTransId="{C2281902-2916-46DB-A5AD-96D627426AF3}" sibTransId="{9EE85F18-1612-4B9E-A622-4E08A7856A58}"/>
    <dgm:cxn modelId="{CB1BE79F-D02F-4425-94D8-1E791C2215F8}" type="presOf" srcId="{15AC5CD2-463C-4FD0-A020-FD150620E1F4}" destId="{54A4C728-2346-44A7-84B3-B0954666B402}" srcOrd="0" destOrd="0" presId="urn:microsoft.com/office/officeart/2005/8/layout/vList2"/>
    <dgm:cxn modelId="{D79EEFA7-6174-4523-802A-B6771618C6C0}" srcId="{45E8D8B9-8294-48DB-81B1-A80257EF6E0F}" destId="{759409C5-95D3-4ADF-8D59-F402858F08F4}" srcOrd="1" destOrd="0" parTransId="{6E8965B8-0AF3-457B-9BA9-4D7E63C36657}" sibTransId="{702B55D1-3DBF-4DD0-AE6C-7E7556BFECF6}"/>
    <dgm:cxn modelId="{885358BF-E463-4262-BC78-8E3A42263E9D}" type="presOf" srcId="{759409C5-95D3-4ADF-8D59-F402858F08F4}" destId="{2818A803-A252-483F-801B-5D18AC0ED5FA}" srcOrd="0" destOrd="0" presId="urn:microsoft.com/office/officeart/2005/8/layout/vList2"/>
    <dgm:cxn modelId="{6896D5C2-EEE7-4FE5-8B98-771327A864D8}" srcId="{45E8D8B9-8294-48DB-81B1-A80257EF6E0F}" destId="{6727FF29-EDF5-4E77-B514-F398397048A3}" srcOrd="8" destOrd="0" parTransId="{44FE2214-701E-44F2-8FF5-C8ED5D72D737}" sibTransId="{0B3609E7-B5CD-4756-A1A9-9C328884BE36}"/>
    <dgm:cxn modelId="{0E938CC9-1F8F-4627-BDEB-109C4B2E9AF9}" type="presOf" srcId="{445724A7-FF6B-4C06-9BB0-BA8FE897247C}" destId="{4B6B455D-3A16-4CFE-B8CD-5C9D48BDFFCD}" srcOrd="0" destOrd="0" presId="urn:microsoft.com/office/officeart/2005/8/layout/vList2"/>
    <dgm:cxn modelId="{27130FD8-56BB-49A7-A817-E53C16B5F16A}" type="presOf" srcId="{044E4316-D7C5-458B-B09C-AFA18426772A}" destId="{A351E6CC-79CC-4648-8B36-FEA6D40015DA}" srcOrd="0" destOrd="0" presId="urn:microsoft.com/office/officeart/2005/8/layout/vList2"/>
    <dgm:cxn modelId="{96054DD9-7A2B-41E7-8A0F-5E9BD06D909E}" type="presOf" srcId="{45E8D8B9-8294-48DB-81B1-A80257EF6E0F}" destId="{323F2AD0-66F3-4986-9C13-7EC97DCE5795}" srcOrd="0" destOrd="0" presId="urn:microsoft.com/office/officeart/2005/8/layout/vList2"/>
    <dgm:cxn modelId="{C0D3C4E0-9148-4081-92B5-9C5F9282508E}" type="presOf" srcId="{9D2EC210-6AB1-4C08-AE54-0F34254BCD02}" destId="{6F3A4ECF-4D70-4E64-9FFC-2AE9CB5251E3}" srcOrd="0" destOrd="0" presId="urn:microsoft.com/office/officeart/2005/8/layout/vList2"/>
    <dgm:cxn modelId="{CAD66CF2-1A6B-420D-A7EB-8F8DBCEF8498}" type="presOf" srcId="{CEA2A675-BC39-470F-B555-7BE4A6C92653}" destId="{14305E82-C6F8-4E44-9C86-686315C68D75}" srcOrd="0" destOrd="0" presId="urn:microsoft.com/office/officeart/2005/8/layout/vList2"/>
    <dgm:cxn modelId="{2025EE27-0350-481B-BAE4-DB9FC830005C}" type="presParOf" srcId="{323F2AD0-66F3-4986-9C13-7EC97DCE5795}" destId="{02D152C3-B5B2-4FEF-8554-C95D9A9A427C}" srcOrd="0" destOrd="0" presId="urn:microsoft.com/office/officeart/2005/8/layout/vList2"/>
    <dgm:cxn modelId="{32565C6C-8B0E-43B9-A3FC-68872A901D14}" type="presParOf" srcId="{323F2AD0-66F3-4986-9C13-7EC97DCE5795}" destId="{FD941FC7-459A-4A3A-9E69-108F9A911C30}" srcOrd="1" destOrd="0" presId="urn:microsoft.com/office/officeart/2005/8/layout/vList2"/>
    <dgm:cxn modelId="{68678A19-A296-4E9A-B8EF-3594C4FA6FC9}" type="presParOf" srcId="{323F2AD0-66F3-4986-9C13-7EC97DCE5795}" destId="{2818A803-A252-483F-801B-5D18AC0ED5FA}" srcOrd="2" destOrd="0" presId="urn:microsoft.com/office/officeart/2005/8/layout/vList2"/>
    <dgm:cxn modelId="{23726C02-8CB9-49B3-8DE9-47AABC52A6EB}" type="presParOf" srcId="{323F2AD0-66F3-4986-9C13-7EC97DCE5795}" destId="{6FA27E22-E6F1-4449-879C-840313A80FBC}" srcOrd="3" destOrd="0" presId="urn:microsoft.com/office/officeart/2005/8/layout/vList2"/>
    <dgm:cxn modelId="{29759011-D4B1-4F4E-9AEC-09A43D0F67EA}" type="presParOf" srcId="{323F2AD0-66F3-4986-9C13-7EC97DCE5795}" destId="{4B6B455D-3A16-4CFE-B8CD-5C9D48BDFFCD}" srcOrd="4" destOrd="0" presId="urn:microsoft.com/office/officeart/2005/8/layout/vList2"/>
    <dgm:cxn modelId="{C515C3C0-A817-4B8C-89F3-481D4587F1C3}" type="presParOf" srcId="{323F2AD0-66F3-4986-9C13-7EC97DCE5795}" destId="{2FA73C3C-419F-4E2D-AB61-EF9388201373}" srcOrd="5" destOrd="0" presId="urn:microsoft.com/office/officeart/2005/8/layout/vList2"/>
    <dgm:cxn modelId="{C7B17085-0264-4D34-9333-CA07458182E8}" type="presParOf" srcId="{323F2AD0-66F3-4986-9C13-7EC97DCE5795}" destId="{FD00C1DC-770B-4211-8BC0-AD63B739E300}" srcOrd="6" destOrd="0" presId="urn:microsoft.com/office/officeart/2005/8/layout/vList2"/>
    <dgm:cxn modelId="{EA9E4867-386D-4504-8F09-D2B225BED138}" type="presParOf" srcId="{323F2AD0-66F3-4986-9C13-7EC97DCE5795}" destId="{2375430E-FA14-403E-9D30-C64121CC4DFE}" srcOrd="7" destOrd="0" presId="urn:microsoft.com/office/officeart/2005/8/layout/vList2"/>
    <dgm:cxn modelId="{4BAD079E-8D04-407B-98DF-D51243097FDC}" type="presParOf" srcId="{323F2AD0-66F3-4986-9C13-7EC97DCE5795}" destId="{A351E6CC-79CC-4648-8B36-FEA6D40015DA}" srcOrd="8" destOrd="0" presId="urn:microsoft.com/office/officeart/2005/8/layout/vList2"/>
    <dgm:cxn modelId="{BB0940FB-130D-438A-BEEB-60EE53F87EFC}" type="presParOf" srcId="{323F2AD0-66F3-4986-9C13-7EC97DCE5795}" destId="{5B73F498-488D-4AFA-AAB7-442382D7A68B}" srcOrd="9" destOrd="0" presId="urn:microsoft.com/office/officeart/2005/8/layout/vList2"/>
    <dgm:cxn modelId="{DF267800-3D79-4723-9687-131CABBF4E2E}" type="presParOf" srcId="{323F2AD0-66F3-4986-9C13-7EC97DCE5795}" destId="{54A4C728-2346-44A7-84B3-B0954666B402}" srcOrd="10" destOrd="0" presId="urn:microsoft.com/office/officeart/2005/8/layout/vList2"/>
    <dgm:cxn modelId="{F55D652C-75FC-4DBA-9E82-F366C8589572}" type="presParOf" srcId="{323F2AD0-66F3-4986-9C13-7EC97DCE5795}" destId="{10580178-2AAA-4F25-9074-7209BC11433F}" srcOrd="11" destOrd="0" presId="urn:microsoft.com/office/officeart/2005/8/layout/vList2"/>
    <dgm:cxn modelId="{EACAAE29-F7BC-4F9B-8BFB-9966E97955D6}" type="presParOf" srcId="{323F2AD0-66F3-4986-9C13-7EC97DCE5795}" destId="{6F3A4ECF-4D70-4E64-9FFC-2AE9CB5251E3}" srcOrd="12" destOrd="0" presId="urn:microsoft.com/office/officeart/2005/8/layout/vList2"/>
    <dgm:cxn modelId="{F00E61E9-A264-46D9-B35F-747A5D94D553}" type="presParOf" srcId="{323F2AD0-66F3-4986-9C13-7EC97DCE5795}" destId="{34294D53-C415-499C-A573-48AA95E6BC7B}" srcOrd="13" destOrd="0" presId="urn:microsoft.com/office/officeart/2005/8/layout/vList2"/>
    <dgm:cxn modelId="{14C4D1F4-97DE-49F2-8DA3-8E9A4EEDDB54}" type="presParOf" srcId="{323F2AD0-66F3-4986-9C13-7EC97DCE5795}" destId="{14305E82-C6F8-4E44-9C86-686315C68D75}" srcOrd="14" destOrd="0" presId="urn:microsoft.com/office/officeart/2005/8/layout/vList2"/>
    <dgm:cxn modelId="{5B883528-5CD1-4098-9A5B-C6319484DA0D}" type="presParOf" srcId="{323F2AD0-66F3-4986-9C13-7EC97DCE5795}" destId="{E4820061-EC8C-4E20-8017-560D96C91CBE}" srcOrd="15" destOrd="0" presId="urn:microsoft.com/office/officeart/2005/8/layout/vList2"/>
    <dgm:cxn modelId="{22FB8BA7-8470-428A-9AF6-B3A5D3FE1C7D}" type="presParOf" srcId="{323F2AD0-66F3-4986-9C13-7EC97DCE5795}" destId="{3AAC4AB8-057D-4326-91CA-9834498B7F6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766EFA-0EF0-4459-BB49-8AA7843F960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58C97776-56D9-4050-96D8-E2531B29EDB1}" type="pres">
      <dgm:prSet presAssocID="{49766EFA-0EF0-4459-BB49-8AA7843F9609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2CBD618D-8BB0-4D8E-BA9B-24542CFAF2BF}" type="presOf" srcId="{49766EFA-0EF0-4459-BB49-8AA7843F9609}" destId="{58C97776-56D9-4050-96D8-E2531B29EDB1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915073-DEE3-4E16-98AD-80E0256CB5C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3B6EB50-ED32-4BCB-8FF5-A3A9AFE76351}">
      <dgm:prSet phldrT="[Text]"/>
      <dgm:spPr/>
      <dgm:t>
        <a:bodyPr/>
        <a:lstStyle/>
        <a:p>
          <a:r>
            <a:rPr lang="en-US" dirty="0"/>
            <a:t>Advantages of Ultrasonic sensor over IR Sensor.</a:t>
          </a:r>
          <a:endParaRPr lang="en-IN" dirty="0"/>
        </a:p>
      </dgm:t>
    </dgm:pt>
    <dgm:pt modelId="{C3ECD7E0-0325-4AC7-94AD-EC347CF574B0}" type="parTrans" cxnId="{2D1038A5-0E53-45D0-AD5F-B3C432DC2D69}">
      <dgm:prSet/>
      <dgm:spPr/>
      <dgm:t>
        <a:bodyPr/>
        <a:lstStyle/>
        <a:p>
          <a:endParaRPr lang="en-IN"/>
        </a:p>
      </dgm:t>
    </dgm:pt>
    <dgm:pt modelId="{A3603256-68FC-44DF-9B20-55E4172BDD7B}" type="sibTrans" cxnId="{2D1038A5-0E53-45D0-AD5F-B3C432DC2D69}">
      <dgm:prSet/>
      <dgm:spPr/>
      <dgm:t>
        <a:bodyPr/>
        <a:lstStyle/>
        <a:p>
          <a:endParaRPr lang="en-IN"/>
        </a:p>
      </dgm:t>
    </dgm:pt>
    <dgm:pt modelId="{5BE67770-1148-4F81-81FE-A5B9AF8DDF97}" type="pres">
      <dgm:prSet presAssocID="{69915073-DEE3-4E16-98AD-80E0256CB5CC}" presName="linear" presStyleCnt="0">
        <dgm:presLayoutVars>
          <dgm:animLvl val="lvl"/>
          <dgm:resizeHandles val="exact"/>
        </dgm:presLayoutVars>
      </dgm:prSet>
      <dgm:spPr/>
    </dgm:pt>
    <dgm:pt modelId="{606601D6-7439-40FC-A9E6-949FDEA77080}" type="pres">
      <dgm:prSet presAssocID="{D3B6EB50-ED32-4BCB-8FF5-A3A9AFE76351}" presName="parentText" presStyleLbl="node1" presStyleIdx="0" presStyleCnt="1" custLinFactNeighborY="-9391">
        <dgm:presLayoutVars>
          <dgm:chMax val="0"/>
          <dgm:bulletEnabled val="1"/>
        </dgm:presLayoutVars>
      </dgm:prSet>
      <dgm:spPr/>
    </dgm:pt>
  </dgm:ptLst>
  <dgm:cxnLst>
    <dgm:cxn modelId="{0FBD3E2B-D5E1-47AE-98C1-5A72586D989D}" type="presOf" srcId="{69915073-DEE3-4E16-98AD-80E0256CB5CC}" destId="{5BE67770-1148-4F81-81FE-A5B9AF8DDF97}" srcOrd="0" destOrd="0" presId="urn:microsoft.com/office/officeart/2005/8/layout/vList2"/>
    <dgm:cxn modelId="{9E2F453C-8A55-407F-A71F-39DD3533D086}" type="presOf" srcId="{D3B6EB50-ED32-4BCB-8FF5-A3A9AFE76351}" destId="{606601D6-7439-40FC-A9E6-949FDEA77080}" srcOrd="0" destOrd="0" presId="urn:microsoft.com/office/officeart/2005/8/layout/vList2"/>
    <dgm:cxn modelId="{2D1038A5-0E53-45D0-AD5F-B3C432DC2D69}" srcId="{69915073-DEE3-4E16-98AD-80E0256CB5CC}" destId="{D3B6EB50-ED32-4BCB-8FF5-A3A9AFE76351}" srcOrd="0" destOrd="0" parTransId="{C3ECD7E0-0325-4AC7-94AD-EC347CF574B0}" sibTransId="{A3603256-68FC-44DF-9B20-55E4172BDD7B}"/>
    <dgm:cxn modelId="{55F28C7A-20D2-41A5-9195-76C413084EE8}" type="presParOf" srcId="{5BE67770-1148-4F81-81FE-A5B9AF8DDF97}" destId="{606601D6-7439-40FC-A9E6-949FDEA7708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485429-A15E-4FF8-869E-A3ED010DDA4F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B1BC56E8-BD42-42E8-AB8A-C1DE618E7B6C}">
      <dgm:prSet/>
      <dgm:spPr/>
      <dgm:t>
        <a:bodyPr/>
        <a:lstStyle/>
        <a:p>
          <a:r>
            <a:rPr lang="en-US"/>
            <a:t>There are a lot of limitations in infrared sensors, like the inability to use them in sunlight due to interference. </a:t>
          </a:r>
          <a:endParaRPr lang="en-IN"/>
        </a:p>
      </dgm:t>
    </dgm:pt>
    <dgm:pt modelId="{5CF8BCE6-2478-471A-96DF-3C75C99A2CA6}" type="parTrans" cxnId="{468F3E48-E3D6-4D91-9D94-8B683E1238B5}">
      <dgm:prSet/>
      <dgm:spPr/>
      <dgm:t>
        <a:bodyPr/>
        <a:lstStyle/>
        <a:p>
          <a:endParaRPr lang="en-IN"/>
        </a:p>
      </dgm:t>
    </dgm:pt>
    <dgm:pt modelId="{A1BC2767-AF6E-4758-AE82-41ADA0B0815C}" type="sibTrans" cxnId="{468F3E48-E3D6-4D91-9D94-8B683E1238B5}">
      <dgm:prSet/>
      <dgm:spPr/>
      <dgm:t>
        <a:bodyPr/>
        <a:lstStyle/>
        <a:p>
          <a:endParaRPr lang="en-IN"/>
        </a:p>
      </dgm:t>
    </dgm:pt>
    <dgm:pt modelId="{C1F754DB-B2EF-451D-8604-B7228ED40050}">
      <dgm:prSet/>
      <dgm:spPr/>
      <dgm:t>
        <a:bodyPr/>
        <a:lstStyle/>
        <a:p>
          <a:r>
            <a:rPr lang="en-US"/>
            <a:t>It can make outdoor applications or dark indoor applications difficult. </a:t>
          </a:r>
          <a:endParaRPr lang="en-IN"/>
        </a:p>
      </dgm:t>
    </dgm:pt>
    <dgm:pt modelId="{00C93236-8B1B-4D3A-8EF7-58334D92C7A6}" type="parTrans" cxnId="{6EA7D7E6-6E65-42F2-8CD4-278B1160A2D7}">
      <dgm:prSet/>
      <dgm:spPr/>
      <dgm:t>
        <a:bodyPr/>
        <a:lstStyle/>
        <a:p>
          <a:endParaRPr lang="en-IN"/>
        </a:p>
      </dgm:t>
    </dgm:pt>
    <dgm:pt modelId="{2ECAEF0D-9B54-43A1-B9D6-2E4A113F2595}" type="sibTrans" cxnId="{6EA7D7E6-6E65-42F2-8CD4-278B1160A2D7}">
      <dgm:prSet/>
      <dgm:spPr/>
      <dgm:t>
        <a:bodyPr/>
        <a:lstStyle/>
        <a:p>
          <a:endParaRPr lang="en-IN"/>
        </a:p>
      </dgm:t>
    </dgm:pt>
    <dgm:pt modelId="{3A6F768E-9E68-4775-9AEF-1A9C50573134}">
      <dgm:prSet/>
      <dgm:spPr/>
      <dgm:t>
        <a:bodyPr/>
        <a:lstStyle/>
        <a:p>
          <a:r>
            <a:rPr lang="en-US"/>
            <a:t>Ultrasonic sensors work using sound waves, detecting obstacles is not affected by as many factors.</a:t>
          </a:r>
          <a:endParaRPr lang="en-IN"/>
        </a:p>
      </dgm:t>
    </dgm:pt>
    <dgm:pt modelId="{C917B851-7AA9-4937-BFA0-B3DCF331B9B3}" type="parTrans" cxnId="{B971208D-2B6D-4AF9-AC02-713D68441F0A}">
      <dgm:prSet/>
      <dgm:spPr/>
      <dgm:t>
        <a:bodyPr/>
        <a:lstStyle/>
        <a:p>
          <a:endParaRPr lang="en-IN"/>
        </a:p>
      </dgm:t>
    </dgm:pt>
    <dgm:pt modelId="{2671D6FE-DA8E-4BFB-8DC8-403CAD2CD503}" type="sibTrans" cxnId="{B971208D-2B6D-4AF9-AC02-713D68441F0A}">
      <dgm:prSet/>
      <dgm:spPr/>
      <dgm:t>
        <a:bodyPr/>
        <a:lstStyle/>
        <a:p>
          <a:endParaRPr lang="en-IN"/>
        </a:p>
      </dgm:t>
    </dgm:pt>
    <dgm:pt modelId="{D68BE039-DEA4-4C60-9C2A-56F633178C8B}">
      <dgm:prSet/>
      <dgm:spPr/>
      <dgm:t>
        <a:bodyPr/>
        <a:lstStyle/>
        <a:p>
          <a:r>
            <a:rPr lang="en-US"/>
            <a:t>If reliability is an important factor in your sensor selection, ultrasonic sensors are more reliable than IR sensors. </a:t>
          </a:r>
          <a:endParaRPr lang="en-IN"/>
        </a:p>
      </dgm:t>
    </dgm:pt>
    <dgm:pt modelId="{329DFD1A-54E3-4EB4-B237-A41C0549F2DA}" type="parTrans" cxnId="{CACBE47B-F7CD-40E0-BBC2-A5D6715E5A8A}">
      <dgm:prSet/>
      <dgm:spPr/>
      <dgm:t>
        <a:bodyPr/>
        <a:lstStyle/>
        <a:p>
          <a:endParaRPr lang="en-IN"/>
        </a:p>
      </dgm:t>
    </dgm:pt>
    <dgm:pt modelId="{84D62006-5E6E-4A63-A553-5CD3C696C554}" type="sibTrans" cxnId="{CACBE47B-F7CD-40E0-BBC2-A5D6715E5A8A}">
      <dgm:prSet/>
      <dgm:spPr/>
      <dgm:t>
        <a:bodyPr/>
        <a:lstStyle/>
        <a:p>
          <a:endParaRPr lang="en-IN"/>
        </a:p>
      </dgm:t>
    </dgm:pt>
    <dgm:pt modelId="{E20A8E01-BA92-449D-9F86-580DE2050549}">
      <dgm:prSet/>
      <dgm:spPr/>
      <dgm:t>
        <a:bodyPr/>
        <a:lstStyle/>
        <a:p>
          <a:r>
            <a:rPr lang="en-US"/>
            <a:t>If you’re willing to compromise reliability for cost, infrared sensors are ideal for your application.</a:t>
          </a:r>
          <a:endParaRPr lang="en-IN"/>
        </a:p>
      </dgm:t>
    </dgm:pt>
    <dgm:pt modelId="{9CF7500D-F0F2-4B24-9AE0-C0240679030D}" type="parTrans" cxnId="{FE05AB18-2E60-48DC-89FD-628B7E1980AA}">
      <dgm:prSet/>
      <dgm:spPr/>
      <dgm:t>
        <a:bodyPr/>
        <a:lstStyle/>
        <a:p>
          <a:endParaRPr lang="en-IN"/>
        </a:p>
      </dgm:t>
    </dgm:pt>
    <dgm:pt modelId="{32BA4519-6463-4D06-95BA-8EE3FB3CFFBC}" type="sibTrans" cxnId="{FE05AB18-2E60-48DC-89FD-628B7E1980AA}">
      <dgm:prSet/>
      <dgm:spPr/>
      <dgm:t>
        <a:bodyPr/>
        <a:lstStyle/>
        <a:p>
          <a:endParaRPr lang="en-IN"/>
        </a:p>
      </dgm:t>
    </dgm:pt>
    <dgm:pt modelId="{C17A4B21-C9E6-44FB-92DF-DC0466B5C3DC}" type="pres">
      <dgm:prSet presAssocID="{24485429-A15E-4FF8-869E-A3ED010DDA4F}" presName="linear" presStyleCnt="0">
        <dgm:presLayoutVars>
          <dgm:animLvl val="lvl"/>
          <dgm:resizeHandles val="exact"/>
        </dgm:presLayoutVars>
      </dgm:prSet>
      <dgm:spPr/>
    </dgm:pt>
    <dgm:pt modelId="{565C1D6A-4DBE-4748-86FD-8627723B2424}" type="pres">
      <dgm:prSet presAssocID="{B1BC56E8-BD42-42E8-AB8A-C1DE618E7B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8A73681-1A54-41EF-864C-6B311424DF6A}" type="pres">
      <dgm:prSet presAssocID="{A1BC2767-AF6E-4758-AE82-41ADA0B0815C}" presName="spacer" presStyleCnt="0"/>
      <dgm:spPr/>
    </dgm:pt>
    <dgm:pt modelId="{F857684B-5100-457B-BD8F-30DDF12943B9}" type="pres">
      <dgm:prSet presAssocID="{C1F754DB-B2EF-451D-8604-B7228ED4005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F8E7B6-0972-4543-BE99-C2782DFDC3A0}" type="pres">
      <dgm:prSet presAssocID="{2ECAEF0D-9B54-43A1-B9D6-2E4A113F2595}" presName="spacer" presStyleCnt="0"/>
      <dgm:spPr/>
    </dgm:pt>
    <dgm:pt modelId="{BF4129B9-B102-48E5-B14D-54EA51A623DC}" type="pres">
      <dgm:prSet presAssocID="{3A6F768E-9E68-4775-9AEF-1A9C5057313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80D5E5E-F839-48C1-AF31-5E492D7E5F49}" type="pres">
      <dgm:prSet presAssocID="{2671D6FE-DA8E-4BFB-8DC8-403CAD2CD503}" presName="spacer" presStyleCnt="0"/>
      <dgm:spPr/>
    </dgm:pt>
    <dgm:pt modelId="{79C8F0B7-BCA3-4D1F-A4A5-9CF1F6697A7C}" type="pres">
      <dgm:prSet presAssocID="{D68BE039-DEA4-4C60-9C2A-56F633178C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E7DFF95-88E6-4908-A6B1-9846034B430D}" type="pres">
      <dgm:prSet presAssocID="{84D62006-5E6E-4A63-A553-5CD3C696C554}" presName="spacer" presStyleCnt="0"/>
      <dgm:spPr/>
    </dgm:pt>
    <dgm:pt modelId="{212FF6D0-D4AD-4681-9DBB-504E2271E9CD}" type="pres">
      <dgm:prSet presAssocID="{E20A8E01-BA92-449D-9F86-580DE205054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E05AB18-2E60-48DC-89FD-628B7E1980AA}" srcId="{24485429-A15E-4FF8-869E-A3ED010DDA4F}" destId="{E20A8E01-BA92-449D-9F86-580DE2050549}" srcOrd="4" destOrd="0" parTransId="{9CF7500D-F0F2-4B24-9AE0-C0240679030D}" sibTransId="{32BA4519-6463-4D06-95BA-8EE3FB3CFFBC}"/>
    <dgm:cxn modelId="{A0964F2D-1CDA-4DEC-9C48-848E506D56E0}" type="presOf" srcId="{3A6F768E-9E68-4775-9AEF-1A9C50573134}" destId="{BF4129B9-B102-48E5-B14D-54EA51A623DC}" srcOrd="0" destOrd="0" presId="urn:microsoft.com/office/officeart/2005/8/layout/vList2"/>
    <dgm:cxn modelId="{85887C5B-C5F8-4371-B113-8CB9985B8C1D}" type="presOf" srcId="{D68BE039-DEA4-4C60-9C2A-56F633178C8B}" destId="{79C8F0B7-BCA3-4D1F-A4A5-9CF1F6697A7C}" srcOrd="0" destOrd="0" presId="urn:microsoft.com/office/officeart/2005/8/layout/vList2"/>
    <dgm:cxn modelId="{29D50163-8BB3-416C-8FD8-1E0AF8667B14}" type="presOf" srcId="{24485429-A15E-4FF8-869E-A3ED010DDA4F}" destId="{C17A4B21-C9E6-44FB-92DF-DC0466B5C3DC}" srcOrd="0" destOrd="0" presId="urn:microsoft.com/office/officeart/2005/8/layout/vList2"/>
    <dgm:cxn modelId="{468F3E48-E3D6-4D91-9D94-8B683E1238B5}" srcId="{24485429-A15E-4FF8-869E-A3ED010DDA4F}" destId="{B1BC56E8-BD42-42E8-AB8A-C1DE618E7B6C}" srcOrd="0" destOrd="0" parTransId="{5CF8BCE6-2478-471A-96DF-3C75C99A2CA6}" sibTransId="{A1BC2767-AF6E-4758-AE82-41ADA0B0815C}"/>
    <dgm:cxn modelId="{36545D6D-AF40-46B0-88D6-1484AE5EF4B9}" type="presOf" srcId="{C1F754DB-B2EF-451D-8604-B7228ED40050}" destId="{F857684B-5100-457B-BD8F-30DDF12943B9}" srcOrd="0" destOrd="0" presId="urn:microsoft.com/office/officeart/2005/8/layout/vList2"/>
    <dgm:cxn modelId="{CACBE47B-F7CD-40E0-BBC2-A5D6715E5A8A}" srcId="{24485429-A15E-4FF8-869E-A3ED010DDA4F}" destId="{D68BE039-DEA4-4C60-9C2A-56F633178C8B}" srcOrd="3" destOrd="0" parTransId="{329DFD1A-54E3-4EB4-B237-A41C0549F2DA}" sibTransId="{84D62006-5E6E-4A63-A553-5CD3C696C554}"/>
    <dgm:cxn modelId="{B971208D-2B6D-4AF9-AC02-713D68441F0A}" srcId="{24485429-A15E-4FF8-869E-A3ED010DDA4F}" destId="{3A6F768E-9E68-4775-9AEF-1A9C50573134}" srcOrd="2" destOrd="0" parTransId="{C917B851-7AA9-4937-BFA0-B3DCF331B9B3}" sibTransId="{2671D6FE-DA8E-4BFB-8DC8-403CAD2CD503}"/>
    <dgm:cxn modelId="{5BFA768E-FFC0-4255-A2B2-6846799BF56D}" type="presOf" srcId="{E20A8E01-BA92-449D-9F86-580DE2050549}" destId="{212FF6D0-D4AD-4681-9DBB-504E2271E9CD}" srcOrd="0" destOrd="0" presId="urn:microsoft.com/office/officeart/2005/8/layout/vList2"/>
    <dgm:cxn modelId="{6EA7D7E6-6E65-42F2-8CD4-278B1160A2D7}" srcId="{24485429-A15E-4FF8-869E-A3ED010DDA4F}" destId="{C1F754DB-B2EF-451D-8604-B7228ED40050}" srcOrd="1" destOrd="0" parTransId="{00C93236-8B1B-4D3A-8EF7-58334D92C7A6}" sibTransId="{2ECAEF0D-9B54-43A1-B9D6-2E4A113F2595}"/>
    <dgm:cxn modelId="{F182CEF0-1471-43AD-94E8-6FF12A48C842}" type="presOf" srcId="{B1BC56E8-BD42-42E8-AB8A-C1DE618E7B6C}" destId="{565C1D6A-4DBE-4748-86FD-8627723B2424}" srcOrd="0" destOrd="0" presId="urn:microsoft.com/office/officeart/2005/8/layout/vList2"/>
    <dgm:cxn modelId="{08B450E5-E051-4180-BFD0-5E9ECBF6BDEB}" type="presParOf" srcId="{C17A4B21-C9E6-44FB-92DF-DC0466B5C3DC}" destId="{565C1D6A-4DBE-4748-86FD-8627723B2424}" srcOrd="0" destOrd="0" presId="urn:microsoft.com/office/officeart/2005/8/layout/vList2"/>
    <dgm:cxn modelId="{6DA0ADD0-5653-48A5-9342-BEE0A127987E}" type="presParOf" srcId="{C17A4B21-C9E6-44FB-92DF-DC0466B5C3DC}" destId="{28A73681-1A54-41EF-864C-6B311424DF6A}" srcOrd="1" destOrd="0" presId="urn:microsoft.com/office/officeart/2005/8/layout/vList2"/>
    <dgm:cxn modelId="{C64D45C2-7083-4656-9939-8FDD0731A5F4}" type="presParOf" srcId="{C17A4B21-C9E6-44FB-92DF-DC0466B5C3DC}" destId="{F857684B-5100-457B-BD8F-30DDF12943B9}" srcOrd="2" destOrd="0" presId="urn:microsoft.com/office/officeart/2005/8/layout/vList2"/>
    <dgm:cxn modelId="{66A81E2A-5F6C-4D0E-84FA-A866C629C796}" type="presParOf" srcId="{C17A4B21-C9E6-44FB-92DF-DC0466B5C3DC}" destId="{81F8E7B6-0972-4543-BE99-C2782DFDC3A0}" srcOrd="3" destOrd="0" presId="urn:microsoft.com/office/officeart/2005/8/layout/vList2"/>
    <dgm:cxn modelId="{957D14F2-D321-4E37-AADB-D533DCDBB372}" type="presParOf" srcId="{C17A4B21-C9E6-44FB-92DF-DC0466B5C3DC}" destId="{BF4129B9-B102-48E5-B14D-54EA51A623DC}" srcOrd="4" destOrd="0" presId="urn:microsoft.com/office/officeart/2005/8/layout/vList2"/>
    <dgm:cxn modelId="{F33A1378-9343-461D-8582-572A489A1F7B}" type="presParOf" srcId="{C17A4B21-C9E6-44FB-92DF-DC0466B5C3DC}" destId="{380D5E5E-F839-48C1-AF31-5E492D7E5F49}" srcOrd="5" destOrd="0" presId="urn:microsoft.com/office/officeart/2005/8/layout/vList2"/>
    <dgm:cxn modelId="{F1884CDB-4826-4FB9-BB1C-C685808141C2}" type="presParOf" srcId="{C17A4B21-C9E6-44FB-92DF-DC0466B5C3DC}" destId="{79C8F0B7-BCA3-4D1F-A4A5-9CF1F6697A7C}" srcOrd="6" destOrd="0" presId="urn:microsoft.com/office/officeart/2005/8/layout/vList2"/>
    <dgm:cxn modelId="{C73E6EBF-4BBD-423E-9AD8-08ED495AE7E6}" type="presParOf" srcId="{C17A4B21-C9E6-44FB-92DF-DC0466B5C3DC}" destId="{8E7DFF95-88E6-4908-A6B1-9846034B430D}" srcOrd="7" destOrd="0" presId="urn:microsoft.com/office/officeart/2005/8/layout/vList2"/>
    <dgm:cxn modelId="{BEE7B0C9-CAB2-4FC6-9AEC-0FF8F8928F4E}" type="presParOf" srcId="{C17A4B21-C9E6-44FB-92DF-DC0466B5C3DC}" destId="{212FF6D0-D4AD-4681-9DBB-504E2271E9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21B1A11-C89F-4DE6-9899-BD4297E760E3}" type="doc">
      <dgm:prSet loTypeId="urn:microsoft.com/office/officeart/2005/8/layout/vList3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29F0600-C5D8-46ED-9509-581AD9AB71A7}">
      <dgm:prSet/>
      <dgm:spPr/>
      <dgm:t>
        <a:bodyPr/>
        <a:lstStyle/>
        <a:p>
          <a:r>
            <a:rPr lang="en-US" baseline="0" dirty="0"/>
            <a:t>3.What system is needed to send the information about person’s entry &amp; exit record?</a:t>
          </a:r>
          <a:endParaRPr lang="en-IN" dirty="0"/>
        </a:p>
      </dgm:t>
    </dgm:pt>
    <dgm:pt modelId="{E7E15B44-C6B3-4E79-853F-BE3564A236C7}" type="parTrans" cxnId="{A35281B3-5B3A-4D1E-BC0A-A371E1EFEFFF}">
      <dgm:prSet/>
      <dgm:spPr/>
      <dgm:t>
        <a:bodyPr/>
        <a:lstStyle/>
        <a:p>
          <a:endParaRPr lang="en-IN"/>
        </a:p>
      </dgm:t>
    </dgm:pt>
    <dgm:pt modelId="{1CB4D4B0-E627-4EB3-9221-7C49F33DE56C}" type="sibTrans" cxnId="{A35281B3-5B3A-4D1E-BC0A-A371E1EFEFFF}">
      <dgm:prSet/>
      <dgm:spPr/>
      <dgm:t>
        <a:bodyPr/>
        <a:lstStyle/>
        <a:p>
          <a:endParaRPr lang="en-IN"/>
        </a:p>
      </dgm:t>
    </dgm:pt>
    <dgm:pt modelId="{DE80AED4-4661-42D4-A127-87FDB6C99366}" type="pres">
      <dgm:prSet presAssocID="{D21B1A11-C89F-4DE6-9899-BD4297E760E3}" presName="linearFlow" presStyleCnt="0">
        <dgm:presLayoutVars>
          <dgm:dir/>
          <dgm:resizeHandles val="exact"/>
        </dgm:presLayoutVars>
      </dgm:prSet>
      <dgm:spPr/>
    </dgm:pt>
    <dgm:pt modelId="{7A4A212C-8D7C-4D50-A50F-9EE1DF32910E}" type="pres">
      <dgm:prSet presAssocID="{D29F0600-C5D8-46ED-9509-581AD9AB71A7}" presName="composite" presStyleCnt="0"/>
      <dgm:spPr/>
    </dgm:pt>
    <dgm:pt modelId="{A6A4F45A-034B-4A71-A9AB-49614466625D}" type="pres">
      <dgm:prSet presAssocID="{D29F0600-C5D8-46ED-9509-581AD9AB71A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2561FD1-0921-4745-9322-FA7754F954A6}" type="pres">
      <dgm:prSet presAssocID="{D29F0600-C5D8-46ED-9509-581AD9AB71A7}" presName="txShp" presStyleLbl="node1" presStyleIdx="0" presStyleCnt="1">
        <dgm:presLayoutVars>
          <dgm:bulletEnabled val="1"/>
        </dgm:presLayoutVars>
      </dgm:prSet>
      <dgm:spPr/>
    </dgm:pt>
  </dgm:ptLst>
  <dgm:cxnLst>
    <dgm:cxn modelId="{C866434B-9F13-460A-9C1F-564BD6A2C1CD}" type="presOf" srcId="{D21B1A11-C89F-4DE6-9899-BD4297E760E3}" destId="{DE80AED4-4661-42D4-A127-87FDB6C99366}" srcOrd="0" destOrd="0" presId="urn:microsoft.com/office/officeart/2005/8/layout/vList3"/>
    <dgm:cxn modelId="{A35281B3-5B3A-4D1E-BC0A-A371E1EFEFFF}" srcId="{D21B1A11-C89F-4DE6-9899-BD4297E760E3}" destId="{D29F0600-C5D8-46ED-9509-581AD9AB71A7}" srcOrd="0" destOrd="0" parTransId="{E7E15B44-C6B3-4E79-853F-BE3564A236C7}" sibTransId="{1CB4D4B0-E627-4EB3-9221-7C49F33DE56C}"/>
    <dgm:cxn modelId="{694EE9CB-7D94-4362-8932-41CDA2CC9930}" type="presOf" srcId="{D29F0600-C5D8-46ED-9509-581AD9AB71A7}" destId="{D2561FD1-0921-4745-9322-FA7754F954A6}" srcOrd="0" destOrd="0" presId="urn:microsoft.com/office/officeart/2005/8/layout/vList3"/>
    <dgm:cxn modelId="{DB01BBAE-6B9C-465F-B76C-7EE770A6F0EC}" type="presParOf" srcId="{DE80AED4-4661-42D4-A127-87FDB6C99366}" destId="{7A4A212C-8D7C-4D50-A50F-9EE1DF32910E}" srcOrd="0" destOrd="0" presId="urn:microsoft.com/office/officeart/2005/8/layout/vList3"/>
    <dgm:cxn modelId="{3584B927-3300-4C8A-A45F-EB98CE8CB159}" type="presParOf" srcId="{7A4A212C-8D7C-4D50-A50F-9EE1DF32910E}" destId="{A6A4F45A-034B-4A71-A9AB-49614466625D}" srcOrd="0" destOrd="0" presId="urn:microsoft.com/office/officeart/2005/8/layout/vList3"/>
    <dgm:cxn modelId="{E4AB1EB7-E25C-4079-A04D-6DDDE91E576D}" type="presParOf" srcId="{7A4A212C-8D7C-4D50-A50F-9EE1DF32910E}" destId="{D2561FD1-0921-4745-9322-FA7754F954A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BF79485-A2FC-4755-8891-C8ECC7FC729F}" type="doc">
      <dgm:prSet loTypeId="urn:microsoft.com/office/officeart/2011/layout/Tab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496EEDD-EE92-4513-BC80-E0D1C8637093}">
      <dgm:prSet phldrT="[Text]"/>
      <dgm:spPr/>
      <dgm:t>
        <a:bodyPr/>
        <a:lstStyle/>
        <a:p>
          <a:r>
            <a:rPr lang="en-US" dirty="0"/>
            <a:t>ARDUINO WI-FI Module</a:t>
          </a:r>
          <a:endParaRPr lang="en-IN" dirty="0"/>
        </a:p>
      </dgm:t>
    </dgm:pt>
    <dgm:pt modelId="{4BC5B05C-76F4-4FAF-A12A-EF80060256AA}" type="parTrans" cxnId="{313DB57B-4BD1-46D3-B520-4327E2C57C81}">
      <dgm:prSet/>
      <dgm:spPr/>
      <dgm:t>
        <a:bodyPr/>
        <a:lstStyle/>
        <a:p>
          <a:endParaRPr lang="en-IN"/>
        </a:p>
      </dgm:t>
    </dgm:pt>
    <dgm:pt modelId="{5866F592-19B3-44D7-AC4E-EBF680BD5D15}" type="sibTrans" cxnId="{313DB57B-4BD1-46D3-B520-4327E2C57C81}">
      <dgm:prSet/>
      <dgm:spPr/>
      <dgm:t>
        <a:bodyPr/>
        <a:lstStyle/>
        <a:p>
          <a:endParaRPr lang="en-IN"/>
        </a:p>
      </dgm:t>
    </dgm:pt>
    <dgm:pt modelId="{9CB9A518-DFC4-4BAA-BA3C-4E03B38C7DCD}">
      <dgm:prSet phldrT="[Text]" custT="1"/>
      <dgm:spPr/>
      <dgm:t>
        <a:bodyPr/>
        <a:lstStyle/>
        <a:p>
          <a:r>
            <a:rPr lang="en-US" sz="3300" kern="1200" dirty="0">
              <a:solidFill>
                <a:schemeClr val="bg2">
                  <a:lumMod val="50000"/>
                </a:schemeClr>
              </a:solidFill>
            </a:rPr>
            <a:t>Model: Wi-Fi Module </a:t>
          </a:r>
          <a:r>
            <a:rPr lang="en-US" sz="3300" kern="1200" dirty="0">
              <a:solidFill>
                <a:srgbClr val="134770">
                  <a:lumMod val="50000"/>
                </a:srgbClr>
              </a:solidFill>
              <a:latin typeface="Tw Cen MT" panose="020B0602020104020603"/>
              <a:ea typeface="+mn-ea"/>
              <a:cs typeface="+mn-cs"/>
            </a:rPr>
            <a:t>ESP8266</a:t>
          </a:r>
          <a:endParaRPr lang="en-IN" sz="3300" kern="1200" dirty="0">
            <a:solidFill>
              <a:srgbClr val="134770">
                <a:lumMod val="50000"/>
              </a:srgbClr>
            </a:solidFill>
            <a:latin typeface="Tw Cen MT" panose="020B0602020104020603"/>
            <a:ea typeface="+mn-ea"/>
            <a:cs typeface="+mn-cs"/>
          </a:endParaRPr>
        </a:p>
      </dgm:t>
    </dgm:pt>
    <dgm:pt modelId="{72C718C3-8016-4E2E-A70C-6953E7405304}" type="parTrans" cxnId="{DD9519D8-9354-49C2-8BE6-7FA14B86C989}">
      <dgm:prSet/>
      <dgm:spPr/>
      <dgm:t>
        <a:bodyPr/>
        <a:lstStyle/>
        <a:p>
          <a:endParaRPr lang="en-IN"/>
        </a:p>
      </dgm:t>
    </dgm:pt>
    <dgm:pt modelId="{3103480E-B236-4454-973B-4E62FA81F8FF}" type="sibTrans" cxnId="{DD9519D8-9354-49C2-8BE6-7FA14B86C989}">
      <dgm:prSet/>
      <dgm:spPr/>
      <dgm:t>
        <a:bodyPr/>
        <a:lstStyle/>
        <a:p>
          <a:endParaRPr lang="en-IN"/>
        </a:p>
      </dgm:t>
    </dgm:pt>
    <dgm:pt modelId="{6BDC17E5-D996-481D-B930-EF284870B329}" type="pres">
      <dgm:prSet presAssocID="{BBF79485-A2FC-4755-8891-C8ECC7FC729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45C0642-1E4A-41BF-B4C9-D44D21760C8A}" type="pres">
      <dgm:prSet presAssocID="{E496EEDD-EE92-4513-BC80-E0D1C8637093}" presName="composite" presStyleCnt="0"/>
      <dgm:spPr/>
    </dgm:pt>
    <dgm:pt modelId="{B5F84C6A-D4DE-4D0B-B204-A2E68ACBA045}" type="pres">
      <dgm:prSet presAssocID="{E496EEDD-EE92-4513-BC80-E0D1C8637093}" presName="FirstChild" presStyleLbl="revTx" presStyleIdx="0" presStyleCnt="1" custScaleX="78866" custLinFactNeighborX="2820" custLinFactNeighborY="-83542">
        <dgm:presLayoutVars>
          <dgm:chMax val="0"/>
          <dgm:chPref val="0"/>
          <dgm:bulletEnabled val="1"/>
        </dgm:presLayoutVars>
      </dgm:prSet>
      <dgm:spPr/>
    </dgm:pt>
    <dgm:pt modelId="{A8E33C0C-8097-4F1C-856B-7D80EF6EF9E9}" type="pres">
      <dgm:prSet presAssocID="{E496EEDD-EE92-4513-BC80-E0D1C8637093}" presName="Parent" presStyleLbl="alignNode1" presStyleIdx="0" presStyleCnt="1" custScaleX="172309" custLinFactNeighborX="1203" custLinFactNeighborY="-90990">
        <dgm:presLayoutVars>
          <dgm:chMax val="3"/>
          <dgm:chPref val="3"/>
          <dgm:bulletEnabled val="1"/>
        </dgm:presLayoutVars>
      </dgm:prSet>
      <dgm:spPr/>
    </dgm:pt>
    <dgm:pt modelId="{A0B0989A-5F52-4BA1-8765-A1A0400DF1B7}" type="pres">
      <dgm:prSet presAssocID="{E496EEDD-EE92-4513-BC80-E0D1C8637093}" presName="Accent" presStyleLbl="parChTrans1D1" presStyleIdx="0" presStyleCnt="1" custLinFactY="-700000" custLinFactNeighborX="-6326" custLinFactNeighborY="-792974"/>
      <dgm:spPr/>
    </dgm:pt>
  </dgm:ptLst>
  <dgm:cxnLst>
    <dgm:cxn modelId="{3C095D16-0D3E-4CD5-8C7C-EA0811811891}" type="presOf" srcId="{BBF79485-A2FC-4755-8891-C8ECC7FC729F}" destId="{6BDC17E5-D996-481D-B930-EF284870B329}" srcOrd="0" destOrd="0" presId="urn:microsoft.com/office/officeart/2011/layout/TabList"/>
    <dgm:cxn modelId="{313DB57B-4BD1-46D3-B520-4327E2C57C81}" srcId="{BBF79485-A2FC-4755-8891-C8ECC7FC729F}" destId="{E496EEDD-EE92-4513-BC80-E0D1C8637093}" srcOrd="0" destOrd="0" parTransId="{4BC5B05C-76F4-4FAF-A12A-EF80060256AA}" sibTransId="{5866F592-19B3-44D7-AC4E-EBF680BD5D15}"/>
    <dgm:cxn modelId="{BD58E8BF-1855-42DE-B0D4-910EF4BD56C2}" type="presOf" srcId="{E496EEDD-EE92-4513-BC80-E0D1C8637093}" destId="{A8E33C0C-8097-4F1C-856B-7D80EF6EF9E9}" srcOrd="0" destOrd="0" presId="urn:microsoft.com/office/officeart/2011/layout/TabList"/>
    <dgm:cxn modelId="{CFE23AC1-8359-44A0-A6D9-BC88C48240F7}" type="presOf" srcId="{9CB9A518-DFC4-4BAA-BA3C-4E03B38C7DCD}" destId="{B5F84C6A-D4DE-4D0B-B204-A2E68ACBA045}" srcOrd="0" destOrd="0" presId="urn:microsoft.com/office/officeart/2011/layout/TabList"/>
    <dgm:cxn modelId="{DD9519D8-9354-49C2-8BE6-7FA14B86C989}" srcId="{E496EEDD-EE92-4513-BC80-E0D1C8637093}" destId="{9CB9A518-DFC4-4BAA-BA3C-4E03B38C7DCD}" srcOrd="0" destOrd="0" parTransId="{72C718C3-8016-4E2E-A70C-6953E7405304}" sibTransId="{3103480E-B236-4454-973B-4E62FA81F8FF}"/>
    <dgm:cxn modelId="{DF61B02E-2A63-42B8-81A0-34DBAB4C9023}" type="presParOf" srcId="{6BDC17E5-D996-481D-B930-EF284870B329}" destId="{B45C0642-1E4A-41BF-B4C9-D44D21760C8A}" srcOrd="0" destOrd="0" presId="urn:microsoft.com/office/officeart/2011/layout/TabList"/>
    <dgm:cxn modelId="{B5CAF999-52F3-45D3-B5AC-74818659955A}" type="presParOf" srcId="{B45C0642-1E4A-41BF-B4C9-D44D21760C8A}" destId="{B5F84C6A-D4DE-4D0B-B204-A2E68ACBA045}" srcOrd="0" destOrd="0" presId="urn:microsoft.com/office/officeart/2011/layout/TabList"/>
    <dgm:cxn modelId="{555A1367-722F-424B-935E-631393F34461}" type="presParOf" srcId="{B45C0642-1E4A-41BF-B4C9-D44D21760C8A}" destId="{A8E33C0C-8097-4F1C-856B-7D80EF6EF9E9}" srcOrd="1" destOrd="0" presId="urn:microsoft.com/office/officeart/2011/layout/TabList"/>
    <dgm:cxn modelId="{0167FA81-EFBE-4364-861F-9ECAABB5AE26}" type="presParOf" srcId="{B45C0642-1E4A-41BF-B4C9-D44D21760C8A}" destId="{A0B0989A-5F52-4BA1-8765-A1A0400DF1B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08D162E-6DEA-40FF-A451-DC7659FCF261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6827FCAC-FC1F-4DA9-BEEC-2D312EAB8929}">
      <dgm:prSet/>
      <dgm:spPr/>
      <dgm:t>
        <a:bodyPr/>
        <a:lstStyle/>
        <a:p>
          <a:r>
            <a:rPr lang="en-US"/>
            <a:t>Power Supply: +3.3V only</a:t>
          </a:r>
          <a:endParaRPr lang="en-IN"/>
        </a:p>
      </dgm:t>
    </dgm:pt>
    <dgm:pt modelId="{EE10DA13-EDCB-46B2-B304-BAD98E6E5378}" type="parTrans" cxnId="{ADFEB3D1-C7B0-4363-8104-F23204C6F3DE}">
      <dgm:prSet/>
      <dgm:spPr/>
      <dgm:t>
        <a:bodyPr/>
        <a:lstStyle/>
        <a:p>
          <a:endParaRPr lang="en-IN"/>
        </a:p>
      </dgm:t>
    </dgm:pt>
    <dgm:pt modelId="{B482CFBA-5175-47F0-AD38-A394AE6A2396}" type="sibTrans" cxnId="{ADFEB3D1-C7B0-4363-8104-F23204C6F3DE}">
      <dgm:prSet/>
      <dgm:spPr/>
      <dgm:t>
        <a:bodyPr/>
        <a:lstStyle/>
        <a:p>
          <a:endParaRPr lang="en-IN"/>
        </a:p>
      </dgm:t>
    </dgm:pt>
    <dgm:pt modelId="{60B79941-E894-48E5-B82C-40716E184D51}">
      <dgm:prSet/>
      <dgm:spPr/>
      <dgm:t>
        <a:bodyPr/>
        <a:lstStyle/>
        <a:p>
          <a:r>
            <a:rPr lang="en-US"/>
            <a:t>Current Consumption: 100mA</a:t>
          </a:r>
          <a:endParaRPr lang="en-IN"/>
        </a:p>
      </dgm:t>
    </dgm:pt>
    <dgm:pt modelId="{09C69B8A-D666-40AD-9969-E0388321CA04}" type="parTrans" cxnId="{BE92A91C-D6DB-4CB5-901F-8E1B703E1C0C}">
      <dgm:prSet/>
      <dgm:spPr/>
      <dgm:t>
        <a:bodyPr/>
        <a:lstStyle/>
        <a:p>
          <a:endParaRPr lang="en-IN"/>
        </a:p>
      </dgm:t>
    </dgm:pt>
    <dgm:pt modelId="{1B2E9B26-AEFE-4E70-89C6-EE86E63FA531}" type="sibTrans" cxnId="{BE92A91C-D6DB-4CB5-901F-8E1B703E1C0C}">
      <dgm:prSet/>
      <dgm:spPr/>
      <dgm:t>
        <a:bodyPr/>
        <a:lstStyle/>
        <a:p>
          <a:endParaRPr lang="en-IN"/>
        </a:p>
      </dgm:t>
    </dgm:pt>
    <dgm:pt modelId="{E36FDAFF-60BE-48EA-8966-1FB177320719}">
      <dgm:prSet/>
      <dgm:spPr/>
      <dgm:t>
        <a:bodyPr/>
        <a:lstStyle/>
        <a:p>
          <a:r>
            <a:rPr lang="en-US"/>
            <a:t>I/O Voltage:  3.6V (max)</a:t>
          </a:r>
          <a:endParaRPr lang="en-IN"/>
        </a:p>
      </dgm:t>
    </dgm:pt>
    <dgm:pt modelId="{102F490B-89DE-4264-98AE-8136DE1B03A2}" type="parTrans" cxnId="{60A16D71-20B2-429C-8341-94028F420AEC}">
      <dgm:prSet/>
      <dgm:spPr/>
      <dgm:t>
        <a:bodyPr/>
        <a:lstStyle/>
        <a:p>
          <a:endParaRPr lang="en-IN"/>
        </a:p>
      </dgm:t>
    </dgm:pt>
    <dgm:pt modelId="{90D2CF0E-FFAC-49AD-937B-DA5B75BA746F}" type="sibTrans" cxnId="{60A16D71-20B2-429C-8341-94028F420AEC}">
      <dgm:prSet/>
      <dgm:spPr/>
      <dgm:t>
        <a:bodyPr/>
        <a:lstStyle/>
        <a:p>
          <a:endParaRPr lang="en-IN"/>
        </a:p>
      </dgm:t>
    </dgm:pt>
    <dgm:pt modelId="{F57D7536-E869-44B4-96AD-9DF52D75AF37}">
      <dgm:prSet/>
      <dgm:spPr/>
      <dgm:t>
        <a:bodyPr/>
        <a:lstStyle/>
        <a:p>
          <a:r>
            <a:rPr lang="en-US"/>
            <a:t>I/O source current: 12mA (max)</a:t>
          </a:r>
          <a:endParaRPr lang="en-IN"/>
        </a:p>
      </dgm:t>
    </dgm:pt>
    <dgm:pt modelId="{23BFF940-CE15-4C8B-991F-22ADDF8FB413}" type="parTrans" cxnId="{F6BC7178-0522-46DA-AFEA-C2EEC24DEFFB}">
      <dgm:prSet/>
      <dgm:spPr/>
      <dgm:t>
        <a:bodyPr/>
        <a:lstStyle/>
        <a:p>
          <a:endParaRPr lang="en-IN"/>
        </a:p>
      </dgm:t>
    </dgm:pt>
    <dgm:pt modelId="{B843113B-0DC3-4155-A8F1-DB40696C7D08}" type="sibTrans" cxnId="{F6BC7178-0522-46DA-AFEA-C2EEC24DEFFB}">
      <dgm:prSet/>
      <dgm:spPr/>
      <dgm:t>
        <a:bodyPr/>
        <a:lstStyle/>
        <a:p>
          <a:endParaRPr lang="en-IN"/>
        </a:p>
      </dgm:t>
    </dgm:pt>
    <dgm:pt modelId="{0958C56B-A5E3-4980-A637-C05389E0DFAC}">
      <dgm:prSet/>
      <dgm:spPr/>
      <dgm:t>
        <a:bodyPr/>
        <a:lstStyle/>
        <a:p>
          <a:r>
            <a:rPr lang="en-US"/>
            <a:t>Built-in low power 32-bit MCU @ 80MHz</a:t>
          </a:r>
          <a:endParaRPr lang="en-IN"/>
        </a:p>
      </dgm:t>
    </dgm:pt>
    <dgm:pt modelId="{4E9CC7BD-C0CF-4191-A5B1-533BFE99B844}" type="parTrans" cxnId="{F392B1EC-F73E-4D83-AF03-4EC5AED7FBB2}">
      <dgm:prSet/>
      <dgm:spPr/>
      <dgm:t>
        <a:bodyPr/>
        <a:lstStyle/>
        <a:p>
          <a:endParaRPr lang="en-IN"/>
        </a:p>
      </dgm:t>
    </dgm:pt>
    <dgm:pt modelId="{CBDC7654-CDCF-4F94-9C06-B8E95AF5C80A}" type="sibTrans" cxnId="{F392B1EC-F73E-4D83-AF03-4EC5AED7FBB2}">
      <dgm:prSet/>
      <dgm:spPr/>
      <dgm:t>
        <a:bodyPr/>
        <a:lstStyle/>
        <a:p>
          <a:endParaRPr lang="en-IN"/>
        </a:p>
      </dgm:t>
    </dgm:pt>
    <dgm:pt modelId="{92F97FA1-A199-4380-B7D1-B15CDFA29215}">
      <dgm:prSet/>
      <dgm:spPr/>
      <dgm:t>
        <a:bodyPr/>
        <a:lstStyle/>
        <a:p>
          <a:r>
            <a:rPr lang="en-US"/>
            <a:t>512kB Flash Memory</a:t>
          </a:r>
          <a:endParaRPr lang="en-IN"/>
        </a:p>
      </dgm:t>
    </dgm:pt>
    <dgm:pt modelId="{73B0636F-5CC3-43E0-9B7E-2CD577789600}" type="parTrans" cxnId="{BB7B38B1-7DD4-4C30-AC82-E4CACD6280E7}">
      <dgm:prSet/>
      <dgm:spPr/>
      <dgm:t>
        <a:bodyPr/>
        <a:lstStyle/>
        <a:p>
          <a:endParaRPr lang="en-IN"/>
        </a:p>
      </dgm:t>
    </dgm:pt>
    <dgm:pt modelId="{AE1DBDA9-6BD3-4C80-82C7-A11F734FC52C}" type="sibTrans" cxnId="{BB7B38B1-7DD4-4C30-AC82-E4CACD6280E7}">
      <dgm:prSet/>
      <dgm:spPr/>
      <dgm:t>
        <a:bodyPr/>
        <a:lstStyle/>
        <a:p>
          <a:endParaRPr lang="en-IN"/>
        </a:p>
      </dgm:t>
    </dgm:pt>
    <dgm:pt modelId="{758E2D81-3D17-4B1D-9F05-03AF5E1A92A6}">
      <dgm:prSet/>
      <dgm:spPr/>
      <dgm:t>
        <a:bodyPr/>
        <a:lstStyle/>
        <a:p>
          <a:r>
            <a:rPr lang="en-US"/>
            <a:t>Can be used as Station or Access Point or both combined</a:t>
          </a:r>
          <a:endParaRPr lang="en-IN"/>
        </a:p>
      </dgm:t>
    </dgm:pt>
    <dgm:pt modelId="{E2189436-1C2C-4EF9-BFED-D9CE9D36F303}" type="parTrans" cxnId="{97293857-212D-4446-B8F1-A4E68F9C3C52}">
      <dgm:prSet/>
      <dgm:spPr/>
      <dgm:t>
        <a:bodyPr/>
        <a:lstStyle/>
        <a:p>
          <a:endParaRPr lang="en-IN"/>
        </a:p>
      </dgm:t>
    </dgm:pt>
    <dgm:pt modelId="{C2685206-9E3C-4742-ABF1-B2F3574400FA}" type="sibTrans" cxnId="{97293857-212D-4446-B8F1-A4E68F9C3C52}">
      <dgm:prSet/>
      <dgm:spPr/>
      <dgm:t>
        <a:bodyPr/>
        <a:lstStyle/>
        <a:p>
          <a:endParaRPr lang="en-IN"/>
        </a:p>
      </dgm:t>
    </dgm:pt>
    <dgm:pt modelId="{10EC64D9-FC97-4ABA-A463-67432798408E}">
      <dgm:prSet/>
      <dgm:spPr/>
      <dgm:t>
        <a:bodyPr/>
        <a:lstStyle/>
        <a:p>
          <a:r>
            <a:rPr lang="en-US"/>
            <a:t>Supports Deep sleep (&lt;10uA)</a:t>
          </a:r>
          <a:endParaRPr lang="en-IN"/>
        </a:p>
      </dgm:t>
    </dgm:pt>
    <dgm:pt modelId="{6059D8A6-E653-4D48-AED5-785D4D614675}" type="parTrans" cxnId="{ACD2FA59-8D6E-4217-A543-EAEEEAD40E86}">
      <dgm:prSet/>
      <dgm:spPr/>
      <dgm:t>
        <a:bodyPr/>
        <a:lstStyle/>
        <a:p>
          <a:endParaRPr lang="en-IN"/>
        </a:p>
      </dgm:t>
    </dgm:pt>
    <dgm:pt modelId="{64459FFA-21E9-4AAA-9AE6-72175BC468D8}" type="sibTrans" cxnId="{ACD2FA59-8D6E-4217-A543-EAEEEAD40E86}">
      <dgm:prSet/>
      <dgm:spPr/>
      <dgm:t>
        <a:bodyPr/>
        <a:lstStyle/>
        <a:p>
          <a:endParaRPr lang="en-IN"/>
        </a:p>
      </dgm:t>
    </dgm:pt>
    <dgm:pt modelId="{C996DD87-69EE-4039-B269-F8CE7F506CC1}" type="pres">
      <dgm:prSet presAssocID="{A08D162E-6DEA-40FF-A451-DC7659FCF261}" presName="linear" presStyleCnt="0">
        <dgm:presLayoutVars>
          <dgm:animLvl val="lvl"/>
          <dgm:resizeHandles val="exact"/>
        </dgm:presLayoutVars>
      </dgm:prSet>
      <dgm:spPr/>
    </dgm:pt>
    <dgm:pt modelId="{5C417C4C-E0BC-4087-88AD-D126DDA5CBA9}" type="pres">
      <dgm:prSet presAssocID="{6827FCAC-FC1F-4DA9-BEEC-2D312EAB892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10B9111-7E90-4CCF-B9CC-25C9DCF9A6A7}" type="pres">
      <dgm:prSet presAssocID="{B482CFBA-5175-47F0-AD38-A394AE6A2396}" presName="spacer" presStyleCnt="0"/>
      <dgm:spPr/>
    </dgm:pt>
    <dgm:pt modelId="{FAA26439-A4AA-48FF-A7F3-5B54456F0F4D}" type="pres">
      <dgm:prSet presAssocID="{60B79941-E894-48E5-B82C-40716E184D5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AC9A728-B2A3-4752-A525-DE77E4F00618}" type="pres">
      <dgm:prSet presAssocID="{1B2E9B26-AEFE-4E70-89C6-EE86E63FA531}" presName="spacer" presStyleCnt="0"/>
      <dgm:spPr/>
    </dgm:pt>
    <dgm:pt modelId="{C3F952FC-B529-47DD-9C45-1B874789136C}" type="pres">
      <dgm:prSet presAssocID="{E36FDAFF-60BE-48EA-8966-1FB17732071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32848ED-AE88-498E-A319-D56B6D09FEB0}" type="pres">
      <dgm:prSet presAssocID="{90D2CF0E-FFAC-49AD-937B-DA5B75BA746F}" presName="spacer" presStyleCnt="0"/>
      <dgm:spPr/>
    </dgm:pt>
    <dgm:pt modelId="{3234245C-9BE5-4D9B-BC9A-73304B9BF567}" type="pres">
      <dgm:prSet presAssocID="{F57D7536-E869-44B4-96AD-9DF52D75AF3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AC0544A-973C-4D98-B895-33B46A09BDCD}" type="pres">
      <dgm:prSet presAssocID="{B843113B-0DC3-4155-A8F1-DB40696C7D08}" presName="spacer" presStyleCnt="0"/>
      <dgm:spPr/>
    </dgm:pt>
    <dgm:pt modelId="{7737A22E-01D6-4DCE-80EF-4787D4710548}" type="pres">
      <dgm:prSet presAssocID="{0958C56B-A5E3-4980-A637-C05389E0DFA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E4EFC3A-7021-4466-90C9-D9DF94A24EFA}" type="pres">
      <dgm:prSet presAssocID="{CBDC7654-CDCF-4F94-9C06-B8E95AF5C80A}" presName="spacer" presStyleCnt="0"/>
      <dgm:spPr/>
    </dgm:pt>
    <dgm:pt modelId="{E405E1AF-6710-4195-AD5A-06B9DA0C8005}" type="pres">
      <dgm:prSet presAssocID="{92F97FA1-A199-4380-B7D1-B15CDFA2921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2AC9050-6FAC-436D-AE66-E781BAC629D7}" type="pres">
      <dgm:prSet presAssocID="{AE1DBDA9-6BD3-4C80-82C7-A11F734FC52C}" presName="spacer" presStyleCnt="0"/>
      <dgm:spPr/>
    </dgm:pt>
    <dgm:pt modelId="{D252EC32-02B9-4641-A857-B8B950663D33}" type="pres">
      <dgm:prSet presAssocID="{758E2D81-3D17-4B1D-9F05-03AF5E1A92A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3B25C63-4F1B-4714-B635-7059309C363A}" type="pres">
      <dgm:prSet presAssocID="{C2685206-9E3C-4742-ABF1-B2F3574400FA}" presName="spacer" presStyleCnt="0"/>
      <dgm:spPr/>
    </dgm:pt>
    <dgm:pt modelId="{1FF52191-3E59-48F8-9761-EDB5BD942789}" type="pres">
      <dgm:prSet presAssocID="{10EC64D9-FC97-4ABA-A463-67432798408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662D201-C658-45EE-BE59-CBA333F4FBCA}" type="presOf" srcId="{0958C56B-A5E3-4980-A637-C05389E0DFAC}" destId="{7737A22E-01D6-4DCE-80EF-4787D4710548}" srcOrd="0" destOrd="0" presId="urn:microsoft.com/office/officeart/2005/8/layout/vList2"/>
    <dgm:cxn modelId="{BE92A91C-D6DB-4CB5-901F-8E1B703E1C0C}" srcId="{A08D162E-6DEA-40FF-A451-DC7659FCF261}" destId="{60B79941-E894-48E5-B82C-40716E184D51}" srcOrd="1" destOrd="0" parTransId="{09C69B8A-D666-40AD-9969-E0388321CA04}" sibTransId="{1B2E9B26-AEFE-4E70-89C6-EE86E63FA531}"/>
    <dgm:cxn modelId="{4AD92A27-07A0-474D-83AA-2DC9D3AE5C39}" type="presOf" srcId="{10EC64D9-FC97-4ABA-A463-67432798408E}" destId="{1FF52191-3E59-48F8-9761-EDB5BD942789}" srcOrd="0" destOrd="0" presId="urn:microsoft.com/office/officeart/2005/8/layout/vList2"/>
    <dgm:cxn modelId="{1DBF4C30-771B-4478-8916-9F4F2D247F39}" type="presOf" srcId="{758E2D81-3D17-4B1D-9F05-03AF5E1A92A6}" destId="{D252EC32-02B9-4641-A857-B8B950663D33}" srcOrd="0" destOrd="0" presId="urn:microsoft.com/office/officeart/2005/8/layout/vList2"/>
    <dgm:cxn modelId="{60A16D71-20B2-429C-8341-94028F420AEC}" srcId="{A08D162E-6DEA-40FF-A451-DC7659FCF261}" destId="{E36FDAFF-60BE-48EA-8966-1FB177320719}" srcOrd="2" destOrd="0" parTransId="{102F490B-89DE-4264-98AE-8136DE1B03A2}" sibTransId="{90D2CF0E-FFAC-49AD-937B-DA5B75BA746F}"/>
    <dgm:cxn modelId="{97293857-212D-4446-B8F1-A4E68F9C3C52}" srcId="{A08D162E-6DEA-40FF-A451-DC7659FCF261}" destId="{758E2D81-3D17-4B1D-9F05-03AF5E1A92A6}" srcOrd="6" destOrd="0" parTransId="{E2189436-1C2C-4EF9-BFED-D9CE9D36F303}" sibTransId="{C2685206-9E3C-4742-ABF1-B2F3574400FA}"/>
    <dgm:cxn modelId="{F6BC7178-0522-46DA-AFEA-C2EEC24DEFFB}" srcId="{A08D162E-6DEA-40FF-A451-DC7659FCF261}" destId="{F57D7536-E869-44B4-96AD-9DF52D75AF37}" srcOrd="3" destOrd="0" parTransId="{23BFF940-CE15-4C8B-991F-22ADDF8FB413}" sibTransId="{B843113B-0DC3-4155-A8F1-DB40696C7D08}"/>
    <dgm:cxn modelId="{ACD2FA59-8D6E-4217-A543-EAEEEAD40E86}" srcId="{A08D162E-6DEA-40FF-A451-DC7659FCF261}" destId="{10EC64D9-FC97-4ABA-A463-67432798408E}" srcOrd="7" destOrd="0" parTransId="{6059D8A6-E653-4D48-AED5-785D4D614675}" sibTransId="{64459FFA-21E9-4AAA-9AE6-72175BC468D8}"/>
    <dgm:cxn modelId="{FA8BDA89-8FDB-437A-A669-327BAE706276}" type="presOf" srcId="{60B79941-E894-48E5-B82C-40716E184D51}" destId="{FAA26439-A4AA-48FF-A7F3-5B54456F0F4D}" srcOrd="0" destOrd="0" presId="urn:microsoft.com/office/officeart/2005/8/layout/vList2"/>
    <dgm:cxn modelId="{6539488A-C8DB-47F4-955D-A15A61AE77A3}" type="presOf" srcId="{E36FDAFF-60BE-48EA-8966-1FB177320719}" destId="{C3F952FC-B529-47DD-9C45-1B874789136C}" srcOrd="0" destOrd="0" presId="urn:microsoft.com/office/officeart/2005/8/layout/vList2"/>
    <dgm:cxn modelId="{CC86DDAE-9837-49F5-B3B9-69AA2891711F}" type="presOf" srcId="{F57D7536-E869-44B4-96AD-9DF52D75AF37}" destId="{3234245C-9BE5-4D9B-BC9A-73304B9BF567}" srcOrd="0" destOrd="0" presId="urn:microsoft.com/office/officeart/2005/8/layout/vList2"/>
    <dgm:cxn modelId="{BB7B38B1-7DD4-4C30-AC82-E4CACD6280E7}" srcId="{A08D162E-6DEA-40FF-A451-DC7659FCF261}" destId="{92F97FA1-A199-4380-B7D1-B15CDFA29215}" srcOrd="5" destOrd="0" parTransId="{73B0636F-5CC3-43E0-9B7E-2CD577789600}" sibTransId="{AE1DBDA9-6BD3-4C80-82C7-A11F734FC52C}"/>
    <dgm:cxn modelId="{2D3D18CD-83F0-4CC7-BAD8-85C7979C708C}" type="presOf" srcId="{A08D162E-6DEA-40FF-A451-DC7659FCF261}" destId="{C996DD87-69EE-4039-B269-F8CE7F506CC1}" srcOrd="0" destOrd="0" presId="urn:microsoft.com/office/officeart/2005/8/layout/vList2"/>
    <dgm:cxn modelId="{ADFEB3D1-C7B0-4363-8104-F23204C6F3DE}" srcId="{A08D162E-6DEA-40FF-A451-DC7659FCF261}" destId="{6827FCAC-FC1F-4DA9-BEEC-2D312EAB8929}" srcOrd="0" destOrd="0" parTransId="{EE10DA13-EDCB-46B2-B304-BAD98E6E5378}" sibTransId="{B482CFBA-5175-47F0-AD38-A394AE6A2396}"/>
    <dgm:cxn modelId="{82280EDC-A4CC-4712-8C34-BCAB814DFF7B}" type="presOf" srcId="{6827FCAC-FC1F-4DA9-BEEC-2D312EAB8929}" destId="{5C417C4C-E0BC-4087-88AD-D126DDA5CBA9}" srcOrd="0" destOrd="0" presId="urn:microsoft.com/office/officeart/2005/8/layout/vList2"/>
    <dgm:cxn modelId="{F392B1EC-F73E-4D83-AF03-4EC5AED7FBB2}" srcId="{A08D162E-6DEA-40FF-A451-DC7659FCF261}" destId="{0958C56B-A5E3-4980-A637-C05389E0DFAC}" srcOrd="4" destOrd="0" parTransId="{4E9CC7BD-C0CF-4191-A5B1-533BFE99B844}" sibTransId="{CBDC7654-CDCF-4F94-9C06-B8E95AF5C80A}"/>
    <dgm:cxn modelId="{3F8C9FF4-2E5E-4A4E-9346-22D3F4A2B7DC}" type="presOf" srcId="{92F97FA1-A199-4380-B7D1-B15CDFA29215}" destId="{E405E1AF-6710-4195-AD5A-06B9DA0C8005}" srcOrd="0" destOrd="0" presId="urn:microsoft.com/office/officeart/2005/8/layout/vList2"/>
    <dgm:cxn modelId="{E3304B22-6336-4348-991F-7DBF042CAC4D}" type="presParOf" srcId="{C996DD87-69EE-4039-B269-F8CE7F506CC1}" destId="{5C417C4C-E0BC-4087-88AD-D126DDA5CBA9}" srcOrd="0" destOrd="0" presId="urn:microsoft.com/office/officeart/2005/8/layout/vList2"/>
    <dgm:cxn modelId="{74E197DC-FE00-4546-889C-0A124CED8892}" type="presParOf" srcId="{C996DD87-69EE-4039-B269-F8CE7F506CC1}" destId="{410B9111-7E90-4CCF-B9CC-25C9DCF9A6A7}" srcOrd="1" destOrd="0" presId="urn:microsoft.com/office/officeart/2005/8/layout/vList2"/>
    <dgm:cxn modelId="{E83027FB-6172-4C48-8370-2704F5D25DDF}" type="presParOf" srcId="{C996DD87-69EE-4039-B269-F8CE7F506CC1}" destId="{FAA26439-A4AA-48FF-A7F3-5B54456F0F4D}" srcOrd="2" destOrd="0" presId="urn:microsoft.com/office/officeart/2005/8/layout/vList2"/>
    <dgm:cxn modelId="{10353146-B1BF-4748-AA08-5FAF1648D0E5}" type="presParOf" srcId="{C996DD87-69EE-4039-B269-F8CE7F506CC1}" destId="{BAC9A728-B2A3-4752-A525-DE77E4F00618}" srcOrd="3" destOrd="0" presId="urn:microsoft.com/office/officeart/2005/8/layout/vList2"/>
    <dgm:cxn modelId="{56FCA4E2-F45E-4448-B660-E49321C32491}" type="presParOf" srcId="{C996DD87-69EE-4039-B269-F8CE7F506CC1}" destId="{C3F952FC-B529-47DD-9C45-1B874789136C}" srcOrd="4" destOrd="0" presId="urn:microsoft.com/office/officeart/2005/8/layout/vList2"/>
    <dgm:cxn modelId="{9268EF89-DCF6-487A-B658-A515C5A16216}" type="presParOf" srcId="{C996DD87-69EE-4039-B269-F8CE7F506CC1}" destId="{C32848ED-AE88-498E-A319-D56B6D09FEB0}" srcOrd="5" destOrd="0" presId="urn:microsoft.com/office/officeart/2005/8/layout/vList2"/>
    <dgm:cxn modelId="{E8F46B9B-209E-416A-9D3F-0E78DD5EAC92}" type="presParOf" srcId="{C996DD87-69EE-4039-B269-F8CE7F506CC1}" destId="{3234245C-9BE5-4D9B-BC9A-73304B9BF567}" srcOrd="6" destOrd="0" presId="urn:microsoft.com/office/officeart/2005/8/layout/vList2"/>
    <dgm:cxn modelId="{C82514D6-25CE-4AFE-A897-CF5DF47660D4}" type="presParOf" srcId="{C996DD87-69EE-4039-B269-F8CE7F506CC1}" destId="{AAC0544A-973C-4D98-B895-33B46A09BDCD}" srcOrd="7" destOrd="0" presId="urn:microsoft.com/office/officeart/2005/8/layout/vList2"/>
    <dgm:cxn modelId="{805CB7F1-D155-4650-8F6F-FC07481B6127}" type="presParOf" srcId="{C996DD87-69EE-4039-B269-F8CE7F506CC1}" destId="{7737A22E-01D6-4DCE-80EF-4787D4710548}" srcOrd="8" destOrd="0" presId="urn:microsoft.com/office/officeart/2005/8/layout/vList2"/>
    <dgm:cxn modelId="{85B5B8DB-EF11-4229-9E7B-838534D91036}" type="presParOf" srcId="{C996DD87-69EE-4039-B269-F8CE7F506CC1}" destId="{6E4EFC3A-7021-4466-90C9-D9DF94A24EFA}" srcOrd="9" destOrd="0" presId="urn:microsoft.com/office/officeart/2005/8/layout/vList2"/>
    <dgm:cxn modelId="{0FAA6794-4A41-4A25-BE98-E2B2E7120B04}" type="presParOf" srcId="{C996DD87-69EE-4039-B269-F8CE7F506CC1}" destId="{E405E1AF-6710-4195-AD5A-06B9DA0C8005}" srcOrd="10" destOrd="0" presId="urn:microsoft.com/office/officeart/2005/8/layout/vList2"/>
    <dgm:cxn modelId="{1890B9B5-EFDA-4858-AA24-D35157BDE367}" type="presParOf" srcId="{C996DD87-69EE-4039-B269-F8CE7F506CC1}" destId="{12AC9050-6FAC-436D-AE66-E781BAC629D7}" srcOrd="11" destOrd="0" presId="urn:microsoft.com/office/officeart/2005/8/layout/vList2"/>
    <dgm:cxn modelId="{826C9C82-8C93-4B72-8F5B-3CCB852C960C}" type="presParOf" srcId="{C996DD87-69EE-4039-B269-F8CE7F506CC1}" destId="{D252EC32-02B9-4641-A857-B8B950663D33}" srcOrd="12" destOrd="0" presId="urn:microsoft.com/office/officeart/2005/8/layout/vList2"/>
    <dgm:cxn modelId="{C7C7C427-8062-4F41-928C-023FC59BA288}" type="presParOf" srcId="{C996DD87-69EE-4039-B269-F8CE7F506CC1}" destId="{D3B25C63-4F1B-4714-B635-7059309C363A}" srcOrd="13" destOrd="0" presId="urn:microsoft.com/office/officeart/2005/8/layout/vList2"/>
    <dgm:cxn modelId="{2065E94B-4D99-4EF7-B3C8-E87973AB7051}" type="presParOf" srcId="{C996DD87-69EE-4039-B269-F8CE7F506CC1}" destId="{1FF52191-3E59-48F8-9761-EDB5BD94278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1D442E6-AD7C-4F8E-98CE-DD388A7B172B}" type="doc">
      <dgm:prSet loTypeId="urn:microsoft.com/office/officeart/2005/8/layout/vList3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3EDF7EC7-90A0-4FC0-8231-33DFA9FB21CD}">
      <dgm:prSet/>
      <dgm:spPr/>
      <dgm:t>
        <a:bodyPr/>
        <a:lstStyle/>
        <a:p>
          <a:r>
            <a:rPr lang="en-US" baseline="0"/>
            <a:t>4.What device is needed to indicate when no one is available inside the room?</a:t>
          </a:r>
          <a:endParaRPr lang="en-IN"/>
        </a:p>
      </dgm:t>
    </dgm:pt>
    <dgm:pt modelId="{E6A7F40F-7845-49B6-AFE9-3AAD75A8B930}" type="parTrans" cxnId="{14DE83F4-A80D-47BA-9BD2-F8A2708E4C41}">
      <dgm:prSet/>
      <dgm:spPr/>
      <dgm:t>
        <a:bodyPr/>
        <a:lstStyle/>
        <a:p>
          <a:endParaRPr lang="en-IN"/>
        </a:p>
      </dgm:t>
    </dgm:pt>
    <dgm:pt modelId="{B09E8078-35EC-435C-BFE3-3416565A8DAA}" type="sibTrans" cxnId="{14DE83F4-A80D-47BA-9BD2-F8A2708E4C41}">
      <dgm:prSet/>
      <dgm:spPr/>
      <dgm:t>
        <a:bodyPr/>
        <a:lstStyle/>
        <a:p>
          <a:endParaRPr lang="en-IN"/>
        </a:p>
      </dgm:t>
    </dgm:pt>
    <dgm:pt modelId="{5338CD77-3FE6-4196-BD71-21883599A68F}" type="pres">
      <dgm:prSet presAssocID="{E1D442E6-AD7C-4F8E-98CE-DD388A7B172B}" presName="linearFlow" presStyleCnt="0">
        <dgm:presLayoutVars>
          <dgm:dir/>
          <dgm:resizeHandles val="exact"/>
        </dgm:presLayoutVars>
      </dgm:prSet>
      <dgm:spPr/>
    </dgm:pt>
    <dgm:pt modelId="{C53C3308-20B7-4261-84ED-460704817DF2}" type="pres">
      <dgm:prSet presAssocID="{3EDF7EC7-90A0-4FC0-8231-33DFA9FB21CD}" presName="composite" presStyleCnt="0"/>
      <dgm:spPr/>
    </dgm:pt>
    <dgm:pt modelId="{FC68D357-A058-4E8E-B3D6-E4D1B7E35830}" type="pres">
      <dgm:prSet presAssocID="{3EDF7EC7-90A0-4FC0-8231-33DFA9FB21CD}" presName="imgShp" presStyleLbl="fgImgPlace1" presStyleIdx="0" presStyleCnt="1" custLinFactNeighborX="-16812" custLinFactNeighborY="6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1722DC2-89C1-4A62-9816-A9C0B38FD85F}" type="pres">
      <dgm:prSet presAssocID="{3EDF7EC7-90A0-4FC0-8231-33DFA9FB21CD}" presName="txShp" presStyleLbl="node1" presStyleIdx="0" presStyleCnt="1">
        <dgm:presLayoutVars>
          <dgm:bulletEnabled val="1"/>
        </dgm:presLayoutVars>
      </dgm:prSet>
      <dgm:spPr/>
    </dgm:pt>
  </dgm:ptLst>
  <dgm:cxnLst>
    <dgm:cxn modelId="{1223C953-1CF8-4464-A5FF-B15503B78C2A}" type="presOf" srcId="{3EDF7EC7-90A0-4FC0-8231-33DFA9FB21CD}" destId="{C1722DC2-89C1-4A62-9816-A9C0B38FD85F}" srcOrd="0" destOrd="0" presId="urn:microsoft.com/office/officeart/2005/8/layout/vList3"/>
    <dgm:cxn modelId="{19FB5BB5-3685-4AA9-AF67-11DA16D4937C}" type="presOf" srcId="{E1D442E6-AD7C-4F8E-98CE-DD388A7B172B}" destId="{5338CD77-3FE6-4196-BD71-21883599A68F}" srcOrd="0" destOrd="0" presId="urn:microsoft.com/office/officeart/2005/8/layout/vList3"/>
    <dgm:cxn modelId="{14DE83F4-A80D-47BA-9BD2-F8A2708E4C41}" srcId="{E1D442E6-AD7C-4F8E-98CE-DD388A7B172B}" destId="{3EDF7EC7-90A0-4FC0-8231-33DFA9FB21CD}" srcOrd="0" destOrd="0" parTransId="{E6A7F40F-7845-49B6-AFE9-3AAD75A8B930}" sibTransId="{B09E8078-35EC-435C-BFE3-3416565A8DAA}"/>
    <dgm:cxn modelId="{14C2E2F1-77D6-4633-A692-ED2ABBB2B197}" type="presParOf" srcId="{5338CD77-3FE6-4196-BD71-21883599A68F}" destId="{C53C3308-20B7-4261-84ED-460704817DF2}" srcOrd="0" destOrd="0" presId="urn:microsoft.com/office/officeart/2005/8/layout/vList3"/>
    <dgm:cxn modelId="{1FFFB7D8-CE4B-43D8-8E27-65E327AE5FC7}" type="presParOf" srcId="{C53C3308-20B7-4261-84ED-460704817DF2}" destId="{FC68D357-A058-4E8E-B3D6-E4D1B7E35830}" srcOrd="0" destOrd="0" presId="urn:microsoft.com/office/officeart/2005/8/layout/vList3"/>
    <dgm:cxn modelId="{8E125332-4535-438C-A829-A0737AF124E0}" type="presParOf" srcId="{C53C3308-20B7-4261-84ED-460704817DF2}" destId="{C1722DC2-89C1-4A62-9816-A9C0B38FD8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BA0D73-C467-462F-80DD-B24CD7F28626}" type="doc">
      <dgm:prSet loTypeId="urn:microsoft.com/office/officeart/2005/8/layout/vList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7702B727-E2E8-4A5C-91FE-B1FA5DAC81EF}">
      <dgm:prSet/>
      <dgm:spPr/>
      <dgm:t>
        <a:bodyPr/>
        <a:lstStyle/>
        <a:p>
          <a:r>
            <a:rPr lang="en-IN" dirty="0"/>
            <a:t>Colour: Red</a:t>
          </a:r>
        </a:p>
      </dgm:t>
    </dgm:pt>
    <dgm:pt modelId="{0B30F516-7B4A-491D-B30B-A5504A6A144D}" type="parTrans" cxnId="{E357B9A5-5D4D-4094-898B-334F070EC4D8}">
      <dgm:prSet/>
      <dgm:spPr/>
      <dgm:t>
        <a:bodyPr/>
        <a:lstStyle/>
        <a:p>
          <a:endParaRPr lang="en-IN"/>
        </a:p>
      </dgm:t>
    </dgm:pt>
    <dgm:pt modelId="{AB5F9F9B-46D1-4BEC-BBC4-3FBCD5FBA5C2}" type="sibTrans" cxnId="{E357B9A5-5D4D-4094-898B-334F070EC4D8}">
      <dgm:prSet/>
      <dgm:spPr/>
      <dgm:t>
        <a:bodyPr/>
        <a:lstStyle/>
        <a:p>
          <a:endParaRPr lang="en-IN"/>
        </a:p>
      </dgm:t>
    </dgm:pt>
    <dgm:pt modelId="{C0B7C50A-FC67-4947-82E5-343A94614748}">
      <dgm:prSet/>
      <dgm:spPr/>
      <dgm:t>
        <a:bodyPr/>
        <a:lstStyle/>
        <a:p>
          <a:r>
            <a:rPr lang="en-IN" dirty="0"/>
            <a:t>Nominal Voltage (</a:t>
          </a:r>
          <a:r>
            <a:rPr lang="en-IN" dirty="0" err="1"/>
            <a:t>Vn</a:t>
          </a:r>
          <a:r>
            <a:rPr lang="en-IN" dirty="0"/>
            <a:t>): 24V ac/dc</a:t>
          </a:r>
        </a:p>
      </dgm:t>
    </dgm:pt>
    <dgm:pt modelId="{6539F4C3-DEB6-49E0-AF88-FCCEB74D9942}" type="parTrans" cxnId="{23FE84DE-D4D9-40C2-8B7D-5D1927A2312B}">
      <dgm:prSet/>
      <dgm:spPr/>
      <dgm:t>
        <a:bodyPr/>
        <a:lstStyle/>
        <a:p>
          <a:endParaRPr lang="en-IN"/>
        </a:p>
      </dgm:t>
    </dgm:pt>
    <dgm:pt modelId="{B9E0F4B0-12E7-4BA9-AC62-640C32C63B7C}" type="sibTrans" cxnId="{23FE84DE-D4D9-40C2-8B7D-5D1927A2312B}">
      <dgm:prSet/>
      <dgm:spPr/>
      <dgm:t>
        <a:bodyPr/>
        <a:lstStyle/>
        <a:p>
          <a:endParaRPr lang="en-IN"/>
        </a:p>
      </dgm:t>
    </dgm:pt>
    <dgm:pt modelId="{52659C14-97BB-45C8-A856-C70C552D4EC4}">
      <dgm:prSet/>
      <dgm:spPr/>
      <dgm:t>
        <a:bodyPr/>
        <a:lstStyle/>
        <a:p>
          <a:r>
            <a:rPr lang="en-IN" dirty="0"/>
            <a:t>Frequency (ac): 50 - 60Hz</a:t>
          </a:r>
        </a:p>
      </dgm:t>
    </dgm:pt>
    <dgm:pt modelId="{039EFA40-B4D9-4A30-A9D3-FA1DEEA745C0}" type="parTrans" cxnId="{CC95C432-DAFF-4566-A9E6-02E37D4ACE37}">
      <dgm:prSet/>
      <dgm:spPr/>
      <dgm:t>
        <a:bodyPr/>
        <a:lstStyle/>
        <a:p>
          <a:endParaRPr lang="en-IN"/>
        </a:p>
      </dgm:t>
    </dgm:pt>
    <dgm:pt modelId="{B744BB65-2158-4129-9DC0-640A0BD3D979}" type="sibTrans" cxnId="{CC95C432-DAFF-4566-A9E6-02E37D4ACE37}">
      <dgm:prSet/>
      <dgm:spPr/>
      <dgm:t>
        <a:bodyPr/>
        <a:lstStyle/>
        <a:p>
          <a:endParaRPr lang="en-IN"/>
        </a:p>
      </dgm:t>
    </dgm:pt>
    <dgm:pt modelId="{4CA7A853-CCCC-48C7-885D-B3AB7F6652C2}">
      <dgm:prSet/>
      <dgm:spPr/>
      <dgm:t>
        <a:bodyPr/>
        <a:lstStyle/>
        <a:p>
          <a:r>
            <a:rPr lang="en-IN" dirty="0"/>
            <a:t>Insulation Resistance ≥ 2M</a:t>
          </a:r>
          <a:r>
            <a:rPr lang="el-GR" dirty="0"/>
            <a:t>Ω</a:t>
          </a:r>
          <a:endParaRPr lang="en-IN" dirty="0"/>
        </a:p>
      </dgm:t>
    </dgm:pt>
    <dgm:pt modelId="{8243400B-26DB-4A47-881B-44D1A3FB542B}" type="parTrans" cxnId="{950832B1-1588-46C6-829F-A5BCAC414170}">
      <dgm:prSet/>
      <dgm:spPr/>
      <dgm:t>
        <a:bodyPr/>
        <a:lstStyle/>
        <a:p>
          <a:endParaRPr lang="en-IN"/>
        </a:p>
      </dgm:t>
    </dgm:pt>
    <dgm:pt modelId="{7BFA1B8D-82A1-48D5-AC2F-C68F0B193AA4}" type="sibTrans" cxnId="{950832B1-1588-46C6-829F-A5BCAC414170}">
      <dgm:prSet/>
      <dgm:spPr/>
      <dgm:t>
        <a:bodyPr/>
        <a:lstStyle/>
        <a:p>
          <a:endParaRPr lang="en-IN"/>
        </a:p>
      </dgm:t>
    </dgm:pt>
    <dgm:pt modelId="{8C779707-FCF3-4F73-AAC4-00E972DC497C}">
      <dgm:prSet/>
      <dgm:spPr/>
      <dgm:t>
        <a:bodyPr/>
        <a:lstStyle/>
        <a:p>
          <a:r>
            <a:rPr lang="en-US" dirty="0"/>
            <a:t>Insulation Withstand 2.5kVac, 1 minute</a:t>
          </a:r>
          <a:endParaRPr lang="en-IN" dirty="0"/>
        </a:p>
      </dgm:t>
    </dgm:pt>
    <dgm:pt modelId="{354B82CD-0923-4D01-891A-A24B9C3C03EB}" type="parTrans" cxnId="{722D19E3-C2C3-43B5-BE4B-6B790F8C0BEB}">
      <dgm:prSet/>
      <dgm:spPr/>
      <dgm:t>
        <a:bodyPr/>
        <a:lstStyle/>
        <a:p>
          <a:endParaRPr lang="en-IN"/>
        </a:p>
      </dgm:t>
    </dgm:pt>
    <dgm:pt modelId="{2E0B1D7E-F696-463A-B8BD-3624874FA3B1}" type="sibTrans" cxnId="{722D19E3-C2C3-43B5-BE4B-6B790F8C0BEB}">
      <dgm:prSet/>
      <dgm:spPr/>
      <dgm:t>
        <a:bodyPr/>
        <a:lstStyle/>
        <a:p>
          <a:endParaRPr lang="en-IN"/>
        </a:p>
      </dgm:t>
    </dgm:pt>
    <dgm:pt modelId="{E84C0BDB-F4ED-4B73-87EE-64D51DA328F7}">
      <dgm:prSet/>
      <dgm:spPr/>
      <dgm:t>
        <a:bodyPr/>
        <a:lstStyle/>
        <a:p>
          <a:r>
            <a:rPr lang="en-IN"/>
            <a:t>Current Draw ≤ 20mA</a:t>
          </a:r>
        </a:p>
      </dgm:t>
    </dgm:pt>
    <dgm:pt modelId="{53F65F1F-0DD6-440E-9A1A-AF6EBAD003E1}" type="parTrans" cxnId="{29C1C505-8F36-4B77-868A-B3F2EF342173}">
      <dgm:prSet/>
      <dgm:spPr/>
      <dgm:t>
        <a:bodyPr/>
        <a:lstStyle/>
        <a:p>
          <a:endParaRPr lang="en-IN"/>
        </a:p>
      </dgm:t>
    </dgm:pt>
    <dgm:pt modelId="{46BEE043-46F2-45C6-BE23-68626FCA28F0}" type="sibTrans" cxnId="{29C1C505-8F36-4B77-868A-B3F2EF342173}">
      <dgm:prSet/>
      <dgm:spPr/>
      <dgm:t>
        <a:bodyPr/>
        <a:lstStyle/>
        <a:p>
          <a:endParaRPr lang="en-IN"/>
        </a:p>
      </dgm:t>
    </dgm:pt>
    <dgm:pt modelId="{D785E676-8475-46A1-807B-45F18C4EFFBD}">
      <dgm:prSet/>
      <dgm:spPr/>
      <dgm:t>
        <a:bodyPr/>
        <a:lstStyle/>
        <a:p>
          <a:r>
            <a:rPr lang="en-US" dirty="0"/>
            <a:t>IP Rating (from front, panel mounted) IP40</a:t>
          </a:r>
          <a:endParaRPr lang="en-IN" dirty="0"/>
        </a:p>
      </dgm:t>
    </dgm:pt>
    <dgm:pt modelId="{15CD5FF3-9DA0-4605-83C9-F2C2F00D1D79}" type="parTrans" cxnId="{4255A214-B01E-46C0-B82D-8970ECAC45DB}">
      <dgm:prSet/>
      <dgm:spPr/>
      <dgm:t>
        <a:bodyPr/>
        <a:lstStyle/>
        <a:p>
          <a:endParaRPr lang="en-IN"/>
        </a:p>
      </dgm:t>
    </dgm:pt>
    <dgm:pt modelId="{CDF2B633-9F6C-4472-9C56-BE602D68732E}" type="sibTrans" cxnId="{4255A214-B01E-46C0-B82D-8970ECAC45DB}">
      <dgm:prSet/>
      <dgm:spPr/>
      <dgm:t>
        <a:bodyPr/>
        <a:lstStyle/>
        <a:p>
          <a:endParaRPr lang="en-IN"/>
        </a:p>
      </dgm:t>
    </dgm:pt>
    <dgm:pt modelId="{A60DBB00-BFFA-4EA7-ABBE-4B6C19FC2056}">
      <dgm:prSet/>
      <dgm:spPr/>
      <dgm:t>
        <a:bodyPr/>
        <a:lstStyle/>
        <a:p>
          <a:r>
            <a:rPr lang="en-IN"/>
            <a:t>Brightness ≥ 60 cd/m3</a:t>
          </a:r>
        </a:p>
      </dgm:t>
    </dgm:pt>
    <dgm:pt modelId="{D4BB4CF2-47DA-4940-AA6F-5352E7D61639}" type="parTrans" cxnId="{A41C1357-16B9-41AF-9D49-09C90546E30A}">
      <dgm:prSet/>
      <dgm:spPr/>
      <dgm:t>
        <a:bodyPr/>
        <a:lstStyle/>
        <a:p>
          <a:endParaRPr lang="en-IN"/>
        </a:p>
      </dgm:t>
    </dgm:pt>
    <dgm:pt modelId="{6AB12928-7D4E-4FAF-85D4-46D0BAF17271}" type="sibTrans" cxnId="{A41C1357-16B9-41AF-9D49-09C90546E30A}">
      <dgm:prSet/>
      <dgm:spPr/>
      <dgm:t>
        <a:bodyPr/>
        <a:lstStyle/>
        <a:p>
          <a:endParaRPr lang="en-IN"/>
        </a:p>
      </dgm:t>
    </dgm:pt>
    <dgm:pt modelId="{AC73B61A-FD4B-4D34-B785-AF970551F946}">
      <dgm:prSet/>
      <dgm:spPr/>
      <dgm:t>
        <a:bodyPr/>
        <a:lstStyle/>
        <a:p>
          <a:r>
            <a:rPr lang="en-IN"/>
            <a:t>Operational Life 30,000 hours</a:t>
          </a:r>
        </a:p>
      </dgm:t>
    </dgm:pt>
    <dgm:pt modelId="{489F46D5-345F-439E-B639-9E1B3CFF1ED0}" type="parTrans" cxnId="{7F1C9230-BF1F-4A8B-822C-AB0912216D1D}">
      <dgm:prSet/>
      <dgm:spPr/>
      <dgm:t>
        <a:bodyPr/>
        <a:lstStyle/>
        <a:p>
          <a:endParaRPr lang="en-IN"/>
        </a:p>
      </dgm:t>
    </dgm:pt>
    <dgm:pt modelId="{0C267972-29B1-42DF-B888-F5B1AE3917F9}" type="sibTrans" cxnId="{7F1C9230-BF1F-4A8B-822C-AB0912216D1D}">
      <dgm:prSet/>
      <dgm:spPr/>
      <dgm:t>
        <a:bodyPr/>
        <a:lstStyle/>
        <a:p>
          <a:endParaRPr lang="en-IN"/>
        </a:p>
      </dgm:t>
    </dgm:pt>
    <dgm:pt modelId="{3D72414B-8A50-4E90-9BAA-8CF2C8E72A9E}">
      <dgm:prSet/>
      <dgm:spPr/>
      <dgm:t>
        <a:bodyPr/>
        <a:lstStyle/>
        <a:p>
          <a:r>
            <a:rPr lang="en-IN"/>
            <a:t>Relative Humidity ≤ 98%</a:t>
          </a:r>
        </a:p>
      </dgm:t>
    </dgm:pt>
    <dgm:pt modelId="{15634575-9D32-4BBF-89A2-DEC1E8391DF7}" type="parTrans" cxnId="{8C21B0E3-100C-4B39-B852-4025AD794249}">
      <dgm:prSet/>
      <dgm:spPr/>
      <dgm:t>
        <a:bodyPr/>
        <a:lstStyle/>
        <a:p>
          <a:endParaRPr lang="en-IN"/>
        </a:p>
      </dgm:t>
    </dgm:pt>
    <dgm:pt modelId="{C8F56F95-B4AB-402E-A4A5-52DA959A0514}" type="sibTrans" cxnId="{8C21B0E3-100C-4B39-B852-4025AD794249}">
      <dgm:prSet/>
      <dgm:spPr/>
      <dgm:t>
        <a:bodyPr/>
        <a:lstStyle/>
        <a:p>
          <a:endParaRPr lang="en-IN"/>
        </a:p>
      </dgm:t>
    </dgm:pt>
    <dgm:pt modelId="{6E217704-7A61-4774-8D7E-10847DF47991}" type="pres">
      <dgm:prSet presAssocID="{81BA0D73-C467-462F-80DD-B24CD7F28626}" presName="linear" presStyleCnt="0">
        <dgm:presLayoutVars>
          <dgm:animLvl val="lvl"/>
          <dgm:resizeHandles val="exact"/>
        </dgm:presLayoutVars>
      </dgm:prSet>
      <dgm:spPr/>
    </dgm:pt>
    <dgm:pt modelId="{34321F23-E4A6-4A89-98DE-B45E34A1D2AE}" type="pres">
      <dgm:prSet presAssocID="{7702B727-E2E8-4A5C-91FE-B1FA5DAC81EF}" presName="parentText" presStyleLbl="node1" presStyleIdx="0" presStyleCnt="10" custLinFactX="17871" custLinFactNeighborX="100000" custLinFactNeighborY="-89036">
        <dgm:presLayoutVars>
          <dgm:chMax val="0"/>
          <dgm:bulletEnabled val="1"/>
        </dgm:presLayoutVars>
      </dgm:prSet>
      <dgm:spPr/>
    </dgm:pt>
    <dgm:pt modelId="{88375DCA-83ED-4F7B-9CC1-7A5C2031CD96}" type="pres">
      <dgm:prSet presAssocID="{AB5F9F9B-46D1-4BEC-BBC4-3FBCD5FBA5C2}" presName="spacer" presStyleCnt="0"/>
      <dgm:spPr/>
    </dgm:pt>
    <dgm:pt modelId="{1D17973D-B572-40CF-983E-852798EE33BD}" type="pres">
      <dgm:prSet presAssocID="{C0B7C50A-FC67-4947-82E5-343A94614748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33345E7F-03C2-43BB-BB76-AD86B3B46476}" type="pres">
      <dgm:prSet presAssocID="{B9E0F4B0-12E7-4BA9-AC62-640C32C63B7C}" presName="spacer" presStyleCnt="0"/>
      <dgm:spPr/>
    </dgm:pt>
    <dgm:pt modelId="{0D575FC9-35A4-44F3-B5DB-459B9B830A59}" type="pres">
      <dgm:prSet presAssocID="{52659C14-97BB-45C8-A856-C70C552D4EC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4D193489-BA28-471E-A53A-EE14FF084D26}" type="pres">
      <dgm:prSet presAssocID="{B744BB65-2158-4129-9DC0-640A0BD3D979}" presName="spacer" presStyleCnt="0"/>
      <dgm:spPr/>
    </dgm:pt>
    <dgm:pt modelId="{2B498309-CF35-4711-9826-8EF583C8FA5C}" type="pres">
      <dgm:prSet presAssocID="{4CA7A853-CCCC-48C7-885D-B3AB7F6652C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0867896F-84E3-4C97-B29E-62E8EE30C982}" type="pres">
      <dgm:prSet presAssocID="{7BFA1B8D-82A1-48D5-AC2F-C68F0B193AA4}" presName="spacer" presStyleCnt="0"/>
      <dgm:spPr/>
    </dgm:pt>
    <dgm:pt modelId="{B4E77503-6F75-4BBC-943B-798D36699FCA}" type="pres">
      <dgm:prSet presAssocID="{8C779707-FCF3-4F73-AAC4-00E972DC497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8AAF132-3DD5-43E2-BB90-37B2DD81ACA5}" type="pres">
      <dgm:prSet presAssocID="{2E0B1D7E-F696-463A-B8BD-3624874FA3B1}" presName="spacer" presStyleCnt="0"/>
      <dgm:spPr/>
    </dgm:pt>
    <dgm:pt modelId="{F7C623BE-37D3-49D9-A4C7-FC0E42F3934B}" type="pres">
      <dgm:prSet presAssocID="{E84C0BDB-F4ED-4B73-87EE-64D51DA328F7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5D54B13D-C70D-49A8-BA13-D78766E57D05}" type="pres">
      <dgm:prSet presAssocID="{46BEE043-46F2-45C6-BE23-68626FCA28F0}" presName="spacer" presStyleCnt="0"/>
      <dgm:spPr/>
    </dgm:pt>
    <dgm:pt modelId="{B3641373-DC18-43F4-9A43-7EB28AD27229}" type="pres">
      <dgm:prSet presAssocID="{D785E676-8475-46A1-807B-45F18C4EFFBD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7683B8E5-5368-48A9-9AA1-319F82530AF0}" type="pres">
      <dgm:prSet presAssocID="{CDF2B633-9F6C-4472-9C56-BE602D68732E}" presName="spacer" presStyleCnt="0"/>
      <dgm:spPr/>
    </dgm:pt>
    <dgm:pt modelId="{5595FBC4-1BFC-4CD9-8A0E-3D4E7F509A0B}" type="pres">
      <dgm:prSet presAssocID="{A60DBB00-BFFA-4EA7-ABBE-4B6C19FC2056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B6EF4C4-0BBF-4BC5-820B-2F6826168E04}" type="pres">
      <dgm:prSet presAssocID="{6AB12928-7D4E-4FAF-85D4-46D0BAF17271}" presName="spacer" presStyleCnt="0"/>
      <dgm:spPr/>
    </dgm:pt>
    <dgm:pt modelId="{0081F790-D954-413B-97ED-3096B905EFF7}" type="pres">
      <dgm:prSet presAssocID="{AC73B61A-FD4B-4D34-B785-AF970551F946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0C1B44F4-2F57-412D-9165-0FB4F57541AD}" type="pres">
      <dgm:prSet presAssocID="{0C267972-29B1-42DF-B888-F5B1AE3917F9}" presName="spacer" presStyleCnt="0"/>
      <dgm:spPr/>
    </dgm:pt>
    <dgm:pt modelId="{E0B90A9F-29E0-4F1A-B043-CDBB4FC2DDC7}" type="pres">
      <dgm:prSet presAssocID="{3D72414B-8A50-4E90-9BAA-8CF2C8E72A9E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29C1C505-8F36-4B77-868A-B3F2EF342173}" srcId="{81BA0D73-C467-462F-80DD-B24CD7F28626}" destId="{E84C0BDB-F4ED-4B73-87EE-64D51DA328F7}" srcOrd="5" destOrd="0" parTransId="{53F65F1F-0DD6-440E-9A1A-AF6EBAD003E1}" sibTransId="{46BEE043-46F2-45C6-BE23-68626FCA28F0}"/>
    <dgm:cxn modelId="{47102610-7A7F-480C-B193-81C44237A6FD}" type="presOf" srcId="{AC73B61A-FD4B-4D34-B785-AF970551F946}" destId="{0081F790-D954-413B-97ED-3096B905EFF7}" srcOrd="0" destOrd="0" presId="urn:microsoft.com/office/officeart/2005/8/layout/vList2"/>
    <dgm:cxn modelId="{4255A214-B01E-46C0-B82D-8970ECAC45DB}" srcId="{81BA0D73-C467-462F-80DD-B24CD7F28626}" destId="{D785E676-8475-46A1-807B-45F18C4EFFBD}" srcOrd="6" destOrd="0" parTransId="{15CD5FF3-9DA0-4605-83C9-F2C2F00D1D79}" sibTransId="{CDF2B633-9F6C-4472-9C56-BE602D68732E}"/>
    <dgm:cxn modelId="{18D1D81F-54FD-40D4-B38A-921AC813E8DD}" type="presOf" srcId="{E84C0BDB-F4ED-4B73-87EE-64D51DA328F7}" destId="{F7C623BE-37D3-49D9-A4C7-FC0E42F3934B}" srcOrd="0" destOrd="0" presId="urn:microsoft.com/office/officeart/2005/8/layout/vList2"/>
    <dgm:cxn modelId="{7F1C9230-BF1F-4A8B-822C-AB0912216D1D}" srcId="{81BA0D73-C467-462F-80DD-B24CD7F28626}" destId="{AC73B61A-FD4B-4D34-B785-AF970551F946}" srcOrd="8" destOrd="0" parTransId="{489F46D5-345F-439E-B639-9E1B3CFF1ED0}" sibTransId="{0C267972-29B1-42DF-B888-F5B1AE3917F9}"/>
    <dgm:cxn modelId="{CC95C432-DAFF-4566-A9E6-02E37D4ACE37}" srcId="{81BA0D73-C467-462F-80DD-B24CD7F28626}" destId="{52659C14-97BB-45C8-A856-C70C552D4EC4}" srcOrd="2" destOrd="0" parTransId="{039EFA40-B4D9-4A30-A9D3-FA1DEEA745C0}" sibTransId="{B744BB65-2158-4129-9DC0-640A0BD3D979}"/>
    <dgm:cxn modelId="{E72ACB36-7EF9-461D-9E82-5A0E7722BD33}" type="presOf" srcId="{8C779707-FCF3-4F73-AAC4-00E972DC497C}" destId="{B4E77503-6F75-4BBC-943B-798D36699FCA}" srcOrd="0" destOrd="0" presId="urn:microsoft.com/office/officeart/2005/8/layout/vList2"/>
    <dgm:cxn modelId="{28FAAE40-1A38-490C-840A-765F08503A4E}" type="presOf" srcId="{D785E676-8475-46A1-807B-45F18C4EFFBD}" destId="{B3641373-DC18-43F4-9A43-7EB28AD27229}" srcOrd="0" destOrd="0" presId="urn:microsoft.com/office/officeart/2005/8/layout/vList2"/>
    <dgm:cxn modelId="{E3A02153-BA29-44BC-987F-A73A44136C01}" type="presOf" srcId="{3D72414B-8A50-4E90-9BAA-8CF2C8E72A9E}" destId="{E0B90A9F-29E0-4F1A-B043-CDBB4FC2DDC7}" srcOrd="0" destOrd="0" presId="urn:microsoft.com/office/officeart/2005/8/layout/vList2"/>
    <dgm:cxn modelId="{A41C1357-16B9-41AF-9D49-09C90546E30A}" srcId="{81BA0D73-C467-462F-80DD-B24CD7F28626}" destId="{A60DBB00-BFFA-4EA7-ABBE-4B6C19FC2056}" srcOrd="7" destOrd="0" parTransId="{D4BB4CF2-47DA-4940-AA6F-5352E7D61639}" sibTransId="{6AB12928-7D4E-4FAF-85D4-46D0BAF17271}"/>
    <dgm:cxn modelId="{E357B9A5-5D4D-4094-898B-334F070EC4D8}" srcId="{81BA0D73-C467-462F-80DD-B24CD7F28626}" destId="{7702B727-E2E8-4A5C-91FE-B1FA5DAC81EF}" srcOrd="0" destOrd="0" parTransId="{0B30F516-7B4A-491D-B30B-A5504A6A144D}" sibTransId="{AB5F9F9B-46D1-4BEC-BBC4-3FBCD5FBA5C2}"/>
    <dgm:cxn modelId="{950832B1-1588-46C6-829F-A5BCAC414170}" srcId="{81BA0D73-C467-462F-80DD-B24CD7F28626}" destId="{4CA7A853-CCCC-48C7-885D-B3AB7F6652C2}" srcOrd="3" destOrd="0" parTransId="{8243400B-26DB-4A47-881B-44D1A3FB542B}" sibTransId="{7BFA1B8D-82A1-48D5-AC2F-C68F0B193AA4}"/>
    <dgm:cxn modelId="{0284E5C8-16CC-4D3F-8970-489AAD8DFB6E}" type="presOf" srcId="{A60DBB00-BFFA-4EA7-ABBE-4B6C19FC2056}" destId="{5595FBC4-1BFC-4CD9-8A0E-3D4E7F509A0B}" srcOrd="0" destOrd="0" presId="urn:microsoft.com/office/officeart/2005/8/layout/vList2"/>
    <dgm:cxn modelId="{B804A6CB-12AD-491D-9985-BB400A7997C6}" type="presOf" srcId="{4CA7A853-CCCC-48C7-885D-B3AB7F6652C2}" destId="{2B498309-CF35-4711-9826-8EF583C8FA5C}" srcOrd="0" destOrd="0" presId="urn:microsoft.com/office/officeart/2005/8/layout/vList2"/>
    <dgm:cxn modelId="{59357FDD-CEA7-4915-A0A7-0897C9B4AA83}" type="presOf" srcId="{52659C14-97BB-45C8-A856-C70C552D4EC4}" destId="{0D575FC9-35A4-44F3-B5DB-459B9B830A59}" srcOrd="0" destOrd="0" presId="urn:microsoft.com/office/officeart/2005/8/layout/vList2"/>
    <dgm:cxn modelId="{23FE84DE-D4D9-40C2-8B7D-5D1927A2312B}" srcId="{81BA0D73-C467-462F-80DD-B24CD7F28626}" destId="{C0B7C50A-FC67-4947-82E5-343A94614748}" srcOrd="1" destOrd="0" parTransId="{6539F4C3-DEB6-49E0-AF88-FCCEB74D9942}" sibTransId="{B9E0F4B0-12E7-4BA9-AC62-640C32C63B7C}"/>
    <dgm:cxn modelId="{ADD8EBE1-6C85-4616-9964-99685F3B263E}" type="presOf" srcId="{7702B727-E2E8-4A5C-91FE-B1FA5DAC81EF}" destId="{34321F23-E4A6-4A89-98DE-B45E34A1D2AE}" srcOrd="0" destOrd="0" presId="urn:microsoft.com/office/officeart/2005/8/layout/vList2"/>
    <dgm:cxn modelId="{E22B7DE2-E43F-42F4-923F-36C4B76EE166}" type="presOf" srcId="{C0B7C50A-FC67-4947-82E5-343A94614748}" destId="{1D17973D-B572-40CF-983E-852798EE33BD}" srcOrd="0" destOrd="0" presId="urn:microsoft.com/office/officeart/2005/8/layout/vList2"/>
    <dgm:cxn modelId="{722D19E3-C2C3-43B5-BE4B-6B790F8C0BEB}" srcId="{81BA0D73-C467-462F-80DD-B24CD7F28626}" destId="{8C779707-FCF3-4F73-AAC4-00E972DC497C}" srcOrd="4" destOrd="0" parTransId="{354B82CD-0923-4D01-891A-A24B9C3C03EB}" sibTransId="{2E0B1D7E-F696-463A-B8BD-3624874FA3B1}"/>
    <dgm:cxn modelId="{8C21B0E3-100C-4B39-B852-4025AD794249}" srcId="{81BA0D73-C467-462F-80DD-B24CD7F28626}" destId="{3D72414B-8A50-4E90-9BAA-8CF2C8E72A9E}" srcOrd="9" destOrd="0" parTransId="{15634575-9D32-4BBF-89A2-DEC1E8391DF7}" sibTransId="{C8F56F95-B4AB-402E-A4A5-52DA959A0514}"/>
    <dgm:cxn modelId="{DE6790EE-F904-4DD7-8554-A7CF308F6991}" type="presOf" srcId="{81BA0D73-C467-462F-80DD-B24CD7F28626}" destId="{6E217704-7A61-4774-8D7E-10847DF47991}" srcOrd="0" destOrd="0" presId="urn:microsoft.com/office/officeart/2005/8/layout/vList2"/>
    <dgm:cxn modelId="{4AE45940-BBFF-43FE-80E6-ADF4D1A527EA}" type="presParOf" srcId="{6E217704-7A61-4774-8D7E-10847DF47991}" destId="{34321F23-E4A6-4A89-98DE-B45E34A1D2AE}" srcOrd="0" destOrd="0" presId="urn:microsoft.com/office/officeart/2005/8/layout/vList2"/>
    <dgm:cxn modelId="{2E65BB3F-3914-419D-AA56-D41E1F4A0F50}" type="presParOf" srcId="{6E217704-7A61-4774-8D7E-10847DF47991}" destId="{88375DCA-83ED-4F7B-9CC1-7A5C2031CD96}" srcOrd="1" destOrd="0" presId="urn:microsoft.com/office/officeart/2005/8/layout/vList2"/>
    <dgm:cxn modelId="{FA70342A-2A31-4A37-912A-B4F3AB95D60E}" type="presParOf" srcId="{6E217704-7A61-4774-8D7E-10847DF47991}" destId="{1D17973D-B572-40CF-983E-852798EE33BD}" srcOrd="2" destOrd="0" presId="urn:microsoft.com/office/officeart/2005/8/layout/vList2"/>
    <dgm:cxn modelId="{BFDF5DEC-70EC-4ECC-BDC7-6383A009D26E}" type="presParOf" srcId="{6E217704-7A61-4774-8D7E-10847DF47991}" destId="{33345E7F-03C2-43BB-BB76-AD86B3B46476}" srcOrd="3" destOrd="0" presId="urn:microsoft.com/office/officeart/2005/8/layout/vList2"/>
    <dgm:cxn modelId="{6AA0A056-6C9B-46D3-826A-2936D662FB79}" type="presParOf" srcId="{6E217704-7A61-4774-8D7E-10847DF47991}" destId="{0D575FC9-35A4-44F3-B5DB-459B9B830A59}" srcOrd="4" destOrd="0" presId="urn:microsoft.com/office/officeart/2005/8/layout/vList2"/>
    <dgm:cxn modelId="{DCA88F85-7F72-4DCE-8518-714D8C8A6D2D}" type="presParOf" srcId="{6E217704-7A61-4774-8D7E-10847DF47991}" destId="{4D193489-BA28-471E-A53A-EE14FF084D26}" srcOrd="5" destOrd="0" presId="urn:microsoft.com/office/officeart/2005/8/layout/vList2"/>
    <dgm:cxn modelId="{DBF2D5AD-6AD1-4ADE-8AF9-32F346BFA5F2}" type="presParOf" srcId="{6E217704-7A61-4774-8D7E-10847DF47991}" destId="{2B498309-CF35-4711-9826-8EF583C8FA5C}" srcOrd="6" destOrd="0" presId="urn:microsoft.com/office/officeart/2005/8/layout/vList2"/>
    <dgm:cxn modelId="{D28C2107-45A1-4551-BDCF-A2C060F5B4EC}" type="presParOf" srcId="{6E217704-7A61-4774-8D7E-10847DF47991}" destId="{0867896F-84E3-4C97-B29E-62E8EE30C982}" srcOrd="7" destOrd="0" presId="urn:microsoft.com/office/officeart/2005/8/layout/vList2"/>
    <dgm:cxn modelId="{B9957D2F-4A14-4AA4-97C4-279F6442DB4A}" type="presParOf" srcId="{6E217704-7A61-4774-8D7E-10847DF47991}" destId="{B4E77503-6F75-4BBC-943B-798D36699FCA}" srcOrd="8" destOrd="0" presId="urn:microsoft.com/office/officeart/2005/8/layout/vList2"/>
    <dgm:cxn modelId="{66DC137C-09F8-426E-82AB-E0D2A87121ED}" type="presParOf" srcId="{6E217704-7A61-4774-8D7E-10847DF47991}" destId="{78AAF132-3DD5-43E2-BB90-37B2DD81ACA5}" srcOrd="9" destOrd="0" presId="urn:microsoft.com/office/officeart/2005/8/layout/vList2"/>
    <dgm:cxn modelId="{B67DB136-2D7D-4A67-8161-92B48954BAC5}" type="presParOf" srcId="{6E217704-7A61-4774-8D7E-10847DF47991}" destId="{F7C623BE-37D3-49D9-A4C7-FC0E42F3934B}" srcOrd="10" destOrd="0" presId="urn:microsoft.com/office/officeart/2005/8/layout/vList2"/>
    <dgm:cxn modelId="{09BA46FC-10D9-4BAD-BB6D-1E1761DA8025}" type="presParOf" srcId="{6E217704-7A61-4774-8D7E-10847DF47991}" destId="{5D54B13D-C70D-49A8-BA13-D78766E57D05}" srcOrd="11" destOrd="0" presId="urn:microsoft.com/office/officeart/2005/8/layout/vList2"/>
    <dgm:cxn modelId="{3DB66E22-E684-474E-9AE8-37E31CB93F00}" type="presParOf" srcId="{6E217704-7A61-4774-8D7E-10847DF47991}" destId="{B3641373-DC18-43F4-9A43-7EB28AD27229}" srcOrd="12" destOrd="0" presId="urn:microsoft.com/office/officeart/2005/8/layout/vList2"/>
    <dgm:cxn modelId="{1C46B9CC-8E04-42E7-A708-518451D7E2B7}" type="presParOf" srcId="{6E217704-7A61-4774-8D7E-10847DF47991}" destId="{7683B8E5-5368-48A9-9AA1-319F82530AF0}" srcOrd="13" destOrd="0" presId="urn:microsoft.com/office/officeart/2005/8/layout/vList2"/>
    <dgm:cxn modelId="{C907EAA8-3B3F-43ED-B1A3-B7D6F43A5A2D}" type="presParOf" srcId="{6E217704-7A61-4774-8D7E-10847DF47991}" destId="{5595FBC4-1BFC-4CD9-8A0E-3D4E7F509A0B}" srcOrd="14" destOrd="0" presId="urn:microsoft.com/office/officeart/2005/8/layout/vList2"/>
    <dgm:cxn modelId="{982DD63D-266A-4465-8412-E46CB75EB239}" type="presParOf" srcId="{6E217704-7A61-4774-8D7E-10847DF47991}" destId="{AB6EF4C4-0BBF-4BC5-820B-2F6826168E04}" srcOrd="15" destOrd="0" presId="urn:microsoft.com/office/officeart/2005/8/layout/vList2"/>
    <dgm:cxn modelId="{22E6DCC1-E9F6-426C-930A-9122E4AA14DE}" type="presParOf" srcId="{6E217704-7A61-4774-8D7E-10847DF47991}" destId="{0081F790-D954-413B-97ED-3096B905EFF7}" srcOrd="16" destOrd="0" presId="urn:microsoft.com/office/officeart/2005/8/layout/vList2"/>
    <dgm:cxn modelId="{02A4B676-1D8F-43A9-89D2-A997A45A6593}" type="presParOf" srcId="{6E217704-7A61-4774-8D7E-10847DF47991}" destId="{0C1B44F4-2F57-412D-9165-0FB4F57541AD}" srcOrd="17" destOrd="0" presId="urn:microsoft.com/office/officeart/2005/8/layout/vList2"/>
    <dgm:cxn modelId="{82773DD7-94DE-462F-857D-803A16921009}" type="presParOf" srcId="{6E217704-7A61-4774-8D7E-10847DF47991}" destId="{E0B90A9F-29E0-4F1A-B043-CDBB4FC2DDC7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FB5942-627D-4C0E-B2EF-893E19AAA454}" type="doc">
      <dgm:prSet loTypeId="urn:microsoft.com/office/officeart/2005/8/layout/list1" loCatId="list" qsTypeId="urn:microsoft.com/office/officeart/2009/2/quickstyle/3d8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AA8853F6-00A5-4833-8177-826E9228A48F}">
      <dgm:prSet phldrT="[Text]"/>
      <dgm:spPr/>
      <dgm:t>
        <a:bodyPr/>
        <a:lstStyle/>
        <a:p>
          <a:r>
            <a:rPr lang="en-US" dirty="0"/>
            <a:t>Team Members</a:t>
          </a:r>
          <a:endParaRPr lang="en-IN" dirty="0"/>
        </a:p>
      </dgm:t>
    </dgm:pt>
    <dgm:pt modelId="{30998799-0910-4C8C-9FDF-F232CF6D22D3}" type="parTrans" cxnId="{7008BDDC-2B85-4344-96A9-02B97D0CC92F}">
      <dgm:prSet/>
      <dgm:spPr/>
      <dgm:t>
        <a:bodyPr/>
        <a:lstStyle/>
        <a:p>
          <a:endParaRPr lang="en-IN"/>
        </a:p>
      </dgm:t>
    </dgm:pt>
    <dgm:pt modelId="{23B8B9F3-42B9-4FB3-A47A-0C94F913E188}" type="sibTrans" cxnId="{7008BDDC-2B85-4344-96A9-02B97D0CC92F}">
      <dgm:prSet/>
      <dgm:spPr/>
      <dgm:t>
        <a:bodyPr/>
        <a:lstStyle/>
        <a:p>
          <a:endParaRPr lang="en-IN"/>
        </a:p>
      </dgm:t>
    </dgm:pt>
    <dgm:pt modelId="{9588ED6E-9FD2-44EA-80AA-3F63EB667CFD}">
      <dgm:prSet phldrT="[Text]"/>
      <dgm:spPr/>
      <dgm:t>
        <a:bodyPr lIns="360000" rIns="360000"/>
        <a:lstStyle/>
        <a:p>
          <a:r>
            <a:rPr lang="en-US" dirty="0">
              <a:latin typeface="Bahnschrift SemiLight SemiConde" panose="020B0502040204020203" pitchFamily="34" charset="0"/>
            </a:rPr>
            <a:t>GOUTHAM K</a:t>
          </a:r>
          <a:endParaRPr lang="en-IN" dirty="0">
            <a:latin typeface="Bahnschrift SemiLight SemiConde" panose="020B0502040204020203" pitchFamily="34" charset="0"/>
          </a:endParaRPr>
        </a:p>
      </dgm:t>
    </dgm:pt>
    <dgm:pt modelId="{549D6FB7-2F37-401B-A437-97472F28C6D4}" type="parTrans" cxnId="{2F066C6E-C1D8-4C8C-A528-0C94EC324CD5}">
      <dgm:prSet/>
      <dgm:spPr/>
      <dgm:t>
        <a:bodyPr/>
        <a:lstStyle/>
        <a:p>
          <a:endParaRPr lang="en-IN"/>
        </a:p>
      </dgm:t>
    </dgm:pt>
    <dgm:pt modelId="{74752FBB-B802-4B07-A8D7-22C6873698F2}" type="sibTrans" cxnId="{2F066C6E-C1D8-4C8C-A528-0C94EC324CD5}">
      <dgm:prSet/>
      <dgm:spPr/>
      <dgm:t>
        <a:bodyPr/>
        <a:lstStyle/>
        <a:p>
          <a:endParaRPr lang="en-IN"/>
        </a:p>
      </dgm:t>
    </dgm:pt>
    <dgm:pt modelId="{F5063902-751B-444B-A3DE-C2AC808137EF}">
      <dgm:prSet phldrT="[Text]"/>
      <dgm:spPr/>
      <dgm:t>
        <a:bodyPr lIns="360000" rIns="360000"/>
        <a:lstStyle/>
        <a:p>
          <a:r>
            <a:rPr lang="en-US" dirty="0">
              <a:latin typeface="Bahnschrift SemiLight SemiConde" panose="020B0502040204020203" pitchFamily="34" charset="0"/>
            </a:rPr>
            <a:t>KIRAN KARTHIKEYAN GS</a:t>
          </a:r>
        </a:p>
      </dgm:t>
    </dgm:pt>
    <dgm:pt modelId="{3147A365-DF3F-4BF3-8463-11A67FE35BCD}" type="parTrans" cxnId="{0610F285-23F1-40E5-B8DF-F2D0013C3E51}">
      <dgm:prSet/>
      <dgm:spPr/>
      <dgm:t>
        <a:bodyPr/>
        <a:lstStyle/>
        <a:p>
          <a:endParaRPr lang="en-IN"/>
        </a:p>
      </dgm:t>
    </dgm:pt>
    <dgm:pt modelId="{382F92E9-A1DC-430F-A594-E621FF7EE3F5}" type="sibTrans" cxnId="{0610F285-23F1-40E5-B8DF-F2D0013C3E51}">
      <dgm:prSet/>
      <dgm:spPr/>
      <dgm:t>
        <a:bodyPr/>
        <a:lstStyle/>
        <a:p>
          <a:endParaRPr lang="en-IN"/>
        </a:p>
      </dgm:t>
    </dgm:pt>
    <dgm:pt modelId="{3666349A-053E-4AD4-99C6-8650D98A6E23}">
      <dgm:prSet phldrT="[Text]"/>
      <dgm:spPr/>
      <dgm:t>
        <a:bodyPr lIns="360000" rIns="360000"/>
        <a:lstStyle/>
        <a:p>
          <a:r>
            <a:rPr lang="en-US" dirty="0">
              <a:latin typeface="Bahnschrift SemiLight SemiConde" panose="020B0502040204020203" pitchFamily="34" charset="0"/>
            </a:rPr>
            <a:t>MANOJ K</a:t>
          </a:r>
        </a:p>
      </dgm:t>
    </dgm:pt>
    <dgm:pt modelId="{77F60BCF-5C57-49CD-9257-3342F3E70771}" type="parTrans" cxnId="{D2B08A36-4661-4CBD-BA76-4317418FFB10}">
      <dgm:prSet/>
      <dgm:spPr/>
      <dgm:t>
        <a:bodyPr/>
        <a:lstStyle/>
        <a:p>
          <a:endParaRPr lang="en-IN"/>
        </a:p>
      </dgm:t>
    </dgm:pt>
    <dgm:pt modelId="{42C0ADB1-E701-4649-A0FF-A5A56F1A32AD}" type="sibTrans" cxnId="{D2B08A36-4661-4CBD-BA76-4317418FFB10}">
      <dgm:prSet/>
      <dgm:spPr/>
      <dgm:t>
        <a:bodyPr/>
        <a:lstStyle/>
        <a:p>
          <a:endParaRPr lang="en-IN"/>
        </a:p>
      </dgm:t>
    </dgm:pt>
    <dgm:pt modelId="{5731141E-ACDA-443C-8921-7984BB053F15}" type="pres">
      <dgm:prSet presAssocID="{8AFB5942-627D-4C0E-B2EF-893E19AAA454}" presName="linear" presStyleCnt="0">
        <dgm:presLayoutVars>
          <dgm:dir/>
          <dgm:animLvl val="lvl"/>
          <dgm:resizeHandles val="exact"/>
        </dgm:presLayoutVars>
      </dgm:prSet>
      <dgm:spPr/>
    </dgm:pt>
    <dgm:pt modelId="{66972996-BA24-40A5-A845-3298FF60B532}" type="pres">
      <dgm:prSet presAssocID="{AA8853F6-00A5-4833-8177-826E9228A48F}" presName="parentLin" presStyleCnt="0"/>
      <dgm:spPr/>
    </dgm:pt>
    <dgm:pt modelId="{431BEA2F-CEE1-430F-B261-CBE51E9CD8D0}" type="pres">
      <dgm:prSet presAssocID="{AA8853F6-00A5-4833-8177-826E9228A48F}" presName="parentLeftMargin" presStyleLbl="node1" presStyleIdx="0" presStyleCnt="1"/>
      <dgm:spPr/>
    </dgm:pt>
    <dgm:pt modelId="{6888B693-E29E-4B39-B31F-C5FCE4AF866B}" type="pres">
      <dgm:prSet presAssocID="{AA8853F6-00A5-4833-8177-826E9228A48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D13B3E0-0D89-4315-91EC-435678D1EC3F}" type="pres">
      <dgm:prSet presAssocID="{AA8853F6-00A5-4833-8177-826E9228A48F}" presName="negativeSpace" presStyleCnt="0"/>
      <dgm:spPr/>
    </dgm:pt>
    <dgm:pt modelId="{2287F575-846D-402E-A1F1-18DF42ACE337}" type="pres">
      <dgm:prSet presAssocID="{AA8853F6-00A5-4833-8177-826E9228A48F}" presName="childText" presStyleLbl="conFgAcc1" presStyleIdx="0" presStyleCnt="1" custLinFactNeighborX="1596" custLinFactNeighborY="3840">
        <dgm:presLayoutVars>
          <dgm:bulletEnabled val="1"/>
        </dgm:presLayoutVars>
      </dgm:prSet>
      <dgm:spPr/>
    </dgm:pt>
  </dgm:ptLst>
  <dgm:cxnLst>
    <dgm:cxn modelId="{1EE0710F-F064-489C-97E0-D831214530B0}" type="presOf" srcId="{3666349A-053E-4AD4-99C6-8650D98A6E23}" destId="{2287F575-846D-402E-A1F1-18DF42ACE337}" srcOrd="0" destOrd="2" presId="urn:microsoft.com/office/officeart/2005/8/layout/list1"/>
    <dgm:cxn modelId="{01CD5217-2162-4B50-82F5-86EFA6EA6DF6}" type="presOf" srcId="{AA8853F6-00A5-4833-8177-826E9228A48F}" destId="{431BEA2F-CEE1-430F-B261-CBE51E9CD8D0}" srcOrd="0" destOrd="0" presId="urn:microsoft.com/office/officeart/2005/8/layout/list1"/>
    <dgm:cxn modelId="{D2B08A36-4661-4CBD-BA76-4317418FFB10}" srcId="{AA8853F6-00A5-4833-8177-826E9228A48F}" destId="{3666349A-053E-4AD4-99C6-8650D98A6E23}" srcOrd="2" destOrd="0" parTransId="{77F60BCF-5C57-49CD-9257-3342F3E70771}" sibTransId="{42C0ADB1-E701-4649-A0FF-A5A56F1A32AD}"/>
    <dgm:cxn modelId="{BC304569-E74F-460B-B17B-AA87E96AC664}" type="presOf" srcId="{8AFB5942-627D-4C0E-B2EF-893E19AAA454}" destId="{5731141E-ACDA-443C-8921-7984BB053F15}" srcOrd="0" destOrd="0" presId="urn:microsoft.com/office/officeart/2005/8/layout/list1"/>
    <dgm:cxn modelId="{2F066C6E-C1D8-4C8C-A528-0C94EC324CD5}" srcId="{AA8853F6-00A5-4833-8177-826E9228A48F}" destId="{9588ED6E-9FD2-44EA-80AA-3F63EB667CFD}" srcOrd="0" destOrd="0" parTransId="{549D6FB7-2F37-401B-A437-97472F28C6D4}" sibTransId="{74752FBB-B802-4B07-A8D7-22C6873698F2}"/>
    <dgm:cxn modelId="{0610F285-23F1-40E5-B8DF-F2D0013C3E51}" srcId="{AA8853F6-00A5-4833-8177-826E9228A48F}" destId="{F5063902-751B-444B-A3DE-C2AC808137EF}" srcOrd="1" destOrd="0" parTransId="{3147A365-DF3F-4BF3-8463-11A67FE35BCD}" sibTransId="{382F92E9-A1DC-430F-A594-E621FF7EE3F5}"/>
    <dgm:cxn modelId="{430852BB-F250-466F-84EC-7E2C827B0396}" type="presOf" srcId="{9588ED6E-9FD2-44EA-80AA-3F63EB667CFD}" destId="{2287F575-846D-402E-A1F1-18DF42ACE337}" srcOrd="0" destOrd="0" presId="urn:microsoft.com/office/officeart/2005/8/layout/list1"/>
    <dgm:cxn modelId="{B174D2C1-670A-45A6-9D8E-212C1C737940}" type="presOf" srcId="{F5063902-751B-444B-A3DE-C2AC808137EF}" destId="{2287F575-846D-402E-A1F1-18DF42ACE337}" srcOrd="0" destOrd="1" presId="urn:microsoft.com/office/officeart/2005/8/layout/list1"/>
    <dgm:cxn modelId="{7008BDDC-2B85-4344-96A9-02B97D0CC92F}" srcId="{8AFB5942-627D-4C0E-B2EF-893E19AAA454}" destId="{AA8853F6-00A5-4833-8177-826E9228A48F}" srcOrd="0" destOrd="0" parTransId="{30998799-0910-4C8C-9FDF-F232CF6D22D3}" sibTransId="{23B8B9F3-42B9-4FB3-A47A-0C94F913E188}"/>
    <dgm:cxn modelId="{D0D196EA-839D-4074-9679-23563C52AE8B}" type="presOf" srcId="{AA8853F6-00A5-4833-8177-826E9228A48F}" destId="{6888B693-E29E-4B39-B31F-C5FCE4AF866B}" srcOrd="1" destOrd="0" presId="urn:microsoft.com/office/officeart/2005/8/layout/list1"/>
    <dgm:cxn modelId="{87D5CBE8-4E18-4878-9F8D-5C2C77FF7E62}" type="presParOf" srcId="{5731141E-ACDA-443C-8921-7984BB053F15}" destId="{66972996-BA24-40A5-A845-3298FF60B532}" srcOrd="0" destOrd="0" presId="urn:microsoft.com/office/officeart/2005/8/layout/list1"/>
    <dgm:cxn modelId="{CDCDA15A-2A20-4D46-816C-759033414544}" type="presParOf" srcId="{66972996-BA24-40A5-A845-3298FF60B532}" destId="{431BEA2F-CEE1-430F-B261-CBE51E9CD8D0}" srcOrd="0" destOrd="0" presId="urn:microsoft.com/office/officeart/2005/8/layout/list1"/>
    <dgm:cxn modelId="{B28EF6D5-FC51-4265-AAAE-2301DB870E9C}" type="presParOf" srcId="{66972996-BA24-40A5-A845-3298FF60B532}" destId="{6888B693-E29E-4B39-B31F-C5FCE4AF866B}" srcOrd="1" destOrd="0" presId="urn:microsoft.com/office/officeart/2005/8/layout/list1"/>
    <dgm:cxn modelId="{7FE754BF-A0EE-42FA-9DFC-F31E1F012361}" type="presParOf" srcId="{5731141E-ACDA-443C-8921-7984BB053F15}" destId="{5D13B3E0-0D89-4315-91EC-435678D1EC3F}" srcOrd="1" destOrd="0" presId="urn:microsoft.com/office/officeart/2005/8/layout/list1"/>
    <dgm:cxn modelId="{34D60274-C1BD-4ADB-A5C9-22E1FE480FFF}" type="presParOf" srcId="{5731141E-ACDA-443C-8921-7984BB053F15}" destId="{2287F575-846D-402E-A1F1-18DF42ACE33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06F0F08-AB34-49D1-9093-11A0C7F16E6F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812A517-0C80-4890-951A-F748E6F4892A}">
      <dgm:prSet custT="1"/>
      <dgm:spPr/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w Cen MT" panose="020B0602020104020603"/>
              <a:ea typeface="+mn-ea"/>
              <a:cs typeface="+mn-cs"/>
            </a:rPr>
            <a:t>Operating Temperature Range: -25°C to +55°C</a:t>
          </a:r>
          <a:endParaRPr lang="en-IN" sz="1700" kern="1200" dirty="0">
            <a:latin typeface="Tw Cen MT" panose="020B0602020104020603"/>
            <a:ea typeface="+mn-ea"/>
            <a:cs typeface="+mn-cs"/>
          </a:endParaRPr>
        </a:p>
      </dgm:t>
    </dgm:pt>
    <dgm:pt modelId="{A3286D87-B37F-4796-A92B-8D11A0B69664}" type="parTrans" cxnId="{D6AB8D42-E5CF-4D58-B44F-BDE2649249A2}">
      <dgm:prSet/>
      <dgm:spPr/>
      <dgm:t>
        <a:bodyPr/>
        <a:lstStyle/>
        <a:p>
          <a:endParaRPr lang="en-IN"/>
        </a:p>
      </dgm:t>
    </dgm:pt>
    <dgm:pt modelId="{FB95729B-D04F-4F16-9454-D61CB6AF4DC1}" type="sibTrans" cxnId="{D6AB8D42-E5CF-4D58-B44F-BDE2649249A2}">
      <dgm:prSet/>
      <dgm:spPr/>
      <dgm:t>
        <a:bodyPr/>
        <a:lstStyle/>
        <a:p>
          <a:endParaRPr lang="en-IN"/>
        </a:p>
      </dgm:t>
    </dgm:pt>
    <dgm:pt modelId="{E8D3295D-412B-40AC-9A3B-2B0E8350A265}">
      <dgm:prSet custT="1"/>
      <dgm:spPr/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Tw Cen MT" panose="020B0602020104020603"/>
              <a:ea typeface="+mn-ea"/>
              <a:cs typeface="+mn-cs"/>
            </a:rPr>
            <a:t>Operating Voltage Range Vn +/- 15%</a:t>
          </a:r>
          <a:endParaRPr lang="en-IN" sz="1700" kern="1200" dirty="0">
            <a:latin typeface="Tw Cen MT" panose="020B0602020104020603"/>
            <a:ea typeface="+mn-ea"/>
            <a:cs typeface="+mn-cs"/>
          </a:endParaRPr>
        </a:p>
      </dgm:t>
    </dgm:pt>
    <dgm:pt modelId="{99C6E0EE-95C0-4C1B-B43E-191AFC5716AB}" type="sibTrans" cxnId="{01F75641-51E7-46D9-BFE6-82441F5E0EBF}">
      <dgm:prSet/>
      <dgm:spPr/>
      <dgm:t>
        <a:bodyPr/>
        <a:lstStyle/>
        <a:p>
          <a:endParaRPr lang="en-IN"/>
        </a:p>
      </dgm:t>
    </dgm:pt>
    <dgm:pt modelId="{C8F0C72E-4F60-4B06-B22E-6E701E156FB9}" type="parTrans" cxnId="{01F75641-51E7-46D9-BFE6-82441F5E0EBF}">
      <dgm:prSet/>
      <dgm:spPr/>
      <dgm:t>
        <a:bodyPr/>
        <a:lstStyle/>
        <a:p>
          <a:endParaRPr lang="en-IN"/>
        </a:p>
      </dgm:t>
    </dgm:pt>
    <dgm:pt modelId="{2639DA45-1797-4BCB-8330-65719A233191}" type="pres">
      <dgm:prSet presAssocID="{F06F0F08-AB34-49D1-9093-11A0C7F16E6F}" presName="linear" presStyleCnt="0">
        <dgm:presLayoutVars>
          <dgm:animLvl val="lvl"/>
          <dgm:resizeHandles val="exact"/>
        </dgm:presLayoutVars>
      </dgm:prSet>
      <dgm:spPr/>
    </dgm:pt>
    <dgm:pt modelId="{31620D70-9BB9-48A9-9BCF-01BFAB7F48B4}" type="pres">
      <dgm:prSet presAssocID="{E8D3295D-412B-40AC-9A3B-2B0E8350A265}" presName="parentText" presStyleLbl="node1" presStyleIdx="0" presStyleCnt="2" custLinFactNeighborX="2344" custLinFactNeighborY="-4116">
        <dgm:presLayoutVars>
          <dgm:chMax val="0"/>
          <dgm:bulletEnabled val="1"/>
        </dgm:presLayoutVars>
      </dgm:prSet>
      <dgm:spPr>
        <a:xfrm>
          <a:off x="0" y="13448"/>
          <a:ext cx="5406501" cy="479114"/>
        </a:xfrm>
      </dgm:spPr>
    </dgm:pt>
    <dgm:pt modelId="{B4479E1A-B6C3-4F7D-A31D-25024B6DFC9B}" type="pres">
      <dgm:prSet presAssocID="{99C6E0EE-95C0-4C1B-B43E-191AFC5716AB}" presName="spacer" presStyleCnt="0"/>
      <dgm:spPr/>
    </dgm:pt>
    <dgm:pt modelId="{282E2ED5-371F-4596-8413-60B5F9D59227}" type="pres">
      <dgm:prSet presAssocID="{7812A517-0C80-4890-951A-F748E6F4892A}" presName="parentText" presStyleLbl="node1" presStyleIdx="1" presStyleCnt="2" custLinFactNeighborX="2344" custLinFactNeighborY="-4116">
        <dgm:presLayoutVars>
          <dgm:chMax val="0"/>
          <dgm:bulletEnabled val="1"/>
        </dgm:presLayoutVars>
      </dgm:prSet>
      <dgm:spPr>
        <a:xfrm>
          <a:off x="0" y="561600"/>
          <a:ext cx="5681707" cy="486720"/>
        </a:xfrm>
        <a:prstGeom prst="roundRect">
          <a:avLst/>
        </a:prstGeom>
      </dgm:spPr>
    </dgm:pt>
  </dgm:ptLst>
  <dgm:cxnLst>
    <dgm:cxn modelId="{01F75641-51E7-46D9-BFE6-82441F5E0EBF}" srcId="{F06F0F08-AB34-49D1-9093-11A0C7F16E6F}" destId="{E8D3295D-412B-40AC-9A3B-2B0E8350A265}" srcOrd="0" destOrd="0" parTransId="{C8F0C72E-4F60-4B06-B22E-6E701E156FB9}" sibTransId="{99C6E0EE-95C0-4C1B-B43E-191AFC5716AB}"/>
    <dgm:cxn modelId="{D6AB8D42-E5CF-4D58-B44F-BDE2649249A2}" srcId="{F06F0F08-AB34-49D1-9093-11A0C7F16E6F}" destId="{7812A517-0C80-4890-951A-F748E6F4892A}" srcOrd="1" destOrd="0" parTransId="{A3286D87-B37F-4796-A92B-8D11A0B69664}" sibTransId="{FB95729B-D04F-4F16-9454-D61CB6AF4DC1}"/>
    <dgm:cxn modelId="{2495598C-3603-4EF4-84B3-7A750E828B4D}" type="presOf" srcId="{E8D3295D-412B-40AC-9A3B-2B0E8350A265}" destId="{31620D70-9BB9-48A9-9BCF-01BFAB7F48B4}" srcOrd="0" destOrd="0" presId="urn:microsoft.com/office/officeart/2005/8/layout/vList2"/>
    <dgm:cxn modelId="{C280ACAB-01CE-4A9A-B191-67E7D300A610}" type="presOf" srcId="{7812A517-0C80-4890-951A-F748E6F4892A}" destId="{282E2ED5-371F-4596-8413-60B5F9D59227}" srcOrd="0" destOrd="0" presId="urn:microsoft.com/office/officeart/2005/8/layout/vList2"/>
    <dgm:cxn modelId="{D02056AD-55A7-42EC-94F3-24AD852EAE72}" type="presOf" srcId="{F06F0F08-AB34-49D1-9093-11A0C7F16E6F}" destId="{2639DA45-1797-4BCB-8330-65719A233191}" srcOrd="0" destOrd="0" presId="urn:microsoft.com/office/officeart/2005/8/layout/vList2"/>
    <dgm:cxn modelId="{35DAE4CD-6799-4C29-8408-AA6E4DC7FF1E}" type="presParOf" srcId="{2639DA45-1797-4BCB-8330-65719A233191}" destId="{31620D70-9BB9-48A9-9BCF-01BFAB7F48B4}" srcOrd="0" destOrd="0" presId="urn:microsoft.com/office/officeart/2005/8/layout/vList2"/>
    <dgm:cxn modelId="{0325EE9A-0536-4D70-8A44-0D626F79CD31}" type="presParOf" srcId="{2639DA45-1797-4BCB-8330-65719A233191}" destId="{B4479E1A-B6C3-4F7D-A31D-25024B6DFC9B}" srcOrd="1" destOrd="0" presId="urn:microsoft.com/office/officeart/2005/8/layout/vList2"/>
    <dgm:cxn modelId="{34C0D81E-7260-4A00-A81E-D33CAFD8DDDF}" type="presParOf" srcId="{2639DA45-1797-4BCB-8330-65719A233191}" destId="{282E2ED5-371F-4596-8413-60B5F9D592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74F5EA9-718D-48EC-94AB-666EC359CA78}" type="doc">
      <dgm:prSet loTypeId="urn:microsoft.com/office/officeart/2005/8/layout/default" loCatId="list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3F1CD7FA-63C8-46E4-8403-8E801009C439}">
      <dgm:prSet phldrT="[Text]"/>
      <dgm:spPr/>
      <dgm:t>
        <a:bodyPr/>
        <a:lstStyle/>
        <a:p>
          <a:r>
            <a:rPr lang="en-US" dirty="0"/>
            <a:t>LED</a:t>
          </a:r>
          <a:endParaRPr lang="en-IN" dirty="0"/>
        </a:p>
      </dgm:t>
    </dgm:pt>
    <dgm:pt modelId="{BF3A35CF-AD87-46FF-9C65-4F11AB147D0D}" type="parTrans" cxnId="{2781C75B-174F-4EE3-8703-DE4D1EB47389}">
      <dgm:prSet/>
      <dgm:spPr/>
      <dgm:t>
        <a:bodyPr/>
        <a:lstStyle/>
        <a:p>
          <a:endParaRPr lang="en-IN"/>
        </a:p>
      </dgm:t>
    </dgm:pt>
    <dgm:pt modelId="{75B7AB52-A563-463D-B687-0984ABA4CFFF}" type="sibTrans" cxnId="{2781C75B-174F-4EE3-8703-DE4D1EB47389}">
      <dgm:prSet/>
      <dgm:spPr/>
      <dgm:t>
        <a:bodyPr/>
        <a:lstStyle/>
        <a:p>
          <a:endParaRPr lang="en-IN"/>
        </a:p>
      </dgm:t>
    </dgm:pt>
    <dgm:pt modelId="{0033A59B-7186-444E-9939-AF8E85FA75C6}" type="pres">
      <dgm:prSet presAssocID="{174F5EA9-718D-48EC-94AB-666EC359CA78}" presName="diagram" presStyleCnt="0">
        <dgm:presLayoutVars>
          <dgm:dir/>
          <dgm:resizeHandles val="exact"/>
        </dgm:presLayoutVars>
      </dgm:prSet>
      <dgm:spPr/>
    </dgm:pt>
    <dgm:pt modelId="{C270B049-D992-4E06-8285-8727CE96BF6B}" type="pres">
      <dgm:prSet presAssocID="{3F1CD7FA-63C8-46E4-8403-8E801009C439}" presName="node" presStyleLbl="node1" presStyleIdx="0" presStyleCnt="1">
        <dgm:presLayoutVars>
          <dgm:bulletEnabled val="1"/>
        </dgm:presLayoutVars>
      </dgm:prSet>
      <dgm:spPr/>
    </dgm:pt>
  </dgm:ptLst>
  <dgm:cxnLst>
    <dgm:cxn modelId="{436C5D24-B419-4986-9ED9-5FC08DC82302}" type="presOf" srcId="{3F1CD7FA-63C8-46E4-8403-8E801009C439}" destId="{C270B049-D992-4E06-8285-8727CE96BF6B}" srcOrd="0" destOrd="0" presId="urn:microsoft.com/office/officeart/2005/8/layout/default"/>
    <dgm:cxn modelId="{2781C75B-174F-4EE3-8703-DE4D1EB47389}" srcId="{174F5EA9-718D-48EC-94AB-666EC359CA78}" destId="{3F1CD7FA-63C8-46E4-8403-8E801009C439}" srcOrd="0" destOrd="0" parTransId="{BF3A35CF-AD87-46FF-9C65-4F11AB147D0D}" sibTransId="{75B7AB52-A563-463D-B687-0984ABA4CFFF}"/>
    <dgm:cxn modelId="{8B91F2B3-DFF7-4966-B8CA-535366894C11}" type="presOf" srcId="{174F5EA9-718D-48EC-94AB-666EC359CA78}" destId="{0033A59B-7186-444E-9939-AF8E85FA75C6}" srcOrd="0" destOrd="0" presId="urn:microsoft.com/office/officeart/2005/8/layout/default"/>
    <dgm:cxn modelId="{6288BC99-9B49-43A7-B68C-A66FB005F94C}" type="presParOf" srcId="{0033A59B-7186-444E-9939-AF8E85FA75C6}" destId="{C270B049-D992-4E06-8285-8727CE96BF6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D74F702-37B2-41FE-B702-A6FF0BEEF3D7}" type="doc">
      <dgm:prSet loTypeId="urn:microsoft.com/office/officeart/2005/8/layout/vList3" loCatId="list" qsTypeId="urn:microsoft.com/office/officeart/2005/8/quickstyle/3d2" qsCatId="3D" csTypeId="urn:microsoft.com/office/officeart/2005/8/colors/accent0_3" csCatId="mainScheme" phldr="1"/>
      <dgm:spPr/>
    </dgm:pt>
    <dgm:pt modelId="{6F9506A3-6245-40D7-BDCC-4C05BC401C92}">
      <dgm:prSet phldrT="[Text]"/>
      <dgm:spPr/>
      <dgm:t>
        <a:bodyPr/>
        <a:lstStyle/>
        <a:p>
          <a:pPr>
            <a:buNone/>
          </a:pPr>
          <a:r>
            <a:rPr lang="en-US" dirty="0"/>
            <a:t>Which Arduino Board do you prefer based on </a:t>
          </a:r>
          <a:r>
            <a:rPr lang="en-US" dirty="0" err="1"/>
            <a:t>Detecting,Communication</a:t>
          </a:r>
          <a:r>
            <a:rPr lang="en-US" dirty="0"/>
            <a:t> and Indication device?</a:t>
          </a:r>
          <a:endParaRPr lang="en-IN" dirty="0"/>
        </a:p>
      </dgm:t>
    </dgm:pt>
    <dgm:pt modelId="{3F07F165-D5CF-4D7C-B538-5E0245F9E9AD}" type="parTrans" cxnId="{2B422A7C-5195-4A9D-9C1B-51CE31A7ACA9}">
      <dgm:prSet/>
      <dgm:spPr/>
      <dgm:t>
        <a:bodyPr/>
        <a:lstStyle/>
        <a:p>
          <a:endParaRPr lang="en-IN"/>
        </a:p>
      </dgm:t>
    </dgm:pt>
    <dgm:pt modelId="{5BEAA500-A821-4760-AEFE-EEBF808E4728}" type="sibTrans" cxnId="{2B422A7C-5195-4A9D-9C1B-51CE31A7ACA9}">
      <dgm:prSet/>
      <dgm:spPr/>
      <dgm:t>
        <a:bodyPr/>
        <a:lstStyle/>
        <a:p>
          <a:endParaRPr lang="en-IN"/>
        </a:p>
      </dgm:t>
    </dgm:pt>
    <dgm:pt modelId="{CBBA6BD7-5F5C-4DA6-AEE3-1D763A267A38}" type="pres">
      <dgm:prSet presAssocID="{2D74F702-37B2-41FE-B702-A6FF0BEEF3D7}" presName="linearFlow" presStyleCnt="0">
        <dgm:presLayoutVars>
          <dgm:dir/>
          <dgm:resizeHandles val="exact"/>
        </dgm:presLayoutVars>
      </dgm:prSet>
      <dgm:spPr/>
    </dgm:pt>
    <dgm:pt modelId="{3C407D6D-4D0D-4BED-B183-C4EF49FC5A7D}" type="pres">
      <dgm:prSet presAssocID="{6F9506A3-6245-40D7-BDCC-4C05BC401C92}" presName="composite" presStyleCnt="0"/>
      <dgm:spPr/>
    </dgm:pt>
    <dgm:pt modelId="{60E953E4-D983-4321-8045-FB533D0B8A45}" type="pres">
      <dgm:prSet presAssocID="{6F9506A3-6245-40D7-BDCC-4C05BC401C92}" presName="imgShp" presStyleLbl="fgImgPlace1" presStyleIdx="0" presStyleCnt="1" custLinFactNeighborY="-15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3529FD9-B5F8-4433-B393-C77C5A12BF0A}" type="pres">
      <dgm:prSet presAssocID="{6F9506A3-6245-40D7-BDCC-4C05BC401C92}" presName="txShp" presStyleLbl="node1" presStyleIdx="0" presStyleCnt="1">
        <dgm:presLayoutVars>
          <dgm:bulletEnabled val="1"/>
        </dgm:presLayoutVars>
      </dgm:prSet>
      <dgm:spPr/>
    </dgm:pt>
  </dgm:ptLst>
  <dgm:cxnLst>
    <dgm:cxn modelId="{DD208005-2D77-44D0-8504-C0C232BCF9CD}" type="presOf" srcId="{2D74F702-37B2-41FE-B702-A6FF0BEEF3D7}" destId="{CBBA6BD7-5F5C-4DA6-AEE3-1D763A267A38}" srcOrd="0" destOrd="0" presId="urn:microsoft.com/office/officeart/2005/8/layout/vList3"/>
    <dgm:cxn modelId="{87312C41-0A39-4034-9C57-2058089667CE}" type="presOf" srcId="{6F9506A3-6245-40D7-BDCC-4C05BC401C92}" destId="{E3529FD9-B5F8-4433-B393-C77C5A12BF0A}" srcOrd="0" destOrd="0" presId="urn:microsoft.com/office/officeart/2005/8/layout/vList3"/>
    <dgm:cxn modelId="{2B422A7C-5195-4A9D-9C1B-51CE31A7ACA9}" srcId="{2D74F702-37B2-41FE-B702-A6FF0BEEF3D7}" destId="{6F9506A3-6245-40D7-BDCC-4C05BC401C92}" srcOrd="0" destOrd="0" parTransId="{3F07F165-D5CF-4D7C-B538-5E0245F9E9AD}" sibTransId="{5BEAA500-A821-4760-AEFE-EEBF808E4728}"/>
    <dgm:cxn modelId="{C57232D3-33AC-4DC7-8B32-7D6892C4690A}" type="presParOf" srcId="{CBBA6BD7-5F5C-4DA6-AEE3-1D763A267A38}" destId="{3C407D6D-4D0D-4BED-B183-C4EF49FC5A7D}" srcOrd="0" destOrd="0" presId="urn:microsoft.com/office/officeart/2005/8/layout/vList3"/>
    <dgm:cxn modelId="{972A8B7A-D1B2-4A2B-A324-EE30172DD1FB}" type="presParOf" srcId="{3C407D6D-4D0D-4BED-B183-C4EF49FC5A7D}" destId="{60E953E4-D983-4321-8045-FB533D0B8A45}" srcOrd="0" destOrd="0" presId="urn:microsoft.com/office/officeart/2005/8/layout/vList3"/>
    <dgm:cxn modelId="{31C802ED-AFC5-47B1-98DD-649497FCCEA9}" type="presParOf" srcId="{3C407D6D-4D0D-4BED-B183-C4EF49FC5A7D}" destId="{E3529FD9-B5F8-4433-B393-C77C5A12BF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60A6993-59AE-4A51-B844-8231B341CF97}" type="doc">
      <dgm:prSet loTypeId="urn:microsoft.com/office/officeart/2005/8/layout/vList2" loCatId="list" qsTypeId="urn:microsoft.com/office/officeart/2005/8/quickstyle/3d7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66A9A996-6D9B-4ABE-BC98-8EA9B4A05E0A}">
      <dgm:prSet phldrT="[Text]"/>
      <dgm:spPr/>
      <dgm:t>
        <a:bodyPr/>
        <a:lstStyle/>
        <a:p>
          <a:pPr algn="ctr"/>
          <a:r>
            <a:rPr lang="en-US" dirty="0"/>
            <a:t>Arduino MEGA 2560</a:t>
          </a:r>
          <a:endParaRPr lang="en-IN" dirty="0"/>
        </a:p>
      </dgm:t>
    </dgm:pt>
    <dgm:pt modelId="{5FEF4552-F2AF-47AA-B137-6B552DE7726A}" type="parTrans" cxnId="{193C9AD2-7184-472F-BFAD-34AA723EB3C6}">
      <dgm:prSet/>
      <dgm:spPr/>
      <dgm:t>
        <a:bodyPr/>
        <a:lstStyle/>
        <a:p>
          <a:endParaRPr lang="en-IN"/>
        </a:p>
      </dgm:t>
    </dgm:pt>
    <dgm:pt modelId="{4D505009-FC98-4B68-B0D1-BF8313864B68}" type="sibTrans" cxnId="{193C9AD2-7184-472F-BFAD-34AA723EB3C6}">
      <dgm:prSet/>
      <dgm:spPr/>
      <dgm:t>
        <a:bodyPr/>
        <a:lstStyle/>
        <a:p>
          <a:endParaRPr lang="en-IN"/>
        </a:p>
      </dgm:t>
    </dgm:pt>
    <dgm:pt modelId="{4A1DFF6C-4502-4D6F-A5EE-8646DD2E0732}" type="pres">
      <dgm:prSet presAssocID="{060A6993-59AE-4A51-B844-8231B341CF97}" presName="linear" presStyleCnt="0">
        <dgm:presLayoutVars>
          <dgm:animLvl val="lvl"/>
          <dgm:resizeHandles val="exact"/>
        </dgm:presLayoutVars>
      </dgm:prSet>
      <dgm:spPr/>
    </dgm:pt>
    <dgm:pt modelId="{3AE5A79C-4DC5-4E8A-B844-7DBADF41DB5A}" type="pres">
      <dgm:prSet presAssocID="{66A9A996-6D9B-4ABE-BC98-8EA9B4A05E0A}" presName="parentText" presStyleLbl="node1" presStyleIdx="0" presStyleCnt="1" custLinFactNeighborX="17212" custLinFactNeighborY="816">
        <dgm:presLayoutVars>
          <dgm:chMax val="0"/>
          <dgm:bulletEnabled val="1"/>
        </dgm:presLayoutVars>
      </dgm:prSet>
      <dgm:spPr/>
    </dgm:pt>
  </dgm:ptLst>
  <dgm:cxnLst>
    <dgm:cxn modelId="{74059223-BB79-4E67-9700-FD06FF46157D}" type="presOf" srcId="{66A9A996-6D9B-4ABE-BC98-8EA9B4A05E0A}" destId="{3AE5A79C-4DC5-4E8A-B844-7DBADF41DB5A}" srcOrd="0" destOrd="0" presId="urn:microsoft.com/office/officeart/2005/8/layout/vList2"/>
    <dgm:cxn modelId="{EB4A1DA6-1F20-47B1-81C2-2F146368367F}" type="presOf" srcId="{060A6993-59AE-4A51-B844-8231B341CF97}" destId="{4A1DFF6C-4502-4D6F-A5EE-8646DD2E0732}" srcOrd="0" destOrd="0" presId="urn:microsoft.com/office/officeart/2005/8/layout/vList2"/>
    <dgm:cxn modelId="{193C9AD2-7184-472F-BFAD-34AA723EB3C6}" srcId="{060A6993-59AE-4A51-B844-8231B341CF97}" destId="{66A9A996-6D9B-4ABE-BC98-8EA9B4A05E0A}" srcOrd="0" destOrd="0" parTransId="{5FEF4552-F2AF-47AA-B137-6B552DE7726A}" sibTransId="{4D505009-FC98-4B68-B0D1-BF8313864B68}"/>
    <dgm:cxn modelId="{773B1354-A906-43FD-BE8A-80C1055DFDB8}" type="presParOf" srcId="{4A1DFF6C-4502-4D6F-A5EE-8646DD2E0732}" destId="{3AE5A79C-4DC5-4E8A-B844-7DBADF41DB5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02FB860-D610-4FB2-903D-10AE49DE4CC9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7AF9107-E27F-4160-8F0A-6AFB643970D6}">
      <dgm:prSet/>
      <dgm:spPr/>
      <dgm:t>
        <a:bodyPr/>
        <a:lstStyle/>
        <a:p>
          <a:r>
            <a:rPr lang="en-IN" dirty="0"/>
            <a:t>Input Voltage (recommended): 7-12V</a:t>
          </a:r>
        </a:p>
      </dgm:t>
    </dgm:pt>
    <dgm:pt modelId="{8E95C40C-0EBF-4F7F-A06C-7663D3F280AD}" type="parTrans" cxnId="{6C9D071B-78AC-499F-8007-9F57DE3C28AB}">
      <dgm:prSet/>
      <dgm:spPr/>
      <dgm:t>
        <a:bodyPr/>
        <a:lstStyle/>
        <a:p>
          <a:endParaRPr lang="en-IN"/>
        </a:p>
      </dgm:t>
    </dgm:pt>
    <dgm:pt modelId="{CEFD562C-0B9A-43AE-9078-2B9B7B97B247}" type="sibTrans" cxnId="{6C9D071B-78AC-499F-8007-9F57DE3C28AB}">
      <dgm:prSet/>
      <dgm:spPr/>
      <dgm:t>
        <a:bodyPr/>
        <a:lstStyle/>
        <a:p>
          <a:endParaRPr lang="en-IN"/>
        </a:p>
      </dgm:t>
    </dgm:pt>
    <dgm:pt modelId="{2D9255AE-F4E0-421A-A912-7BB7AC210695}">
      <dgm:prSet/>
      <dgm:spPr/>
      <dgm:t>
        <a:bodyPr/>
        <a:lstStyle/>
        <a:p>
          <a:r>
            <a:rPr lang="en-IN" dirty="0"/>
            <a:t>Input Voltage (limit): 6-20V</a:t>
          </a:r>
        </a:p>
      </dgm:t>
    </dgm:pt>
    <dgm:pt modelId="{F3F78ACE-DB8C-4252-A044-A5DF9DB55A7A}" type="parTrans" cxnId="{54D55535-C583-44D8-8C21-0A1004543F8A}">
      <dgm:prSet/>
      <dgm:spPr/>
      <dgm:t>
        <a:bodyPr/>
        <a:lstStyle/>
        <a:p>
          <a:endParaRPr lang="en-IN"/>
        </a:p>
      </dgm:t>
    </dgm:pt>
    <dgm:pt modelId="{B501D686-F5D0-4528-A3D3-B348D49469D5}" type="sibTrans" cxnId="{54D55535-C583-44D8-8C21-0A1004543F8A}">
      <dgm:prSet/>
      <dgm:spPr/>
      <dgm:t>
        <a:bodyPr/>
        <a:lstStyle/>
        <a:p>
          <a:endParaRPr lang="en-IN"/>
        </a:p>
      </dgm:t>
    </dgm:pt>
    <dgm:pt modelId="{D79BDEAB-1420-4458-B3A4-F7A1D681FF52}">
      <dgm:prSet/>
      <dgm:spPr/>
      <dgm:t>
        <a:bodyPr/>
        <a:lstStyle/>
        <a:p>
          <a:r>
            <a:rPr lang="en-US" dirty="0"/>
            <a:t>Digital I/O Pins: 54 (of which 15 provide PWM output)</a:t>
          </a:r>
        </a:p>
      </dgm:t>
    </dgm:pt>
    <dgm:pt modelId="{116665F9-3781-4FFB-A2FA-36D7656EC6E1}" type="parTrans" cxnId="{159E5F66-2D11-4468-965D-6CC9CC1A0B55}">
      <dgm:prSet/>
      <dgm:spPr/>
      <dgm:t>
        <a:bodyPr/>
        <a:lstStyle/>
        <a:p>
          <a:endParaRPr lang="en-IN"/>
        </a:p>
      </dgm:t>
    </dgm:pt>
    <dgm:pt modelId="{D192812B-7674-421F-AE15-D86F4DE10F96}" type="sibTrans" cxnId="{159E5F66-2D11-4468-965D-6CC9CC1A0B55}">
      <dgm:prSet/>
      <dgm:spPr/>
      <dgm:t>
        <a:bodyPr/>
        <a:lstStyle/>
        <a:p>
          <a:endParaRPr lang="en-IN"/>
        </a:p>
      </dgm:t>
    </dgm:pt>
    <dgm:pt modelId="{B1628A1C-B327-4607-A3C6-8BDD64C06D28}">
      <dgm:prSet/>
      <dgm:spPr/>
      <dgm:t>
        <a:bodyPr/>
        <a:lstStyle/>
        <a:p>
          <a:r>
            <a:rPr lang="en-IN" dirty="0"/>
            <a:t>Analog Input Pins	: 16</a:t>
          </a:r>
        </a:p>
      </dgm:t>
    </dgm:pt>
    <dgm:pt modelId="{2ECDB6C0-344F-419E-9AA4-D700024113F7}" type="parTrans" cxnId="{364E89EC-42BF-483B-AB42-681615F2C198}">
      <dgm:prSet/>
      <dgm:spPr/>
      <dgm:t>
        <a:bodyPr/>
        <a:lstStyle/>
        <a:p>
          <a:endParaRPr lang="en-IN"/>
        </a:p>
      </dgm:t>
    </dgm:pt>
    <dgm:pt modelId="{2BDAC845-E2E7-486A-B51A-7146362F7316}" type="sibTrans" cxnId="{364E89EC-42BF-483B-AB42-681615F2C198}">
      <dgm:prSet/>
      <dgm:spPr/>
      <dgm:t>
        <a:bodyPr/>
        <a:lstStyle/>
        <a:p>
          <a:endParaRPr lang="en-IN"/>
        </a:p>
      </dgm:t>
    </dgm:pt>
    <dgm:pt modelId="{74967466-3F35-4344-AE12-7C5F40394A84}">
      <dgm:prSet/>
      <dgm:spPr/>
      <dgm:t>
        <a:bodyPr/>
        <a:lstStyle/>
        <a:p>
          <a:r>
            <a:rPr lang="it-IT" dirty="0"/>
            <a:t>DC Current per I/O Pin: 20 mA</a:t>
          </a:r>
        </a:p>
      </dgm:t>
    </dgm:pt>
    <dgm:pt modelId="{0E7ACFA1-7B99-4BF9-A02C-F169F9224719}" type="parTrans" cxnId="{3E3A8AD1-C517-42DA-8348-8B02C01FF47A}">
      <dgm:prSet/>
      <dgm:spPr/>
      <dgm:t>
        <a:bodyPr/>
        <a:lstStyle/>
        <a:p>
          <a:endParaRPr lang="en-IN"/>
        </a:p>
      </dgm:t>
    </dgm:pt>
    <dgm:pt modelId="{71DAACF1-4807-4DEA-A085-4837C5107566}" type="sibTrans" cxnId="{3E3A8AD1-C517-42DA-8348-8B02C01FF47A}">
      <dgm:prSet/>
      <dgm:spPr/>
      <dgm:t>
        <a:bodyPr/>
        <a:lstStyle/>
        <a:p>
          <a:endParaRPr lang="en-IN"/>
        </a:p>
      </dgm:t>
    </dgm:pt>
    <dgm:pt modelId="{1378D6AB-88EF-4A3D-815A-20A0B5790B37}">
      <dgm:prSet/>
      <dgm:spPr/>
      <dgm:t>
        <a:bodyPr/>
        <a:lstStyle/>
        <a:p>
          <a:r>
            <a:rPr lang="en-IN" dirty="0"/>
            <a:t>DC Current for 3.3V Pin: 50 mA</a:t>
          </a:r>
        </a:p>
      </dgm:t>
    </dgm:pt>
    <dgm:pt modelId="{54B7760B-B52C-4D72-943D-620EF145381D}" type="parTrans" cxnId="{514A7D76-5C74-4773-BE99-E26D8301FCF3}">
      <dgm:prSet/>
      <dgm:spPr/>
      <dgm:t>
        <a:bodyPr/>
        <a:lstStyle/>
        <a:p>
          <a:endParaRPr lang="en-IN"/>
        </a:p>
      </dgm:t>
    </dgm:pt>
    <dgm:pt modelId="{BC8CD076-41BF-441D-8001-8A409C862A8B}" type="sibTrans" cxnId="{514A7D76-5C74-4773-BE99-E26D8301FCF3}">
      <dgm:prSet/>
      <dgm:spPr/>
      <dgm:t>
        <a:bodyPr/>
        <a:lstStyle/>
        <a:p>
          <a:endParaRPr lang="en-IN"/>
        </a:p>
      </dgm:t>
    </dgm:pt>
    <dgm:pt modelId="{96F29BE9-B6A1-43B8-B919-3816031A59E3}">
      <dgm:prSet/>
      <dgm:spPr/>
      <dgm:t>
        <a:bodyPr/>
        <a:lstStyle/>
        <a:p>
          <a:r>
            <a:rPr lang="en-IN" dirty="0"/>
            <a:t>Operating Voltage: 5V</a:t>
          </a:r>
        </a:p>
      </dgm:t>
    </dgm:pt>
    <dgm:pt modelId="{1CDDA897-B1EF-4BA1-A781-FB833CDE0F5B}" type="sibTrans" cxnId="{B57C9F9D-6FE5-4F06-A0D3-B58F085174A1}">
      <dgm:prSet/>
      <dgm:spPr/>
      <dgm:t>
        <a:bodyPr/>
        <a:lstStyle/>
        <a:p>
          <a:endParaRPr lang="en-IN"/>
        </a:p>
      </dgm:t>
    </dgm:pt>
    <dgm:pt modelId="{A9B96AE3-EC05-4623-B18A-EB0EB836A1C7}" type="parTrans" cxnId="{B57C9F9D-6FE5-4F06-A0D3-B58F085174A1}">
      <dgm:prSet/>
      <dgm:spPr/>
      <dgm:t>
        <a:bodyPr/>
        <a:lstStyle/>
        <a:p>
          <a:endParaRPr lang="en-IN"/>
        </a:p>
      </dgm:t>
    </dgm:pt>
    <dgm:pt modelId="{8F50C86C-DF05-4460-B760-AA7EED663B28}" type="pres">
      <dgm:prSet presAssocID="{002FB860-D610-4FB2-903D-10AE49DE4CC9}" presName="linear" presStyleCnt="0">
        <dgm:presLayoutVars>
          <dgm:animLvl val="lvl"/>
          <dgm:resizeHandles val="exact"/>
        </dgm:presLayoutVars>
      </dgm:prSet>
      <dgm:spPr/>
    </dgm:pt>
    <dgm:pt modelId="{B5FEF683-9093-484D-8BB1-E3A8D32E9520}" type="pres">
      <dgm:prSet presAssocID="{96F29BE9-B6A1-43B8-B919-3816031A59E3}" presName="parentText" presStyleLbl="node1" presStyleIdx="0" presStyleCnt="7" custLinFactNeighborY="-74264">
        <dgm:presLayoutVars>
          <dgm:chMax val="0"/>
          <dgm:bulletEnabled val="1"/>
        </dgm:presLayoutVars>
      </dgm:prSet>
      <dgm:spPr/>
    </dgm:pt>
    <dgm:pt modelId="{69463E3E-7A94-42E1-8119-D80DBE87D93A}" type="pres">
      <dgm:prSet presAssocID="{1CDDA897-B1EF-4BA1-A781-FB833CDE0F5B}" presName="spacer" presStyleCnt="0"/>
      <dgm:spPr/>
    </dgm:pt>
    <dgm:pt modelId="{94F6B36E-B69A-42E7-8A45-238B8676E5E9}" type="pres">
      <dgm:prSet presAssocID="{F7AF9107-E27F-4160-8F0A-6AFB643970D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BAEEAD4-9583-4592-AAD8-E8E33DFD3241}" type="pres">
      <dgm:prSet presAssocID="{CEFD562C-0B9A-43AE-9078-2B9B7B97B247}" presName="spacer" presStyleCnt="0"/>
      <dgm:spPr/>
    </dgm:pt>
    <dgm:pt modelId="{6414AF76-24D9-46A4-BA06-7661C941A107}" type="pres">
      <dgm:prSet presAssocID="{2D9255AE-F4E0-421A-A912-7BB7AC21069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A6D3970-A66D-42E9-BB30-4E3BBFBD5817}" type="pres">
      <dgm:prSet presAssocID="{B501D686-F5D0-4528-A3D3-B348D49469D5}" presName="spacer" presStyleCnt="0"/>
      <dgm:spPr/>
    </dgm:pt>
    <dgm:pt modelId="{68A0E2C2-32D7-49F0-893A-A15C9D1DDF4A}" type="pres">
      <dgm:prSet presAssocID="{D79BDEAB-1420-4458-B3A4-F7A1D681FF5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A93670B-DD9E-4BDF-B6B5-4AC055193E87}" type="pres">
      <dgm:prSet presAssocID="{D192812B-7674-421F-AE15-D86F4DE10F96}" presName="spacer" presStyleCnt="0"/>
      <dgm:spPr/>
    </dgm:pt>
    <dgm:pt modelId="{32C7218D-C23B-49AA-B9F1-A54AD60D8111}" type="pres">
      <dgm:prSet presAssocID="{B1628A1C-B327-4607-A3C6-8BDD64C06D28}" presName="parentText" presStyleLbl="node1" presStyleIdx="4" presStyleCnt="7" custScaleY="110940">
        <dgm:presLayoutVars>
          <dgm:chMax val="0"/>
          <dgm:bulletEnabled val="1"/>
        </dgm:presLayoutVars>
      </dgm:prSet>
      <dgm:spPr/>
    </dgm:pt>
    <dgm:pt modelId="{B6C42CE9-D79E-4624-AF34-3F9A0C0BDA2A}" type="pres">
      <dgm:prSet presAssocID="{2BDAC845-E2E7-486A-B51A-7146362F7316}" presName="spacer" presStyleCnt="0"/>
      <dgm:spPr/>
    </dgm:pt>
    <dgm:pt modelId="{16181948-C31F-48B2-9F1B-946EA0FB2A28}" type="pres">
      <dgm:prSet presAssocID="{74967466-3F35-4344-AE12-7C5F40394A8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DD169FC-6E30-4D07-A070-BF7C5D383F41}" type="pres">
      <dgm:prSet presAssocID="{71DAACF1-4807-4DEA-A085-4837C5107566}" presName="spacer" presStyleCnt="0"/>
      <dgm:spPr/>
    </dgm:pt>
    <dgm:pt modelId="{F75E45C6-D584-407A-B9ED-2106C7EB51A6}" type="pres">
      <dgm:prSet presAssocID="{1378D6AB-88EF-4A3D-815A-20A0B5790B3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E92D510-51CB-4515-8D18-BF16144C277E}" type="presOf" srcId="{74967466-3F35-4344-AE12-7C5F40394A84}" destId="{16181948-C31F-48B2-9F1B-946EA0FB2A28}" srcOrd="0" destOrd="0" presId="urn:microsoft.com/office/officeart/2005/8/layout/vList2"/>
    <dgm:cxn modelId="{B4BD1516-D980-428D-8FF2-0D07C47C2659}" type="presOf" srcId="{2D9255AE-F4E0-421A-A912-7BB7AC210695}" destId="{6414AF76-24D9-46A4-BA06-7661C941A107}" srcOrd="0" destOrd="0" presId="urn:microsoft.com/office/officeart/2005/8/layout/vList2"/>
    <dgm:cxn modelId="{6C9D071B-78AC-499F-8007-9F57DE3C28AB}" srcId="{002FB860-D610-4FB2-903D-10AE49DE4CC9}" destId="{F7AF9107-E27F-4160-8F0A-6AFB643970D6}" srcOrd="1" destOrd="0" parTransId="{8E95C40C-0EBF-4F7F-A06C-7663D3F280AD}" sibTransId="{CEFD562C-0B9A-43AE-9078-2B9B7B97B247}"/>
    <dgm:cxn modelId="{54D55535-C583-44D8-8C21-0A1004543F8A}" srcId="{002FB860-D610-4FB2-903D-10AE49DE4CC9}" destId="{2D9255AE-F4E0-421A-A912-7BB7AC210695}" srcOrd="2" destOrd="0" parTransId="{F3F78ACE-DB8C-4252-A044-A5DF9DB55A7A}" sibTransId="{B501D686-F5D0-4528-A3D3-B348D49469D5}"/>
    <dgm:cxn modelId="{69204939-2508-48E9-BD0C-FB4CD290CEEA}" type="presOf" srcId="{96F29BE9-B6A1-43B8-B919-3816031A59E3}" destId="{B5FEF683-9093-484D-8BB1-E3A8D32E9520}" srcOrd="0" destOrd="0" presId="urn:microsoft.com/office/officeart/2005/8/layout/vList2"/>
    <dgm:cxn modelId="{159E5F66-2D11-4468-965D-6CC9CC1A0B55}" srcId="{002FB860-D610-4FB2-903D-10AE49DE4CC9}" destId="{D79BDEAB-1420-4458-B3A4-F7A1D681FF52}" srcOrd="3" destOrd="0" parTransId="{116665F9-3781-4FFB-A2FA-36D7656EC6E1}" sibTransId="{D192812B-7674-421F-AE15-D86F4DE10F96}"/>
    <dgm:cxn modelId="{514A7D76-5C74-4773-BE99-E26D8301FCF3}" srcId="{002FB860-D610-4FB2-903D-10AE49DE4CC9}" destId="{1378D6AB-88EF-4A3D-815A-20A0B5790B37}" srcOrd="6" destOrd="0" parTransId="{54B7760B-B52C-4D72-943D-620EF145381D}" sibTransId="{BC8CD076-41BF-441D-8001-8A409C862A8B}"/>
    <dgm:cxn modelId="{B57C9F9D-6FE5-4F06-A0D3-B58F085174A1}" srcId="{002FB860-D610-4FB2-903D-10AE49DE4CC9}" destId="{96F29BE9-B6A1-43B8-B919-3816031A59E3}" srcOrd="0" destOrd="0" parTransId="{A9B96AE3-EC05-4623-B18A-EB0EB836A1C7}" sibTransId="{1CDDA897-B1EF-4BA1-A781-FB833CDE0F5B}"/>
    <dgm:cxn modelId="{2CF506B6-6B72-4BCE-8B88-F859024FC81A}" type="presOf" srcId="{F7AF9107-E27F-4160-8F0A-6AFB643970D6}" destId="{94F6B36E-B69A-42E7-8A45-238B8676E5E9}" srcOrd="0" destOrd="0" presId="urn:microsoft.com/office/officeart/2005/8/layout/vList2"/>
    <dgm:cxn modelId="{3E3A8AD1-C517-42DA-8348-8B02C01FF47A}" srcId="{002FB860-D610-4FB2-903D-10AE49DE4CC9}" destId="{74967466-3F35-4344-AE12-7C5F40394A84}" srcOrd="5" destOrd="0" parTransId="{0E7ACFA1-7B99-4BF9-A02C-F169F9224719}" sibTransId="{71DAACF1-4807-4DEA-A085-4837C5107566}"/>
    <dgm:cxn modelId="{1993B2D6-69DA-4346-BC8A-2FD5583EDED2}" type="presOf" srcId="{B1628A1C-B327-4607-A3C6-8BDD64C06D28}" destId="{32C7218D-C23B-49AA-B9F1-A54AD60D8111}" srcOrd="0" destOrd="0" presId="urn:microsoft.com/office/officeart/2005/8/layout/vList2"/>
    <dgm:cxn modelId="{6A0201E4-D42C-4065-A5D4-F5841D34A1F2}" type="presOf" srcId="{002FB860-D610-4FB2-903D-10AE49DE4CC9}" destId="{8F50C86C-DF05-4460-B760-AA7EED663B28}" srcOrd="0" destOrd="0" presId="urn:microsoft.com/office/officeart/2005/8/layout/vList2"/>
    <dgm:cxn modelId="{B8CF19EC-2E86-44A5-9156-A30826028456}" type="presOf" srcId="{D79BDEAB-1420-4458-B3A4-F7A1D681FF52}" destId="{68A0E2C2-32D7-49F0-893A-A15C9D1DDF4A}" srcOrd="0" destOrd="0" presId="urn:microsoft.com/office/officeart/2005/8/layout/vList2"/>
    <dgm:cxn modelId="{364E89EC-42BF-483B-AB42-681615F2C198}" srcId="{002FB860-D610-4FB2-903D-10AE49DE4CC9}" destId="{B1628A1C-B327-4607-A3C6-8BDD64C06D28}" srcOrd="4" destOrd="0" parTransId="{2ECDB6C0-344F-419E-9AA4-D700024113F7}" sibTransId="{2BDAC845-E2E7-486A-B51A-7146362F7316}"/>
    <dgm:cxn modelId="{7B65F5F9-4E8A-4A76-9E3C-EC01AA805226}" type="presOf" srcId="{1378D6AB-88EF-4A3D-815A-20A0B5790B37}" destId="{F75E45C6-D584-407A-B9ED-2106C7EB51A6}" srcOrd="0" destOrd="0" presId="urn:microsoft.com/office/officeart/2005/8/layout/vList2"/>
    <dgm:cxn modelId="{8FBB7CE1-8947-46F6-AE72-EEA6DF1B0497}" type="presParOf" srcId="{8F50C86C-DF05-4460-B760-AA7EED663B28}" destId="{B5FEF683-9093-484D-8BB1-E3A8D32E9520}" srcOrd="0" destOrd="0" presId="urn:microsoft.com/office/officeart/2005/8/layout/vList2"/>
    <dgm:cxn modelId="{B8BBB912-3960-48A5-9040-110EABBC4CCC}" type="presParOf" srcId="{8F50C86C-DF05-4460-B760-AA7EED663B28}" destId="{69463E3E-7A94-42E1-8119-D80DBE87D93A}" srcOrd="1" destOrd="0" presId="urn:microsoft.com/office/officeart/2005/8/layout/vList2"/>
    <dgm:cxn modelId="{76F66221-AC5F-4566-9B17-527F7A168827}" type="presParOf" srcId="{8F50C86C-DF05-4460-B760-AA7EED663B28}" destId="{94F6B36E-B69A-42E7-8A45-238B8676E5E9}" srcOrd="2" destOrd="0" presId="urn:microsoft.com/office/officeart/2005/8/layout/vList2"/>
    <dgm:cxn modelId="{76654BEF-BE53-4311-9FD8-16708A983C71}" type="presParOf" srcId="{8F50C86C-DF05-4460-B760-AA7EED663B28}" destId="{4BAEEAD4-9583-4592-AAD8-E8E33DFD3241}" srcOrd="3" destOrd="0" presId="urn:microsoft.com/office/officeart/2005/8/layout/vList2"/>
    <dgm:cxn modelId="{9EB8EB40-060D-4565-A0E2-282A03B66F05}" type="presParOf" srcId="{8F50C86C-DF05-4460-B760-AA7EED663B28}" destId="{6414AF76-24D9-46A4-BA06-7661C941A107}" srcOrd="4" destOrd="0" presId="urn:microsoft.com/office/officeart/2005/8/layout/vList2"/>
    <dgm:cxn modelId="{CE2388BD-8041-4600-A6BB-D8EBEADDE20D}" type="presParOf" srcId="{8F50C86C-DF05-4460-B760-AA7EED663B28}" destId="{8A6D3970-A66D-42E9-BB30-4E3BBFBD5817}" srcOrd="5" destOrd="0" presId="urn:microsoft.com/office/officeart/2005/8/layout/vList2"/>
    <dgm:cxn modelId="{0865362B-6783-4A9C-8EA3-FFECA3DBFA6D}" type="presParOf" srcId="{8F50C86C-DF05-4460-B760-AA7EED663B28}" destId="{68A0E2C2-32D7-49F0-893A-A15C9D1DDF4A}" srcOrd="6" destOrd="0" presId="urn:microsoft.com/office/officeart/2005/8/layout/vList2"/>
    <dgm:cxn modelId="{49A50BC4-A48F-44EA-8CFD-A41E758F36D1}" type="presParOf" srcId="{8F50C86C-DF05-4460-B760-AA7EED663B28}" destId="{1A93670B-DD9E-4BDF-B6B5-4AC055193E87}" srcOrd="7" destOrd="0" presId="urn:microsoft.com/office/officeart/2005/8/layout/vList2"/>
    <dgm:cxn modelId="{477C4F8E-33C6-46FC-B9F9-744B20944658}" type="presParOf" srcId="{8F50C86C-DF05-4460-B760-AA7EED663B28}" destId="{32C7218D-C23B-49AA-B9F1-A54AD60D8111}" srcOrd="8" destOrd="0" presId="urn:microsoft.com/office/officeart/2005/8/layout/vList2"/>
    <dgm:cxn modelId="{B9553F7C-5E3A-46BC-9E27-8AC5A696DDB4}" type="presParOf" srcId="{8F50C86C-DF05-4460-B760-AA7EED663B28}" destId="{B6C42CE9-D79E-4624-AF34-3F9A0C0BDA2A}" srcOrd="9" destOrd="0" presId="urn:microsoft.com/office/officeart/2005/8/layout/vList2"/>
    <dgm:cxn modelId="{D480D527-77C9-46C6-894B-29A39CAEBC03}" type="presParOf" srcId="{8F50C86C-DF05-4460-B760-AA7EED663B28}" destId="{16181948-C31F-48B2-9F1B-946EA0FB2A28}" srcOrd="10" destOrd="0" presId="urn:microsoft.com/office/officeart/2005/8/layout/vList2"/>
    <dgm:cxn modelId="{0CCA543B-9450-4E1B-83C1-796F9D2B8658}" type="presParOf" srcId="{8F50C86C-DF05-4460-B760-AA7EED663B28}" destId="{CDD169FC-6E30-4D07-A070-BF7C5D383F41}" srcOrd="11" destOrd="0" presId="urn:microsoft.com/office/officeart/2005/8/layout/vList2"/>
    <dgm:cxn modelId="{1E9AFDBB-49FF-4411-A5DF-77E41317942D}" type="presParOf" srcId="{8F50C86C-DF05-4460-B760-AA7EED663B28}" destId="{F75E45C6-D584-407A-B9ED-2106C7EB51A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07F4682-E3A0-4ED0-9E58-C533C53B5092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7F6F11C-09BF-4F5F-9BDA-168053A34488}">
      <dgm:prSet/>
      <dgm:spPr/>
      <dgm:t>
        <a:bodyPr/>
        <a:lstStyle/>
        <a:p>
          <a:r>
            <a:rPr lang="en-IN"/>
            <a:t>Clock Speed	16 MHz</a:t>
          </a:r>
        </a:p>
      </dgm:t>
    </dgm:pt>
    <dgm:pt modelId="{B1BFC5BA-1F59-4B1E-8494-E3A2A877E432}" type="parTrans" cxnId="{C0CAEF50-175F-4D3D-9CED-D1E1EDFD6A85}">
      <dgm:prSet/>
      <dgm:spPr/>
      <dgm:t>
        <a:bodyPr/>
        <a:lstStyle/>
        <a:p>
          <a:endParaRPr lang="en-IN"/>
        </a:p>
      </dgm:t>
    </dgm:pt>
    <dgm:pt modelId="{0138A7F0-3E41-4655-AF1C-0891A6F88A7E}" type="sibTrans" cxnId="{C0CAEF50-175F-4D3D-9CED-D1E1EDFD6A85}">
      <dgm:prSet/>
      <dgm:spPr/>
      <dgm:t>
        <a:bodyPr/>
        <a:lstStyle/>
        <a:p>
          <a:endParaRPr lang="en-IN"/>
        </a:p>
      </dgm:t>
    </dgm:pt>
    <dgm:pt modelId="{56B3312F-8BD6-470D-951B-D92BA1F44414}">
      <dgm:prSet/>
      <dgm:spPr/>
      <dgm:t>
        <a:bodyPr/>
        <a:lstStyle/>
        <a:p>
          <a:r>
            <a:rPr lang="en-IN"/>
            <a:t>Length	101.52 mm</a:t>
          </a:r>
        </a:p>
      </dgm:t>
    </dgm:pt>
    <dgm:pt modelId="{3E0063F8-43AD-46FC-9F61-51FCC39CBF3F}" type="parTrans" cxnId="{2B177A1E-B644-45C1-BDDE-1C67B15A4D2A}">
      <dgm:prSet/>
      <dgm:spPr/>
      <dgm:t>
        <a:bodyPr/>
        <a:lstStyle/>
        <a:p>
          <a:endParaRPr lang="en-IN"/>
        </a:p>
      </dgm:t>
    </dgm:pt>
    <dgm:pt modelId="{9DDB044E-6478-4C2E-B972-99D2DD96027C}" type="sibTrans" cxnId="{2B177A1E-B644-45C1-BDDE-1C67B15A4D2A}">
      <dgm:prSet/>
      <dgm:spPr/>
      <dgm:t>
        <a:bodyPr/>
        <a:lstStyle/>
        <a:p>
          <a:endParaRPr lang="en-IN"/>
        </a:p>
      </dgm:t>
    </dgm:pt>
    <dgm:pt modelId="{6A5F7E3F-01A8-4FF9-A6DA-468B4A4DC549}">
      <dgm:prSet/>
      <dgm:spPr/>
      <dgm:t>
        <a:bodyPr/>
        <a:lstStyle/>
        <a:p>
          <a:r>
            <a:rPr lang="en-IN" dirty="0"/>
            <a:t>Width	53.3 mm</a:t>
          </a:r>
        </a:p>
      </dgm:t>
    </dgm:pt>
    <dgm:pt modelId="{D49D7418-2F8B-4C60-83D4-26AB75213971}" type="parTrans" cxnId="{75705FDA-9051-400F-AA1D-ADB2702FB072}">
      <dgm:prSet/>
      <dgm:spPr/>
      <dgm:t>
        <a:bodyPr/>
        <a:lstStyle/>
        <a:p>
          <a:endParaRPr lang="en-IN"/>
        </a:p>
      </dgm:t>
    </dgm:pt>
    <dgm:pt modelId="{2442D7DA-2D24-48CF-91BF-3059B6AB51C4}" type="sibTrans" cxnId="{75705FDA-9051-400F-AA1D-ADB2702FB072}">
      <dgm:prSet/>
      <dgm:spPr/>
      <dgm:t>
        <a:bodyPr/>
        <a:lstStyle/>
        <a:p>
          <a:endParaRPr lang="en-IN"/>
        </a:p>
      </dgm:t>
    </dgm:pt>
    <dgm:pt modelId="{A66E875C-73A1-4E4F-A15E-157F66C4B2C2}">
      <dgm:prSet/>
      <dgm:spPr/>
      <dgm:t>
        <a:bodyPr/>
        <a:lstStyle/>
        <a:p>
          <a:r>
            <a:rPr lang="en-IN"/>
            <a:t>Weight	37 g</a:t>
          </a:r>
        </a:p>
      </dgm:t>
    </dgm:pt>
    <dgm:pt modelId="{CDD17ED7-40FA-44BD-B07A-C3EDAAF4FA16}" type="parTrans" cxnId="{F6F31412-5B21-4AF2-9FD4-0C62C3CE15CC}">
      <dgm:prSet/>
      <dgm:spPr/>
      <dgm:t>
        <a:bodyPr/>
        <a:lstStyle/>
        <a:p>
          <a:endParaRPr lang="en-IN"/>
        </a:p>
      </dgm:t>
    </dgm:pt>
    <dgm:pt modelId="{156E13C5-D8D3-4722-9808-3F848452A9B3}" type="sibTrans" cxnId="{F6F31412-5B21-4AF2-9FD4-0C62C3CE15CC}">
      <dgm:prSet/>
      <dgm:spPr/>
      <dgm:t>
        <a:bodyPr/>
        <a:lstStyle/>
        <a:p>
          <a:endParaRPr lang="en-IN"/>
        </a:p>
      </dgm:t>
    </dgm:pt>
    <dgm:pt modelId="{899C5A18-7C82-4AD3-AB5E-15D241DA869F}" type="pres">
      <dgm:prSet presAssocID="{007F4682-E3A0-4ED0-9E58-C533C53B5092}" presName="linear" presStyleCnt="0">
        <dgm:presLayoutVars>
          <dgm:animLvl val="lvl"/>
          <dgm:resizeHandles val="exact"/>
        </dgm:presLayoutVars>
      </dgm:prSet>
      <dgm:spPr/>
    </dgm:pt>
    <dgm:pt modelId="{4EEA97EB-5C11-4119-8D15-9B0037CF017A}" type="pres">
      <dgm:prSet presAssocID="{27F6F11C-09BF-4F5F-9BDA-168053A344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D1033C-E0FA-4E97-915C-76EE0E34AAE6}" type="pres">
      <dgm:prSet presAssocID="{0138A7F0-3E41-4655-AF1C-0891A6F88A7E}" presName="spacer" presStyleCnt="0"/>
      <dgm:spPr/>
    </dgm:pt>
    <dgm:pt modelId="{6DBB2275-3C2B-4859-ACFB-A85BD664F496}" type="pres">
      <dgm:prSet presAssocID="{56B3312F-8BD6-470D-951B-D92BA1F444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3DD9DD-2F09-4E15-BFAE-F22996D93A64}" type="pres">
      <dgm:prSet presAssocID="{9DDB044E-6478-4C2E-B972-99D2DD96027C}" presName="spacer" presStyleCnt="0"/>
      <dgm:spPr/>
    </dgm:pt>
    <dgm:pt modelId="{BED07C73-A3EE-4C98-8B33-C72694A8D4AB}" type="pres">
      <dgm:prSet presAssocID="{6A5F7E3F-01A8-4FF9-A6DA-468B4A4DC5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183A9A-154A-4639-8EBD-E84720A120DB}" type="pres">
      <dgm:prSet presAssocID="{2442D7DA-2D24-48CF-91BF-3059B6AB51C4}" presName="spacer" presStyleCnt="0"/>
      <dgm:spPr/>
    </dgm:pt>
    <dgm:pt modelId="{0051A04B-A3CD-4E4C-B518-41F68707BBFD}" type="pres">
      <dgm:prSet presAssocID="{A66E875C-73A1-4E4F-A15E-157F66C4B2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F31412-5B21-4AF2-9FD4-0C62C3CE15CC}" srcId="{007F4682-E3A0-4ED0-9E58-C533C53B5092}" destId="{A66E875C-73A1-4E4F-A15E-157F66C4B2C2}" srcOrd="3" destOrd="0" parTransId="{CDD17ED7-40FA-44BD-B07A-C3EDAAF4FA16}" sibTransId="{156E13C5-D8D3-4722-9808-3F848452A9B3}"/>
    <dgm:cxn modelId="{2B177A1E-B644-45C1-BDDE-1C67B15A4D2A}" srcId="{007F4682-E3A0-4ED0-9E58-C533C53B5092}" destId="{56B3312F-8BD6-470D-951B-D92BA1F44414}" srcOrd="1" destOrd="0" parTransId="{3E0063F8-43AD-46FC-9F61-51FCC39CBF3F}" sibTransId="{9DDB044E-6478-4C2E-B972-99D2DD96027C}"/>
    <dgm:cxn modelId="{2BDBF722-BD66-4ED3-94B9-54CDC55C44B3}" type="presOf" srcId="{56B3312F-8BD6-470D-951B-D92BA1F44414}" destId="{6DBB2275-3C2B-4859-ACFB-A85BD664F496}" srcOrd="0" destOrd="0" presId="urn:microsoft.com/office/officeart/2005/8/layout/vList2"/>
    <dgm:cxn modelId="{C0CAEF50-175F-4D3D-9CED-D1E1EDFD6A85}" srcId="{007F4682-E3A0-4ED0-9E58-C533C53B5092}" destId="{27F6F11C-09BF-4F5F-9BDA-168053A34488}" srcOrd="0" destOrd="0" parTransId="{B1BFC5BA-1F59-4B1E-8494-E3A2A877E432}" sibTransId="{0138A7F0-3E41-4655-AF1C-0891A6F88A7E}"/>
    <dgm:cxn modelId="{BF970A81-A68A-48B2-8AB5-B5ACABDCE9E6}" type="presOf" srcId="{007F4682-E3A0-4ED0-9E58-C533C53B5092}" destId="{899C5A18-7C82-4AD3-AB5E-15D241DA869F}" srcOrd="0" destOrd="0" presId="urn:microsoft.com/office/officeart/2005/8/layout/vList2"/>
    <dgm:cxn modelId="{71B5019A-1526-40E2-A539-ACB29EB5767F}" type="presOf" srcId="{27F6F11C-09BF-4F5F-9BDA-168053A34488}" destId="{4EEA97EB-5C11-4119-8D15-9B0037CF017A}" srcOrd="0" destOrd="0" presId="urn:microsoft.com/office/officeart/2005/8/layout/vList2"/>
    <dgm:cxn modelId="{BBDAD9D5-A941-4A5C-A07E-918BA5FD4E35}" type="presOf" srcId="{A66E875C-73A1-4E4F-A15E-157F66C4B2C2}" destId="{0051A04B-A3CD-4E4C-B518-41F68707BBFD}" srcOrd="0" destOrd="0" presId="urn:microsoft.com/office/officeart/2005/8/layout/vList2"/>
    <dgm:cxn modelId="{75705FDA-9051-400F-AA1D-ADB2702FB072}" srcId="{007F4682-E3A0-4ED0-9E58-C533C53B5092}" destId="{6A5F7E3F-01A8-4FF9-A6DA-468B4A4DC549}" srcOrd="2" destOrd="0" parTransId="{D49D7418-2F8B-4C60-83D4-26AB75213971}" sibTransId="{2442D7DA-2D24-48CF-91BF-3059B6AB51C4}"/>
    <dgm:cxn modelId="{794F9CFD-E584-4BD0-9F43-4E51F4083CC6}" type="presOf" srcId="{6A5F7E3F-01A8-4FF9-A6DA-468B4A4DC549}" destId="{BED07C73-A3EE-4C98-8B33-C72694A8D4AB}" srcOrd="0" destOrd="0" presId="urn:microsoft.com/office/officeart/2005/8/layout/vList2"/>
    <dgm:cxn modelId="{CA919015-32C7-491A-ACC3-70EA5E7F104D}" type="presParOf" srcId="{899C5A18-7C82-4AD3-AB5E-15D241DA869F}" destId="{4EEA97EB-5C11-4119-8D15-9B0037CF017A}" srcOrd="0" destOrd="0" presId="urn:microsoft.com/office/officeart/2005/8/layout/vList2"/>
    <dgm:cxn modelId="{9ED5EAFE-F0B1-4DBE-AF64-A1714716E5D1}" type="presParOf" srcId="{899C5A18-7C82-4AD3-AB5E-15D241DA869F}" destId="{DAD1033C-E0FA-4E97-915C-76EE0E34AAE6}" srcOrd="1" destOrd="0" presId="urn:microsoft.com/office/officeart/2005/8/layout/vList2"/>
    <dgm:cxn modelId="{6A11B301-E9AF-4FC0-8214-2E82680101D4}" type="presParOf" srcId="{899C5A18-7C82-4AD3-AB5E-15D241DA869F}" destId="{6DBB2275-3C2B-4859-ACFB-A85BD664F496}" srcOrd="2" destOrd="0" presId="urn:microsoft.com/office/officeart/2005/8/layout/vList2"/>
    <dgm:cxn modelId="{15808E66-126F-496D-BC6F-44EAC828DA4B}" type="presParOf" srcId="{899C5A18-7C82-4AD3-AB5E-15D241DA869F}" destId="{813DD9DD-2F09-4E15-BFAE-F22996D93A64}" srcOrd="3" destOrd="0" presId="urn:microsoft.com/office/officeart/2005/8/layout/vList2"/>
    <dgm:cxn modelId="{88FF4828-6A40-491F-8D3E-4C78090F9C35}" type="presParOf" srcId="{899C5A18-7C82-4AD3-AB5E-15D241DA869F}" destId="{BED07C73-A3EE-4C98-8B33-C72694A8D4AB}" srcOrd="4" destOrd="0" presId="urn:microsoft.com/office/officeart/2005/8/layout/vList2"/>
    <dgm:cxn modelId="{89FB2B32-3D05-4CD8-A5C8-8582CF3BFF00}" type="presParOf" srcId="{899C5A18-7C82-4AD3-AB5E-15D241DA869F}" destId="{63183A9A-154A-4639-8EBD-E84720A120DB}" srcOrd="5" destOrd="0" presId="urn:microsoft.com/office/officeart/2005/8/layout/vList2"/>
    <dgm:cxn modelId="{B1525CC5-65DF-4451-B80E-B25FF8DB2990}" type="presParOf" srcId="{899C5A18-7C82-4AD3-AB5E-15D241DA869F}" destId="{0051A04B-A3CD-4E4C-B518-41F68707BB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A2D1443-4D50-44BA-A7FE-9AD0B738D0E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157DB90-911D-4EA1-B87E-6BEB3E37BA4D}">
      <dgm:prSet phldrT="[Text]"/>
      <dgm:spPr/>
      <dgm:t>
        <a:bodyPr/>
        <a:lstStyle/>
        <a:p>
          <a:r>
            <a:rPr lang="en-US" dirty="0"/>
            <a:t>Arduino MEGA Board PIN Connections</a:t>
          </a:r>
          <a:endParaRPr lang="en-IN" dirty="0"/>
        </a:p>
      </dgm:t>
    </dgm:pt>
    <dgm:pt modelId="{CBBF9267-686E-4F7D-8C9B-BCB44BB332D3}" type="parTrans" cxnId="{DF1EC6C6-40B4-4F8B-BA7E-BAB1CBE188A0}">
      <dgm:prSet/>
      <dgm:spPr/>
      <dgm:t>
        <a:bodyPr/>
        <a:lstStyle/>
        <a:p>
          <a:endParaRPr lang="en-IN"/>
        </a:p>
      </dgm:t>
    </dgm:pt>
    <dgm:pt modelId="{9A86858F-93BD-4339-978E-F0DDB5003A36}" type="sibTrans" cxnId="{DF1EC6C6-40B4-4F8B-BA7E-BAB1CBE188A0}">
      <dgm:prSet/>
      <dgm:spPr/>
      <dgm:t>
        <a:bodyPr/>
        <a:lstStyle/>
        <a:p>
          <a:endParaRPr lang="en-IN"/>
        </a:p>
      </dgm:t>
    </dgm:pt>
    <dgm:pt modelId="{1684ABE7-05F0-4E85-98B1-BD2C8D6DC477}">
      <dgm:prSet phldrT="[Text]"/>
      <dgm:spPr/>
      <dgm:t>
        <a:bodyPr/>
        <a:lstStyle/>
        <a:p>
          <a:endParaRPr lang="en-IN" dirty="0"/>
        </a:p>
      </dgm:t>
    </dgm:pt>
    <dgm:pt modelId="{4AF90968-79D5-4541-8F3C-501F375A1AE0}" type="parTrans" cxnId="{C3C5A09E-221D-4AB6-859B-6E115ABF4E30}">
      <dgm:prSet/>
      <dgm:spPr/>
      <dgm:t>
        <a:bodyPr/>
        <a:lstStyle/>
        <a:p>
          <a:endParaRPr lang="en-IN"/>
        </a:p>
      </dgm:t>
    </dgm:pt>
    <dgm:pt modelId="{BEF59A0A-877C-44E5-A632-62D9E670AE4C}" type="sibTrans" cxnId="{C3C5A09E-221D-4AB6-859B-6E115ABF4E30}">
      <dgm:prSet/>
      <dgm:spPr/>
      <dgm:t>
        <a:bodyPr/>
        <a:lstStyle/>
        <a:p>
          <a:endParaRPr lang="en-IN"/>
        </a:p>
      </dgm:t>
    </dgm:pt>
    <dgm:pt modelId="{A92AACC3-7C8F-405E-A814-B9DDBD447D9C}" type="pres">
      <dgm:prSet presAssocID="{CA2D1443-4D50-44BA-A7FE-9AD0B738D0E8}" presName="linear" presStyleCnt="0">
        <dgm:presLayoutVars>
          <dgm:animLvl val="lvl"/>
          <dgm:resizeHandles val="exact"/>
        </dgm:presLayoutVars>
      </dgm:prSet>
      <dgm:spPr/>
    </dgm:pt>
    <dgm:pt modelId="{2CEB908F-8CF0-4891-9775-70CD595779BD}" type="pres">
      <dgm:prSet presAssocID="{8157DB90-911D-4EA1-B87E-6BEB3E37BA4D}" presName="parentText" presStyleLbl="node1" presStyleIdx="0" presStyleCnt="1" custScaleY="68935" custLinFactNeighborY="-55821">
        <dgm:presLayoutVars>
          <dgm:chMax val="0"/>
          <dgm:bulletEnabled val="1"/>
        </dgm:presLayoutVars>
      </dgm:prSet>
      <dgm:spPr/>
    </dgm:pt>
    <dgm:pt modelId="{1F45375D-0D82-48B2-9048-D9D5EDD1A630}" type="pres">
      <dgm:prSet presAssocID="{8157DB90-911D-4EA1-B87E-6BEB3E37BA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8651E4D-6046-4E68-B015-79A6778F0A89}" type="presOf" srcId="{1684ABE7-05F0-4E85-98B1-BD2C8D6DC477}" destId="{1F45375D-0D82-48B2-9048-D9D5EDD1A630}" srcOrd="0" destOrd="0" presId="urn:microsoft.com/office/officeart/2005/8/layout/vList2"/>
    <dgm:cxn modelId="{A2C50C73-945A-4BC1-820A-434EA6FCB218}" type="presOf" srcId="{8157DB90-911D-4EA1-B87E-6BEB3E37BA4D}" destId="{2CEB908F-8CF0-4891-9775-70CD595779BD}" srcOrd="0" destOrd="0" presId="urn:microsoft.com/office/officeart/2005/8/layout/vList2"/>
    <dgm:cxn modelId="{0768B777-AE1F-434B-8BC8-9EC3F6685264}" type="presOf" srcId="{CA2D1443-4D50-44BA-A7FE-9AD0B738D0E8}" destId="{A92AACC3-7C8F-405E-A814-B9DDBD447D9C}" srcOrd="0" destOrd="0" presId="urn:microsoft.com/office/officeart/2005/8/layout/vList2"/>
    <dgm:cxn modelId="{C3C5A09E-221D-4AB6-859B-6E115ABF4E30}" srcId="{8157DB90-911D-4EA1-B87E-6BEB3E37BA4D}" destId="{1684ABE7-05F0-4E85-98B1-BD2C8D6DC477}" srcOrd="0" destOrd="0" parTransId="{4AF90968-79D5-4541-8F3C-501F375A1AE0}" sibTransId="{BEF59A0A-877C-44E5-A632-62D9E670AE4C}"/>
    <dgm:cxn modelId="{DF1EC6C6-40B4-4F8B-BA7E-BAB1CBE188A0}" srcId="{CA2D1443-4D50-44BA-A7FE-9AD0B738D0E8}" destId="{8157DB90-911D-4EA1-B87E-6BEB3E37BA4D}" srcOrd="0" destOrd="0" parTransId="{CBBF9267-686E-4F7D-8C9B-BCB44BB332D3}" sibTransId="{9A86858F-93BD-4339-978E-F0DDB5003A36}"/>
    <dgm:cxn modelId="{627871A0-1869-4D4F-BFC8-3F5CD5BEA671}" type="presParOf" srcId="{A92AACC3-7C8F-405E-A814-B9DDBD447D9C}" destId="{2CEB908F-8CF0-4891-9775-70CD595779BD}" srcOrd="0" destOrd="0" presId="urn:microsoft.com/office/officeart/2005/8/layout/vList2"/>
    <dgm:cxn modelId="{AEF1E9A6-A1E4-420B-A649-6256605C611C}" type="presParOf" srcId="{A92AACC3-7C8F-405E-A814-B9DDBD447D9C}" destId="{1F45375D-0D82-48B2-9048-D9D5EDD1A6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AC533E1-69C1-46F7-9330-EC202061D00B}" type="doc">
      <dgm:prSet loTypeId="urn:microsoft.com/office/officeart/2005/8/layout/vList3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D66E968-243F-413C-BF89-5081236AB445}" type="pres">
      <dgm:prSet presAssocID="{DAC533E1-69C1-46F7-9330-EC202061D00B}" presName="linearFlow" presStyleCnt="0">
        <dgm:presLayoutVars>
          <dgm:dir/>
          <dgm:resizeHandles val="exact"/>
        </dgm:presLayoutVars>
      </dgm:prSet>
      <dgm:spPr/>
    </dgm:pt>
  </dgm:ptLst>
  <dgm:cxnLst>
    <dgm:cxn modelId="{20DB8B34-B46E-4710-98B4-31717045CF6F}" type="presOf" srcId="{DAC533E1-69C1-46F7-9330-EC202061D00B}" destId="{1D66E968-243F-413C-BF89-5081236AB445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5D1B95B-5B89-4516-9A2C-054FF1461038}" type="doc">
      <dgm:prSet loTypeId="urn:microsoft.com/office/officeart/2011/layout/Tab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C5FC18C2-F457-4F2B-850F-DB51AC614AA1}">
      <dgm:prSet phldrT="[Text]"/>
      <dgm:spPr/>
      <dgm:t>
        <a:bodyPr/>
        <a:lstStyle/>
        <a:p>
          <a:r>
            <a:rPr lang="en-US" dirty="0"/>
            <a:t>Arduino UNO</a:t>
          </a:r>
          <a:endParaRPr lang="en-IN" dirty="0"/>
        </a:p>
      </dgm:t>
    </dgm:pt>
    <dgm:pt modelId="{4CB5337C-35C5-4446-8199-03617A19A848}" type="parTrans" cxnId="{E4AEB583-7DCB-4C6B-85AE-D54FE5F89F7D}">
      <dgm:prSet/>
      <dgm:spPr/>
      <dgm:t>
        <a:bodyPr/>
        <a:lstStyle/>
        <a:p>
          <a:endParaRPr lang="en-IN"/>
        </a:p>
      </dgm:t>
    </dgm:pt>
    <dgm:pt modelId="{14090252-759C-42ED-ACEA-4AE36BCE5154}" type="sibTrans" cxnId="{E4AEB583-7DCB-4C6B-85AE-D54FE5F89F7D}">
      <dgm:prSet/>
      <dgm:spPr/>
      <dgm:t>
        <a:bodyPr/>
        <a:lstStyle/>
        <a:p>
          <a:endParaRPr lang="en-IN"/>
        </a:p>
      </dgm:t>
    </dgm:pt>
    <dgm:pt modelId="{1903EEF7-E644-42F7-B5E4-9186404ED07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dirty="0"/>
        </a:p>
      </dgm:t>
    </dgm:pt>
    <dgm:pt modelId="{228CE8C1-1511-4EBC-9887-6708E1E643DB}" type="parTrans" cxnId="{7395EFF3-AFBA-4F65-8028-441AC0A0A17C}">
      <dgm:prSet/>
      <dgm:spPr/>
      <dgm:t>
        <a:bodyPr/>
        <a:lstStyle/>
        <a:p>
          <a:endParaRPr lang="en-IN"/>
        </a:p>
      </dgm:t>
    </dgm:pt>
    <dgm:pt modelId="{392A4512-40FF-4B8D-B253-C3CF23C92D69}" type="sibTrans" cxnId="{7395EFF3-AFBA-4F65-8028-441AC0A0A17C}">
      <dgm:prSet/>
      <dgm:spPr/>
      <dgm:t>
        <a:bodyPr/>
        <a:lstStyle/>
        <a:p>
          <a:endParaRPr lang="en-IN"/>
        </a:p>
      </dgm:t>
    </dgm:pt>
    <dgm:pt modelId="{530C21E0-75D2-4779-9162-BD09C2F10F0D}">
      <dgm:prSet phldrT="[Text]" custT="1"/>
      <dgm:spPr/>
      <dgm:t>
        <a:bodyPr/>
        <a:lstStyle/>
        <a:p>
          <a:r>
            <a:rPr lang="en-US" sz="2600" dirty="0">
              <a:solidFill>
                <a:schemeClr val="bg2">
                  <a:lumMod val="75000"/>
                </a:schemeClr>
              </a:solidFill>
            </a:rPr>
            <a:t>Model: </a:t>
          </a:r>
          <a:r>
            <a:rPr lang="en-IN" sz="2600" dirty="0">
              <a:solidFill>
                <a:schemeClr val="bg2">
                  <a:lumMod val="75000"/>
                </a:schemeClr>
              </a:solidFill>
            </a:rPr>
            <a:t>UNO (</a:t>
          </a:r>
          <a:r>
            <a:rPr lang="en-IN" sz="2600" dirty="0" err="1">
              <a:solidFill>
                <a:schemeClr val="bg2">
                  <a:lumMod val="75000"/>
                </a:schemeClr>
              </a:solidFill>
            </a:rPr>
            <a:t>A.Uno</a:t>
          </a:r>
          <a:r>
            <a:rPr lang="en-IN" sz="2600" dirty="0">
              <a:solidFill>
                <a:schemeClr val="bg2">
                  <a:lumMod val="75000"/>
                </a:schemeClr>
              </a:solidFill>
            </a:rPr>
            <a:t>, 2016)</a:t>
          </a:r>
        </a:p>
      </dgm:t>
    </dgm:pt>
    <dgm:pt modelId="{FBE2270E-DACA-4280-81CA-F6BA9EF56829}" type="sibTrans" cxnId="{19FE1193-6C8B-49F4-ABCD-734A1058A648}">
      <dgm:prSet/>
      <dgm:spPr/>
      <dgm:t>
        <a:bodyPr/>
        <a:lstStyle/>
        <a:p>
          <a:endParaRPr lang="en-IN"/>
        </a:p>
      </dgm:t>
    </dgm:pt>
    <dgm:pt modelId="{6B89494B-A355-45D4-9300-DD5E04986322}" type="parTrans" cxnId="{19FE1193-6C8B-49F4-ABCD-734A1058A648}">
      <dgm:prSet/>
      <dgm:spPr/>
      <dgm:t>
        <a:bodyPr/>
        <a:lstStyle/>
        <a:p>
          <a:endParaRPr lang="en-IN"/>
        </a:p>
      </dgm:t>
    </dgm:pt>
    <dgm:pt modelId="{60A38EF2-EA1C-4C6B-91DB-0FAAD6CBDFAA}" type="pres">
      <dgm:prSet presAssocID="{05D1B95B-5B89-4516-9A2C-054FF146103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AB526D9-DBB7-4EBA-8556-839186757DE5}" type="pres">
      <dgm:prSet presAssocID="{C5FC18C2-F457-4F2B-850F-DB51AC614AA1}" presName="composite" presStyleCnt="0"/>
      <dgm:spPr/>
    </dgm:pt>
    <dgm:pt modelId="{26F97FC2-C26E-4F03-8AD4-FE9628384E06}" type="pres">
      <dgm:prSet presAssocID="{C5FC18C2-F457-4F2B-850F-DB51AC614AA1}" presName="FirstChild" presStyleLbl="revTx" presStyleIdx="0" presStyleCnt="2" custScaleX="92211" custLinFactNeighborX="-2702" custLinFactNeighborY="-876">
        <dgm:presLayoutVars>
          <dgm:chMax val="0"/>
          <dgm:chPref val="0"/>
          <dgm:bulletEnabled val="1"/>
        </dgm:presLayoutVars>
      </dgm:prSet>
      <dgm:spPr/>
    </dgm:pt>
    <dgm:pt modelId="{48D1289B-D822-4602-A479-5EC06F84D9BE}" type="pres">
      <dgm:prSet presAssocID="{C5FC18C2-F457-4F2B-850F-DB51AC614AA1}" presName="Parent" presStyleLbl="alignNode1" presStyleIdx="0" presStyleCnt="1" custScaleX="106064" custScaleY="82156" custLinFactNeighborX="-12139" custLinFactNeighborY="10705">
        <dgm:presLayoutVars>
          <dgm:chMax val="3"/>
          <dgm:chPref val="3"/>
          <dgm:bulletEnabled val="1"/>
        </dgm:presLayoutVars>
      </dgm:prSet>
      <dgm:spPr/>
    </dgm:pt>
    <dgm:pt modelId="{E43F5CE5-CB53-449F-8665-BF85EB982FEA}" type="pres">
      <dgm:prSet presAssocID="{C5FC18C2-F457-4F2B-850F-DB51AC614AA1}" presName="Accent" presStyleLbl="parChTrans1D1" presStyleIdx="0" presStyleCnt="1"/>
      <dgm:spPr/>
    </dgm:pt>
    <dgm:pt modelId="{B1055BB2-DF48-407D-982D-38AE0FA13BE6}" type="pres">
      <dgm:prSet presAssocID="{C5FC18C2-F457-4F2B-850F-DB51AC614AA1}" presName="Child" presStyleLbl="revTx" presStyleIdx="1" presStyleCnt="2" custScaleY="149992">
        <dgm:presLayoutVars>
          <dgm:chMax val="0"/>
          <dgm:chPref val="0"/>
          <dgm:bulletEnabled val="1"/>
        </dgm:presLayoutVars>
      </dgm:prSet>
      <dgm:spPr/>
    </dgm:pt>
  </dgm:ptLst>
  <dgm:cxnLst>
    <dgm:cxn modelId="{5B450465-D292-446F-BE67-D5BF178C2967}" type="presOf" srcId="{530C21E0-75D2-4779-9162-BD09C2F10F0D}" destId="{26F97FC2-C26E-4F03-8AD4-FE9628384E06}" srcOrd="0" destOrd="0" presId="urn:microsoft.com/office/officeart/2011/layout/TabList"/>
    <dgm:cxn modelId="{E4AEB583-7DCB-4C6B-85AE-D54FE5F89F7D}" srcId="{05D1B95B-5B89-4516-9A2C-054FF1461038}" destId="{C5FC18C2-F457-4F2B-850F-DB51AC614AA1}" srcOrd="0" destOrd="0" parTransId="{4CB5337C-35C5-4446-8199-03617A19A848}" sibTransId="{14090252-759C-42ED-ACEA-4AE36BCE5154}"/>
    <dgm:cxn modelId="{19FE1193-6C8B-49F4-ABCD-734A1058A648}" srcId="{C5FC18C2-F457-4F2B-850F-DB51AC614AA1}" destId="{530C21E0-75D2-4779-9162-BD09C2F10F0D}" srcOrd="0" destOrd="0" parTransId="{6B89494B-A355-45D4-9300-DD5E04986322}" sibTransId="{FBE2270E-DACA-4280-81CA-F6BA9EF56829}"/>
    <dgm:cxn modelId="{8DCEC4DF-BE83-4B66-A364-8B7D4A9F985B}" type="presOf" srcId="{1903EEF7-E644-42F7-B5E4-9186404ED07A}" destId="{B1055BB2-DF48-407D-982D-38AE0FA13BE6}" srcOrd="0" destOrd="0" presId="urn:microsoft.com/office/officeart/2011/layout/TabList"/>
    <dgm:cxn modelId="{1E1420F3-A855-4B4A-BA09-FE3AF027C569}" type="presOf" srcId="{05D1B95B-5B89-4516-9A2C-054FF1461038}" destId="{60A38EF2-EA1C-4C6B-91DB-0FAAD6CBDFAA}" srcOrd="0" destOrd="0" presId="urn:microsoft.com/office/officeart/2011/layout/TabList"/>
    <dgm:cxn modelId="{7395EFF3-AFBA-4F65-8028-441AC0A0A17C}" srcId="{C5FC18C2-F457-4F2B-850F-DB51AC614AA1}" destId="{1903EEF7-E644-42F7-B5E4-9186404ED07A}" srcOrd="1" destOrd="0" parTransId="{228CE8C1-1511-4EBC-9887-6708E1E643DB}" sibTransId="{392A4512-40FF-4B8D-B253-C3CF23C92D69}"/>
    <dgm:cxn modelId="{181AE4F7-1D44-4A32-BA35-06AE47ACCE95}" type="presOf" srcId="{C5FC18C2-F457-4F2B-850F-DB51AC614AA1}" destId="{48D1289B-D822-4602-A479-5EC06F84D9BE}" srcOrd="0" destOrd="0" presId="urn:microsoft.com/office/officeart/2011/layout/TabList"/>
    <dgm:cxn modelId="{CB8026A4-407F-49A8-8E13-0EDE9E077C38}" type="presParOf" srcId="{60A38EF2-EA1C-4C6B-91DB-0FAAD6CBDFAA}" destId="{AAB526D9-DBB7-4EBA-8556-839186757DE5}" srcOrd="0" destOrd="0" presId="urn:microsoft.com/office/officeart/2011/layout/TabList"/>
    <dgm:cxn modelId="{967E2F06-473A-4256-A800-F59353EC6A17}" type="presParOf" srcId="{AAB526D9-DBB7-4EBA-8556-839186757DE5}" destId="{26F97FC2-C26E-4F03-8AD4-FE9628384E06}" srcOrd="0" destOrd="0" presId="urn:microsoft.com/office/officeart/2011/layout/TabList"/>
    <dgm:cxn modelId="{FA7DEA73-4164-4173-A6EE-52FD8476F260}" type="presParOf" srcId="{AAB526D9-DBB7-4EBA-8556-839186757DE5}" destId="{48D1289B-D822-4602-A479-5EC06F84D9BE}" srcOrd="1" destOrd="0" presId="urn:microsoft.com/office/officeart/2011/layout/TabList"/>
    <dgm:cxn modelId="{FA06CBD7-40B7-4DC9-88E7-B88D5BAB40B6}" type="presParOf" srcId="{AAB526D9-DBB7-4EBA-8556-839186757DE5}" destId="{E43F5CE5-CB53-449F-8665-BF85EB982FEA}" srcOrd="2" destOrd="0" presId="urn:microsoft.com/office/officeart/2011/layout/TabList"/>
    <dgm:cxn modelId="{B5196248-0FDB-489C-9764-3DF127CBD8E1}" type="presParOf" srcId="{60A38EF2-EA1C-4C6B-91DB-0FAAD6CBDFAA}" destId="{B1055BB2-DF48-407D-982D-38AE0FA13BE6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6C82468-2019-4FC9-B157-C974CEEC1F3B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50B71E6-C000-4CF8-983D-0AD2E646837F}" type="pres">
      <dgm:prSet presAssocID="{66C82468-2019-4FC9-B157-C974CEEC1F3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99B0A93-2474-4F89-9C0C-747D8058F241}" type="presOf" srcId="{66C82468-2019-4FC9-B157-C974CEEC1F3B}" destId="{150B71E6-C000-4CF8-983D-0AD2E6468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DAB97-B6C3-4BC1-9E9E-7F8174F28A4E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A8BEAF4-2F09-4389-A36A-6CD56248AB59}">
      <dgm:prSet/>
      <dgm:spPr/>
      <dgm:t>
        <a:bodyPr/>
        <a:lstStyle/>
        <a:p>
          <a:r>
            <a:rPr lang="en-US" dirty="0"/>
            <a:t>Government College of Technology- GCT</a:t>
          </a:r>
          <a:endParaRPr lang="en-IN" dirty="0"/>
        </a:p>
      </dgm:t>
    </dgm:pt>
    <dgm:pt modelId="{AA1E3A3D-87CD-44FD-80C6-9AE7E73A7276}" type="parTrans" cxnId="{2E6FB180-8685-4728-8A44-127A5C6B61DF}">
      <dgm:prSet/>
      <dgm:spPr/>
      <dgm:t>
        <a:bodyPr/>
        <a:lstStyle/>
        <a:p>
          <a:endParaRPr lang="en-IN"/>
        </a:p>
      </dgm:t>
    </dgm:pt>
    <dgm:pt modelId="{FE3984BE-E9F8-4B86-8EF7-4C2E5C06207F}" type="sibTrans" cxnId="{2E6FB180-8685-4728-8A44-127A5C6B61DF}">
      <dgm:prSet/>
      <dgm:spPr/>
      <dgm:t>
        <a:bodyPr/>
        <a:lstStyle/>
        <a:p>
          <a:endParaRPr lang="en-IN"/>
        </a:p>
      </dgm:t>
    </dgm:pt>
    <dgm:pt modelId="{1FF65F0D-7FBE-44D5-B0FA-C16B59781C15}" type="pres">
      <dgm:prSet presAssocID="{7ABDAB97-B6C3-4BC1-9E9E-7F8174F28A4E}" presName="linear" presStyleCnt="0">
        <dgm:presLayoutVars>
          <dgm:animLvl val="lvl"/>
          <dgm:resizeHandles val="exact"/>
        </dgm:presLayoutVars>
      </dgm:prSet>
      <dgm:spPr/>
    </dgm:pt>
    <dgm:pt modelId="{E9E7CF54-9A9E-4EDA-B41C-D674C8BF4C0C}" type="pres">
      <dgm:prSet presAssocID="{2A8BEAF4-2F09-4389-A36A-6CD56248AB59}" presName="parentText" presStyleLbl="node1" presStyleIdx="0" presStyleCnt="1" custAng="21300000">
        <dgm:presLayoutVars>
          <dgm:chMax val="0"/>
          <dgm:bulletEnabled val="1"/>
        </dgm:presLayoutVars>
      </dgm:prSet>
      <dgm:spPr/>
    </dgm:pt>
  </dgm:ptLst>
  <dgm:cxnLst>
    <dgm:cxn modelId="{C77ED16E-51BF-419A-8DB0-CF3AD911BCEA}" type="presOf" srcId="{2A8BEAF4-2F09-4389-A36A-6CD56248AB59}" destId="{E9E7CF54-9A9E-4EDA-B41C-D674C8BF4C0C}" srcOrd="0" destOrd="0" presId="urn:microsoft.com/office/officeart/2005/8/layout/vList2"/>
    <dgm:cxn modelId="{2E6FB180-8685-4728-8A44-127A5C6B61DF}" srcId="{7ABDAB97-B6C3-4BC1-9E9E-7F8174F28A4E}" destId="{2A8BEAF4-2F09-4389-A36A-6CD56248AB59}" srcOrd="0" destOrd="0" parTransId="{AA1E3A3D-87CD-44FD-80C6-9AE7E73A7276}" sibTransId="{FE3984BE-E9F8-4B86-8EF7-4C2E5C06207F}"/>
    <dgm:cxn modelId="{81D539E7-F5EE-4E0F-ACAA-E8D883C21E83}" type="presOf" srcId="{7ABDAB97-B6C3-4BC1-9E9E-7F8174F28A4E}" destId="{1FF65F0D-7FBE-44D5-B0FA-C16B59781C15}" srcOrd="0" destOrd="0" presId="urn:microsoft.com/office/officeart/2005/8/layout/vList2"/>
    <dgm:cxn modelId="{74BCC6D5-19C1-438E-9DD5-6CB62FF93609}" type="presParOf" srcId="{1FF65F0D-7FBE-44D5-B0FA-C16B59781C15}" destId="{E9E7CF54-9A9E-4EDA-B41C-D674C8BF4C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C0A9C30-F9D7-47D8-9028-87F3F83F1A1B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44B1203-0D1A-4B97-9833-E4581615D9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Operating Voltage: 5 Volts</a:t>
          </a:r>
        </a:p>
      </dgm:t>
    </dgm:pt>
    <dgm:pt modelId="{1CFE7D27-59B6-4CED-9818-8CF7971D4420}" type="parTrans" cxnId="{F5D1B132-C3DD-4B33-8335-B32F2F949CB5}">
      <dgm:prSet/>
      <dgm:spPr/>
      <dgm:t>
        <a:bodyPr/>
        <a:lstStyle/>
        <a:p>
          <a:endParaRPr lang="en-IN"/>
        </a:p>
      </dgm:t>
    </dgm:pt>
    <dgm:pt modelId="{0F25229E-DD7E-48E6-9DAD-4B96C020377A}" type="sibTrans" cxnId="{F5D1B132-C3DD-4B33-8335-B32F2F949CB5}">
      <dgm:prSet/>
      <dgm:spPr/>
      <dgm:t>
        <a:bodyPr/>
        <a:lstStyle/>
        <a:p>
          <a:endParaRPr lang="en-IN"/>
        </a:p>
      </dgm:t>
    </dgm:pt>
    <dgm:pt modelId="{DF2212EA-17DE-46ED-962E-A78E2147B2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Input Voltage: 7 to 20 Volts</a:t>
          </a:r>
        </a:p>
      </dgm:t>
    </dgm:pt>
    <dgm:pt modelId="{59633566-0073-427E-B503-6D505269EE13}" type="parTrans" cxnId="{837C8F9B-6E40-4B3D-88F6-1C763F56629D}">
      <dgm:prSet/>
      <dgm:spPr/>
      <dgm:t>
        <a:bodyPr/>
        <a:lstStyle/>
        <a:p>
          <a:endParaRPr lang="en-IN"/>
        </a:p>
      </dgm:t>
    </dgm:pt>
    <dgm:pt modelId="{01A44DD2-EC54-4A3E-96F9-E05E1BDB78D4}" type="sibTrans" cxnId="{837C8F9B-6E40-4B3D-88F6-1C763F56629D}">
      <dgm:prSet/>
      <dgm:spPr/>
      <dgm:t>
        <a:bodyPr/>
        <a:lstStyle/>
        <a:p>
          <a:endParaRPr lang="en-IN"/>
        </a:p>
      </dgm:t>
    </dgm:pt>
    <dgm:pt modelId="{75D3D4F6-E1D9-4500-8D39-1E4168F54B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Digital I/O Pins: 14 (of which 6 can provide PWM output)</a:t>
          </a:r>
        </a:p>
      </dgm:t>
    </dgm:pt>
    <dgm:pt modelId="{FF2CFD4A-41E8-4782-B2B6-238343EA430A}" type="parTrans" cxnId="{ACE56CD7-890E-43D8-8EA0-D48C0D45E394}">
      <dgm:prSet/>
      <dgm:spPr/>
      <dgm:t>
        <a:bodyPr/>
        <a:lstStyle/>
        <a:p>
          <a:endParaRPr lang="en-IN"/>
        </a:p>
      </dgm:t>
    </dgm:pt>
    <dgm:pt modelId="{A0C46093-5B75-4A99-8D8F-890DA4CD87EE}" type="sibTrans" cxnId="{ACE56CD7-890E-43D8-8EA0-D48C0D45E394}">
      <dgm:prSet/>
      <dgm:spPr/>
      <dgm:t>
        <a:bodyPr/>
        <a:lstStyle/>
        <a:p>
          <a:endParaRPr lang="en-IN"/>
        </a:p>
      </dgm:t>
    </dgm:pt>
    <dgm:pt modelId="{EFE0CFA3-07C0-409C-A061-DA591B01BBF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UART: 1</a:t>
          </a:r>
        </a:p>
      </dgm:t>
    </dgm:pt>
    <dgm:pt modelId="{FCF8C95B-4057-4B24-8AA4-926E05B052C0}" type="parTrans" cxnId="{060DE057-7A4B-4A97-AE5B-8DC9884A9D11}">
      <dgm:prSet/>
      <dgm:spPr/>
      <dgm:t>
        <a:bodyPr/>
        <a:lstStyle/>
        <a:p>
          <a:endParaRPr lang="en-IN"/>
        </a:p>
      </dgm:t>
    </dgm:pt>
    <dgm:pt modelId="{0593C443-F53E-462A-92C5-64514A398315}" type="sibTrans" cxnId="{060DE057-7A4B-4A97-AE5B-8DC9884A9D11}">
      <dgm:prSet/>
      <dgm:spPr/>
      <dgm:t>
        <a:bodyPr/>
        <a:lstStyle/>
        <a:p>
          <a:endParaRPr lang="en-IN"/>
        </a:p>
      </dgm:t>
    </dgm:pt>
    <dgm:pt modelId="{E7599412-C5EC-468F-8389-B5FFF4A4DC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I2C: 1</a:t>
          </a:r>
        </a:p>
      </dgm:t>
    </dgm:pt>
    <dgm:pt modelId="{D7315674-A4D5-4B6C-80A5-AEDAE439B3E9}" type="parTrans" cxnId="{7AA93AF0-A810-4A4F-9B72-BBBF7A5BC124}">
      <dgm:prSet/>
      <dgm:spPr/>
      <dgm:t>
        <a:bodyPr/>
        <a:lstStyle/>
        <a:p>
          <a:endParaRPr lang="en-IN"/>
        </a:p>
      </dgm:t>
    </dgm:pt>
    <dgm:pt modelId="{B07FCF7E-2E19-43D7-9DC2-6691D77800F0}" type="sibTrans" cxnId="{7AA93AF0-A810-4A4F-9B72-BBBF7A5BC124}">
      <dgm:prSet/>
      <dgm:spPr/>
      <dgm:t>
        <a:bodyPr/>
        <a:lstStyle/>
        <a:p>
          <a:endParaRPr lang="en-IN"/>
        </a:p>
      </dgm:t>
    </dgm:pt>
    <dgm:pt modelId="{2834B19F-67A9-4A4C-891E-4AA9E985B6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SPPI: 1</a:t>
          </a:r>
        </a:p>
      </dgm:t>
    </dgm:pt>
    <dgm:pt modelId="{26EEBAB8-F351-45B0-94F2-3FDDC5C00039}" type="parTrans" cxnId="{09AE0EDE-9543-402C-AAF8-46796A589390}">
      <dgm:prSet/>
      <dgm:spPr/>
      <dgm:t>
        <a:bodyPr/>
        <a:lstStyle/>
        <a:p>
          <a:endParaRPr lang="en-IN"/>
        </a:p>
      </dgm:t>
    </dgm:pt>
    <dgm:pt modelId="{CCDC104C-C8AB-4629-B7C7-D7D580C110F4}" type="sibTrans" cxnId="{09AE0EDE-9543-402C-AAF8-46796A589390}">
      <dgm:prSet/>
      <dgm:spPr/>
      <dgm:t>
        <a:bodyPr/>
        <a:lstStyle/>
        <a:p>
          <a:endParaRPr lang="en-IN"/>
        </a:p>
      </dgm:t>
    </dgm:pt>
    <dgm:pt modelId="{974B9568-3266-4D1F-8AF9-36D316778D1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Analog Input Pins: 6</a:t>
          </a:r>
        </a:p>
      </dgm:t>
    </dgm:pt>
    <dgm:pt modelId="{F9264A3F-820A-4141-9D57-C411C2B30717}" type="parTrans" cxnId="{12124EA9-537D-4977-8A1D-F7763952B335}">
      <dgm:prSet/>
      <dgm:spPr/>
      <dgm:t>
        <a:bodyPr/>
        <a:lstStyle/>
        <a:p>
          <a:endParaRPr lang="en-IN"/>
        </a:p>
      </dgm:t>
    </dgm:pt>
    <dgm:pt modelId="{EC6D8255-DAD5-4E4E-94E2-6385667F0EAB}" type="sibTrans" cxnId="{12124EA9-537D-4977-8A1D-F7763952B335}">
      <dgm:prSet/>
      <dgm:spPr/>
      <dgm:t>
        <a:bodyPr/>
        <a:lstStyle/>
        <a:p>
          <a:endParaRPr lang="en-IN"/>
        </a:p>
      </dgm:t>
    </dgm:pt>
    <dgm:pt modelId="{8C61CB11-21AD-4B42-BBEA-EC464F654AC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/>
            <a:t>DC Current per I/O Pin: 20 mA</a:t>
          </a:r>
        </a:p>
      </dgm:t>
    </dgm:pt>
    <dgm:pt modelId="{6272F51E-8983-4762-8167-B70F20F614EB}" type="parTrans" cxnId="{75234904-D6F5-454C-BF20-17B889C7CEE0}">
      <dgm:prSet/>
      <dgm:spPr/>
      <dgm:t>
        <a:bodyPr/>
        <a:lstStyle/>
        <a:p>
          <a:endParaRPr lang="en-IN"/>
        </a:p>
      </dgm:t>
    </dgm:pt>
    <dgm:pt modelId="{5AC18AAC-0539-48F0-8ECA-C1ED96F27D62}" type="sibTrans" cxnId="{75234904-D6F5-454C-BF20-17B889C7CEE0}">
      <dgm:prSet/>
      <dgm:spPr/>
      <dgm:t>
        <a:bodyPr/>
        <a:lstStyle/>
        <a:p>
          <a:endParaRPr lang="en-IN"/>
        </a:p>
      </dgm:t>
    </dgm:pt>
    <dgm:pt modelId="{806A9547-A105-4F72-A4EA-9FC4983DB1BF}" type="pres">
      <dgm:prSet presAssocID="{9C0A9C30-F9D7-47D8-9028-87F3F83F1A1B}" presName="linear" presStyleCnt="0">
        <dgm:presLayoutVars>
          <dgm:animLvl val="lvl"/>
          <dgm:resizeHandles val="exact"/>
        </dgm:presLayoutVars>
      </dgm:prSet>
      <dgm:spPr/>
    </dgm:pt>
    <dgm:pt modelId="{F322E7E5-9B2D-4A6B-90DA-14AC9D09E4B9}" type="pres">
      <dgm:prSet presAssocID="{444B1203-0D1A-4B97-9833-E4581615D92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AF1EBFB-8C9A-4A68-AEF5-6E7AE47C36B1}" type="pres">
      <dgm:prSet presAssocID="{0F25229E-DD7E-48E6-9DAD-4B96C020377A}" presName="spacer" presStyleCnt="0"/>
      <dgm:spPr/>
    </dgm:pt>
    <dgm:pt modelId="{6E49668C-6686-47E8-A722-1CC4F8FFFCEB}" type="pres">
      <dgm:prSet presAssocID="{DF2212EA-17DE-46ED-962E-A78E2147B22E}" presName="parentText" presStyleLbl="node1" presStyleIdx="1" presStyleCnt="8" custLinFactNeighborY="30948">
        <dgm:presLayoutVars>
          <dgm:chMax val="0"/>
          <dgm:bulletEnabled val="1"/>
        </dgm:presLayoutVars>
      </dgm:prSet>
      <dgm:spPr/>
    </dgm:pt>
    <dgm:pt modelId="{55A18BED-E25B-48C3-AC95-D8B1FEF88B55}" type="pres">
      <dgm:prSet presAssocID="{01A44DD2-EC54-4A3E-96F9-E05E1BDB78D4}" presName="spacer" presStyleCnt="0"/>
      <dgm:spPr/>
    </dgm:pt>
    <dgm:pt modelId="{548709F1-25FA-4C13-A3A0-B827170420E9}" type="pres">
      <dgm:prSet presAssocID="{75D3D4F6-E1D9-4500-8D39-1E4168F54B4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E6816AF-E8F5-4286-A064-2BE604D9CAA0}" type="pres">
      <dgm:prSet presAssocID="{A0C46093-5B75-4A99-8D8F-890DA4CD87EE}" presName="spacer" presStyleCnt="0"/>
      <dgm:spPr/>
    </dgm:pt>
    <dgm:pt modelId="{48AB2711-8E58-4D86-858B-769B50310D2F}" type="pres">
      <dgm:prSet presAssocID="{EFE0CFA3-07C0-409C-A061-DA591B01BBF1}" presName="parentText" presStyleLbl="node1" presStyleIdx="3" presStyleCnt="8" custLinFactNeighborX="-189">
        <dgm:presLayoutVars>
          <dgm:chMax val="0"/>
          <dgm:bulletEnabled val="1"/>
        </dgm:presLayoutVars>
      </dgm:prSet>
      <dgm:spPr/>
    </dgm:pt>
    <dgm:pt modelId="{982CA8F2-ED8F-4830-9F92-4816E5C62266}" type="pres">
      <dgm:prSet presAssocID="{0593C443-F53E-462A-92C5-64514A398315}" presName="spacer" presStyleCnt="0"/>
      <dgm:spPr/>
    </dgm:pt>
    <dgm:pt modelId="{C0F05C8F-A158-4E3B-B0AB-A8AF8FEA895C}" type="pres">
      <dgm:prSet presAssocID="{E7599412-C5EC-468F-8389-B5FFF4A4DC7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6BF5D5A-04F0-4319-9717-91A7181E2620}" type="pres">
      <dgm:prSet presAssocID="{B07FCF7E-2E19-43D7-9DC2-6691D77800F0}" presName="spacer" presStyleCnt="0"/>
      <dgm:spPr/>
    </dgm:pt>
    <dgm:pt modelId="{2D3587F9-37AA-4CA3-89DE-651FB27EB7EA}" type="pres">
      <dgm:prSet presAssocID="{2834B19F-67A9-4A4C-891E-4AA9E985B6C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37A039A-84C7-4751-973B-C74D37261193}" type="pres">
      <dgm:prSet presAssocID="{CCDC104C-C8AB-4629-B7C7-D7D580C110F4}" presName="spacer" presStyleCnt="0"/>
      <dgm:spPr/>
    </dgm:pt>
    <dgm:pt modelId="{9FA37BA6-0481-45BF-A96A-B166C62B3FA0}" type="pres">
      <dgm:prSet presAssocID="{974B9568-3266-4D1F-8AF9-36D316778D1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4F617F4-F2D8-4F8D-B4BC-244EDB697D32}" type="pres">
      <dgm:prSet presAssocID="{EC6D8255-DAD5-4E4E-94E2-6385667F0EAB}" presName="spacer" presStyleCnt="0"/>
      <dgm:spPr/>
    </dgm:pt>
    <dgm:pt modelId="{8A16056C-A56D-4827-93A4-491A4F99DD30}" type="pres">
      <dgm:prSet presAssocID="{8C61CB11-21AD-4B42-BBEA-EC464F654AC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2214004-2F6C-4346-A850-F0ECC44686AA}" type="presOf" srcId="{974B9568-3266-4D1F-8AF9-36D316778D16}" destId="{9FA37BA6-0481-45BF-A96A-B166C62B3FA0}" srcOrd="0" destOrd="0" presId="urn:microsoft.com/office/officeart/2005/8/layout/vList2"/>
    <dgm:cxn modelId="{75234904-D6F5-454C-BF20-17B889C7CEE0}" srcId="{9C0A9C30-F9D7-47D8-9028-87F3F83F1A1B}" destId="{8C61CB11-21AD-4B42-BBEA-EC464F654ACE}" srcOrd="7" destOrd="0" parTransId="{6272F51E-8983-4762-8167-B70F20F614EB}" sibTransId="{5AC18AAC-0539-48F0-8ECA-C1ED96F27D62}"/>
    <dgm:cxn modelId="{2F46611B-01E6-403D-A82F-5EB23A3A7FDC}" type="presOf" srcId="{EFE0CFA3-07C0-409C-A061-DA591B01BBF1}" destId="{48AB2711-8E58-4D86-858B-769B50310D2F}" srcOrd="0" destOrd="0" presId="urn:microsoft.com/office/officeart/2005/8/layout/vList2"/>
    <dgm:cxn modelId="{010B4530-7B19-4464-BA1C-D84A6E5BEC13}" type="presOf" srcId="{75D3D4F6-E1D9-4500-8D39-1E4168F54B43}" destId="{548709F1-25FA-4C13-A3A0-B827170420E9}" srcOrd="0" destOrd="0" presId="urn:microsoft.com/office/officeart/2005/8/layout/vList2"/>
    <dgm:cxn modelId="{F5D1B132-C3DD-4B33-8335-B32F2F949CB5}" srcId="{9C0A9C30-F9D7-47D8-9028-87F3F83F1A1B}" destId="{444B1203-0D1A-4B97-9833-E4581615D923}" srcOrd="0" destOrd="0" parTransId="{1CFE7D27-59B6-4CED-9818-8CF7971D4420}" sibTransId="{0F25229E-DD7E-48E6-9DAD-4B96C020377A}"/>
    <dgm:cxn modelId="{BFC79D6D-398C-4AAD-B386-D0F610D4E184}" type="presOf" srcId="{E7599412-C5EC-468F-8389-B5FFF4A4DC7D}" destId="{C0F05C8F-A158-4E3B-B0AB-A8AF8FEA895C}" srcOrd="0" destOrd="0" presId="urn:microsoft.com/office/officeart/2005/8/layout/vList2"/>
    <dgm:cxn modelId="{D7989475-7AF6-4578-B011-D44C893F7E9C}" type="presOf" srcId="{444B1203-0D1A-4B97-9833-E4581615D923}" destId="{F322E7E5-9B2D-4A6B-90DA-14AC9D09E4B9}" srcOrd="0" destOrd="0" presId="urn:microsoft.com/office/officeart/2005/8/layout/vList2"/>
    <dgm:cxn modelId="{060DE057-7A4B-4A97-AE5B-8DC9884A9D11}" srcId="{9C0A9C30-F9D7-47D8-9028-87F3F83F1A1B}" destId="{EFE0CFA3-07C0-409C-A061-DA591B01BBF1}" srcOrd="3" destOrd="0" parTransId="{FCF8C95B-4057-4B24-8AA4-926E05B052C0}" sibTransId="{0593C443-F53E-462A-92C5-64514A398315}"/>
    <dgm:cxn modelId="{D7D17D58-8336-44C9-B60C-BCF40BFCEC4C}" type="presOf" srcId="{9C0A9C30-F9D7-47D8-9028-87F3F83F1A1B}" destId="{806A9547-A105-4F72-A4EA-9FC4983DB1BF}" srcOrd="0" destOrd="0" presId="urn:microsoft.com/office/officeart/2005/8/layout/vList2"/>
    <dgm:cxn modelId="{837C8F9B-6E40-4B3D-88F6-1C763F56629D}" srcId="{9C0A9C30-F9D7-47D8-9028-87F3F83F1A1B}" destId="{DF2212EA-17DE-46ED-962E-A78E2147B22E}" srcOrd="1" destOrd="0" parTransId="{59633566-0073-427E-B503-6D505269EE13}" sibTransId="{01A44DD2-EC54-4A3E-96F9-E05E1BDB78D4}"/>
    <dgm:cxn modelId="{12124EA9-537D-4977-8A1D-F7763952B335}" srcId="{9C0A9C30-F9D7-47D8-9028-87F3F83F1A1B}" destId="{974B9568-3266-4D1F-8AF9-36D316778D16}" srcOrd="6" destOrd="0" parTransId="{F9264A3F-820A-4141-9D57-C411C2B30717}" sibTransId="{EC6D8255-DAD5-4E4E-94E2-6385667F0EAB}"/>
    <dgm:cxn modelId="{ACE56CD7-890E-43D8-8EA0-D48C0D45E394}" srcId="{9C0A9C30-F9D7-47D8-9028-87F3F83F1A1B}" destId="{75D3D4F6-E1D9-4500-8D39-1E4168F54B43}" srcOrd="2" destOrd="0" parTransId="{FF2CFD4A-41E8-4782-B2B6-238343EA430A}" sibTransId="{A0C46093-5B75-4A99-8D8F-890DA4CD87EE}"/>
    <dgm:cxn modelId="{09AE0EDE-9543-402C-AAF8-46796A589390}" srcId="{9C0A9C30-F9D7-47D8-9028-87F3F83F1A1B}" destId="{2834B19F-67A9-4A4C-891E-4AA9E985B6C2}" srcOrd="5" destOrd="0" parTransId="{26EEBAB8-F351-45B0-94F2-3FDDC5C00039}" sibTransId="{CCDC104C-C8AB-4629-B7C7-D7D580C110F4}"/>
    <dgm:cxn modelId="{5D82C2E8-B321-44F2-8B2C-EF963F47D597}" type="presOf" srcId="{2834B19F-67A9-4A4C-891E-4AA9E985B6C2}" destId="{2D3587F9-37AA-4CA3-89DE-651FB27EB7EA}" srcOrd="0" destOrd="0" presId="urn:microsoft.com/office/officeart/2005/8/layout/vList2"/>
    <dgm:cxn modelId="{7AA93AF0-A810-4A4F-9B72-BBBF7A5BC124}" srcId="{9C0A9C30-F9D7-47D8-9028-87F3F83F1A1B}" destId="{E7599412-C5EC-468F-8389-B5FFF4A4DC7D}" srcOrd="4" destOrd="0" parTransId="{D7315674-A4D5-4B6C-80A5-AEDAE439B3E9}" sibTransId="{B07FCF7E-2E19-43D7-9DC2-6691D77800F0}"/>
    <dgm:cxn modelId="{A02098F2-E4CF-47A3-9923-5BF3252096A4}" type="presOf" srcId="{8C61CB11-21AD-4B42-BBEA-EC464F654ACE}" destId="{8A16056C-A56D-4827-93A4-491A4F99DD30}" srcOrd="0" destOrd="0" presId="urn:microsoft.com/office/officeart/2005/8/layout/vList2"/>
    <dgm:cxn modelId="{5C32B8FA-053F-41EE-A3E9-11E4078D6C98}" type="presOf" srcId="{DF2212EA-17DE-46ED-962E-A78E2147B22E}" destId="{6E49668C-6686-47E8-A722-1CC4F8FFFCEB}" srcOrd="0" destOrd="0" presId="urn:microsoft.com/office/officeart/2005/8/layout/vList2"/>
    <dgm:cxn modelId="{C89E88F3-FCB7-4FCB-A439-45B6C1852914}" type="presParOf" srcId="{806A9547-A105-4F72-A4EA-9FC4983DB1BF}" destId="{F322E7E5-9B2D-4A6B-90DA-14AC9D09E4B9}" srcOrd="0" destOrd="0" presId="urn:microsoft.com/office/officeart/2005/8/layout/vList2"/>
    <dgm:cxn modelId="{F4E0E7EC-5CD1-47FE-8DF2-6AB41E7BCDA9}" type="presParOf" srcId="{806A9547-A105-4F72-A4EA-9FC4983DB1BF}" destId="{8AF1EBFB-8C9A-4A68-AEF5-6E7AE47C36B1}" srcOrd="1" destOrd="0" presId="urn:microsoft.com/office/officeart/2005/8/layout/vList2"/>
    <dgm:cxn modelId="{004D745D-8714-460C-BD33-A128D8883E1C}" type="presParOf" srcId="{806A9547-A105-4F72-A4EA-9FC4983DB1BF}" destId="{6E49668C-6686-47E8-A722-1CC4F8FFFCEB}" srcOrd="2" destOrd="0" presId="urn:microsoft.com/office/officeart/2005/8/layout/vList2"/>
    <dgm:cxn modelId="{20A6148B-3982-4C96-8289-5862232C276D}" type="presParOf" srcId="{806A9547-A105-4F72-A4EA-9FC4983DB1BF}" destId="{55A18BED-E25B-48C3-AC95-D8B1FEF88B55}" srcOrd="3" destOrd="0" presId="urn:microsoft.com/office/officeart/2005/8/layout/vList2"/>
    <dgm:cxn modelId="{0FD8C06D-DEDA-4112-AB43-5949B5AE2079}" type="presParOf" srcId="{806A9547-A105-4F72-A4EA-9FC4983DB1BF}" destId="{548709F1-25FA-4C13-A3A0-B827170420E9}" srcOrd="4" destOrd="0" presId="urn:microsoft.com/office/officeart/2005/8/layout/vList2"/>
    <dgm:cxn modelId="{E9686980-4DF6-42C2-95ED-82E13AA35CC6}" type="presParOf" srcId="{806A9547-A105-4F72-A4EA-9FC4983DB1BF}" destId="{FE6816AF-E8F5-4286-A064-2BE604D9CAA0}" srcOrd="5" destOrd="0" presId="urn:microsoft.com/office/officeart/2005/8/layout/vList2"/>
    <dgm:cxn modelId="{70A1F7B0-0622-4625-85D1-BDAA00E538D8}" type="presParOf" srcId="{806A9547-A105-4F72-A4EA-9FC4983DB1BF}" destId="{48AB2711-8E58-4D86-858B-769B50310D2F}" srcOrd="6" destOrd="0" presId="urn:microsoft.com/office/officeart/2005/8/layout/vList2"/>
    <dgm:cxn modelId="{91781D92-4D10-423B-BB3C-DDF2D574842E}" type="presParOf" srcId="{806A9547-A105-4F72-A4EA-9FC4983DB1BF}" destId="{982CA8F2-ED8F-4830-9F92-4816E5C62266}" srcOrd="7" destOrd="0" presId="urn:microsoft.com/office/officeart/2005/8/layout/vList2"/>
    <dgm:cxn modelId="{C64D351E-BAAF-41FB-B9FA-194D367E1AF5}" type="presParOf" srcId="{806A9547-A105-4F72-A4EA-9FC4983DB1BF}" destId="{C0F05C8F-A158-4E3B-B0AB-A8AF8FEA895C}" srcOrd="8" destOrd="0" presId="urn:microsoft.com/office/officeart/2005/8/layout/vList2"/>
    <dgm:cxn modelId="{76A498AC-1A91-4D00-8E76-CFDF9E0921E4}" type="presParOf" srcId="{806A9547-A105-4F72-A4EA-9FC4983DB1BF}" destId="{66BF5D5A-04F0-4319-9717-91A7181E2620}" srcOrd="9" destOrd="0" presId="urn:microsoft.com/office/officeart/2005/8/layout/vList2"/>
    <dgm:cxn modelId="{2A1BB895-EDE4-4FC6-87F4-80D3832A01D1}" type="presParOf" srcId="{806A9547-A105-4F72-A4EA-9FC4983DB1BF}" destId="{2D3587F9-37AA-4CA3-89DE-651FB27EB7EA}" srcOrd="10" destOrd="0" presId="urn:microsoft.com/office/officeart/2005/8/layout/vList2"/>
    <dgm:cxn modelId="{99D0846E-7178-4E82-AB7D-E8788845CE90}" type="presParOf" srcId="{806A9547-A105-4F72-A4EA-9FC4983DB1BF}" destId="{437A039A-84C7-4751-973B-C74D37261193}" srcOrd="11" destOrd="0" presId="urn:microsoft.com/office/officeart/2005/8/layout/vList2"/>
    <dgm:cxn modelId="{B5B5EA8E-7959-436D-92FD-D46428D4E4A2}" type="presParOf" srcId="{806A9547-A105-4F72-A4EA-9FC4983DB1BF}" destId="{9FA37BA6-0481-45BF-A96A-B166C62B3FA0}" srcOrd="12" destOrd="0" presId="urn:microsoft.com/office/officeart/2005/8/layout/vList2"/>
    <dgm:cxn modelId="{C6209585-EA35-4E1F-9296-F567EF1A6580}" type="presParOf" srcId="{806A9547-A105-4F72-A4EA-9FC4983DB1BF}" destId="{34F617F4-F2D8-4F8D-B4BC-244EDB697D32}" srcOrd="13" destOrd="0" presId="urn:microsoft.com/office/officeart/2005/8/layout/vList2"/>
    <dgm:cxn modelId="{BE9808FC-9A94-4FC4-83E0-D37FAFEEE5ED}" type="presParOf" srcId="{806A9547-A105-4F72-A4EA-9FC4983DB1BF}" destId="{8A16056C-A56D-4827-93A4-491A4F99DD3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EC97173A-BDDE-495A-96DC-B5A065CC9CE1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4F4D951-A3D8-498D-B140-9AA3B121B75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 tooltip="Flash Memory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Flash Memory</a:t>
          </a:r>
          <a:r>
            <a:rPr lang="en-US" b="0" i="0" dirty="0"/>
            <a:t>: 32 KB of which 0.5 KB used by </a:t>
          </a: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2" tooltip="Booting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boot</a:t>
          </a:r>
          <a:r>
            <a:rPr lang="en-US" b="0" i="0" u="none" dirty="0">
              <a:solidFill>
                <a:schemeClr val="bg1"/>
              </a:solidFill>
              <a:hlinkClick xmlns:r="http://schemas.openxmlformats.org/officeDocument/2006/relationships" r:id="rId2" tooltip="Booting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loader</a:t>
          </a:r>
          <a:endParaRPr lang="en-US" b="0" i="0" u="none" dirty="0">
            <a:solidFill>
              <a:schemeClr val="bg1"/>
            </a:solidFill>
          </a:endParaRPr>
        </a:p>
      </dgm:t>
    </dgm:pt>
    <dgm:pt modelId="{6991E145-E2AB-4386-8A30-24FE11F528CC}" type="parTrans" cxnId="{2C168C9C-3DE2-4D3C-AE8B-7CC19F067203}">
      <dgm:prSet/>
      <dgm:spPr/>
      <dgm:t>
        <a:bodyPr/>
        <a:lstStyle/>
        <a:p>
          <a:endParaRPr lang="en-IN"/>
        </a:p>
      </dgm:t>
    </dgm:pt>
    <dgm:pt modelId="{FBC19E5A-4DF0-419A-A48E-A6C5359D95D1}" type="sibTrans" cxnId="{2C168C9C-3DE2-4D3C-AE8B-7CC19F067203}">
      <dgm:prSet/>
      <dgm:spPr/>
      <dgm:t>
        <a:bodyPr/>
        <a:lstStyle/>
        <a:p>
          <a:endParaRPr lang="en-IN"/>
        </a:p>
      </dgm:t>
    </dgm:pt>
    <dgm:pt modelId="{294C1179-FA61-48E1-B305-C16D2D50785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>
              <a:solidFill>
                <a:schemeClr val="bg1"/>
              </a:solidFill>
              <a:hlinkClick xmlns:r="http://schemas.openxmlformats.org/officeDocument/2006/relationships" r:id="rId3" tooltip="Static random-access memory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SRAM</a:t>
          </a:r>
          <a:r>
            <a:rPr lang="en-IN" b="0" i="0" dirty="0"/>
            <a:t>: 2 KB</a:t>
          </a:r>
        </a:p>
      </dgm:t>
    </dgm:pt>
    <dgm:pt modelId="{4C37D306-67BB-4475-8723-1699DA969795}" type="parTrans" cxnId="{DA137FDB-C571-425F-BFDF-25BD9A8283B9}">
      <dgm:prSet/>
      <dgm:spPr/>
      <dgm:t>
        <a:bodyPr/>
        <a:lstStyle/>
        <a:p>
          <a:endParaRPr lang="en-IN"/>
        </a:p>
      </dgm:t>
    </dgm:pt>
    <dgm:pt modelId="{ED3CE88F-4D66-482C-BC99-065AD5B20550}" type="sibTrans" cxnId="{DA137FDB-C571-425F-BFDF-25BD9A8283B9}">
      <dgm:prSet/>
      <dgm:spPr/>
      <dgm:t>
        <a:bodyPr/>
        <a:lstStyle/>
        <a:p>
          <a:endParaRPr lang="en-IN"/>
        </a:p>
      </dgm:t>
    </dgm:pt>
    <dgm:pt modelId="{1B3C9FCD-E5C1-46D1-B26E-4B67C3363D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>
              <a:solidFill>
                <a:schemeClr val="bg1"/>
              </a:solidFill>
              <a:hlinkClick xmlns:r="http://schemas.openxmlformats.org/officeDocument/2006/relationships" r:id="rId4" tooltip="EEPROM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EEPROM</a:t>
          </a:r>
          <a:r>
            <a:rPr lang="en-IN" b="0" i="0" dirty="0"/>
            <a:t>: 1 KB</a:t>
          </a:r>
        </a:p>
      </dgm:t>
    </dgm:pt>
    <dgm:pt modelId="{8EDAFF1E-C5AB-4CEC-BEE0-19CD0297820D}" type="parTrans" cxnId="{D3E4D154-E892-49DB-811D-F6C5481682BD}">
      <dgm:prSet/>
      <dgm:spPr/>
      <dgm:t>
        <a:bodyPr/>
        <a:lstStyle/>
        <a:p>
          <a:endParaRPr lang="en-IN"/>
        </a:p>
      </dgm:t>
    </dgm:pt>
    <dgm:pt modelId="{A366AE15-15B1-4DA7-8953-1CA1393B618B}" type="sibTrans" cxnId="{D3E4D154-E892-49DB-811D-F6C5481682BD}">
      <dgm:prSet/>
      <dgm:spPr/>
      <dgm:t>
        <a:bodyPr/>
        <a:lstStyle/>
        <a:p>
          <a:endParaRPr lang="en-IN"/>
        </a:p>
      </dgm:t>
    </dgm:pt>
    <dgm:pt modelId="{0BC68D3E-019F-415A-9534-68AE4F8D375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Clock Speed: 16 MHz</a:t>
          </a:r>
        </a:p>
      </dgm:t>
    </dgm:pt>
    <dgm:pt modelId="{439CD162-DEA7-4081-90B3-D962B83F780F}" type="parTrans" cxnId="{00D14D52-F0FF-4D66-91CE-AADF9D0BDDA0}">
      <dgm:prSet/>
      <dgm:spPr/>
      <dgm:t>
        <a:bodyPr/>
        <a:lstStyle/>
        <a:p>
          <a:endParaRPr lang="en-IN"/>
        </a:p>
      </dgm:t>
    </dgm:pt>
    <dgm:pt modelId="{475388C6-B81D-46DA-B006-4D96671888B9}" type="sibTrans" cxnId="{00D14D52-F0FF-4D66-91CE-AADF9D0BDDA0}">
      <dgm:prSet/>
      <dgm:spPr/>
      <dgm:t>
        <a:bodyPr/>
        <a:lstStyle/>
        <a:p>
          <a:endParaRPr lang="en-IN"/>
        </a:p>
      </dgm:t>
    </dgm:pt>
    <dgm:pt modelId="{212274D1-2B6A-420B-99E2-1F899E144C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Length: 68.6 mm</a:t>
          </a:r>
        </a:p>
      </dgm:t>
    </dgm:pt>
    <dgm:pt modelId="{FD122825-EBC8-4108-9E4C-8FFCACCE192A}" type="parTrans" cxnId="{ABA0F33A-CAB0-419B-9F9D-B3D219B3B60B}">
      <dgm:prSet/>
      <dgm:spPr/>
      <dgm:t>
        <a:bodyPr/>
        <a:lstStyle/>
        <a:p>
          <a:endParaRPr lang="en-IN"/>
        </a:p>
      </dgm:t>
    </dgm:pt>
    <dgm:pt modelId="{5E35490E-EDF2-43BA-9CA2-C75F4F3F8CF9}" type="sibTrans" cxnId="{ABA0F33A-CAB0-419B-9F9D-B3D219B3B60B}">
      <dgm:prSet/>
      <dgm:spPr/>
      <dgm:t>
        <a:bodyPr/>
        <a:lstStyle/>
        <a:p>
          <a:endParaRPr lang="en-IN"/>
        </a:p>
      </dgm:t>
    </dgm:pt>
    <dgm:pt modelId="{AAE3E180-DA37-4ACA-8F93-935CB0D15F4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Width: 53.4 mm</a:t>
          </a:r>
        </a:p>
      </dgm:t>
    </dgm:pt>
    <dgm:pt modelId="{A2BB60BB-7F89-4BE2-B7EE-CE32014B0F26}" type="parTrans" cxnId="{527FE096-84DF-47DC-8CCD-9C13A6EA9183}">
      <dgm:prSet/>
      <dgm:spPr/>
      <dgm:t>
        <a:bodyPr/>
        <a:lstStyle/>
        <a:p>
          <a:endParaRPr lang="en-IN"/>
        </a:p>
      </dgm:t>
    </dgm:pt>
    <dgm:pt modelId="{5AAC5F94-210F-4FDA-8C35-2A922DE50C1B}" type="sibTrans" cxnId="{527FE096-84DF-47DC-8CCD-9C13A6EA9183}">
      <dgm:prSet/>
      <dgm:spPr/>
      <dgm:t>
        <a:bodyPr/>
        <a:lstStyle/>
        <a:p>
          <a:endParaRPr lang="en-IN"/>
        </a:p>
      </dgm:t>
    </dgm:pt>
    <dgm:pt modelId="{A102DE54-0F67-47C4-818E-2EA2D3901A1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Weight: 25 g</a:t>
          </a:r>
        </a:p>
      </dgm:t>
    </dgm:pt>
    <dgm:pt modelId="{4127CD7C-1B7E-4681-BA14-0428C36F9734}" type="parTrans" cxnId="{FCD249C4-C165-43AE-A8A3-6AB59C4A3DBA}">
      <dgm:prSet/>
      <dgm:spPr/>
      <dgm:t>
        <a:bodyPr/>
        <a:lstStyle/>
        <a:p>
          <a:endParaRPr lang="en-IN"/>
        </a:p>
      </dgm:t>
    </dgm:pt>
    <dgm:pt modelId="{E281E81A-163D-4A05-9715-963385B8AC60}" type="sibTrans" cxnId="{FCD249C4-C165-43AE-A8A3-6AB59C4A3DBA}">
      <dgm:prSet/>
      <dgm:spPr/>
      <dgm:t>
        <a:bodyPr/>
        <a:lstStyle/>
        <a:p>
          <a:endParaRPr lang="en-IN"/>
        </a:p>
      </dgm:t>
    </dgm:pt>
    <dgm:pt modelId="{0FFBF6B4-2A19-4AFA-BE91-C48D169A1E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DC Current for 3.3V Pin: 50 mA</a:t>
          </a:r>
        </a:p>
      </dgm:t>
    </dgm:pt>
    <dgm:pt modelId="{6BDCA0AF-0E41-42A2-B214-B3CCA219CF29}" type="sibTrans" cxnId="{BDD6AFD7-38E3-4A73-81B7-231AE9D1F88D}">
      <dgm:prSet/>
      <dgm:spPr/>
      <dgm:t>
        <a:bodyPr/>
        <a:lstStyle/>
        <a:p>
          <a:endParaRPr lang="en-IN"/>
        </a:p>
      </dgm:t>
    </dgm:pt>
    <dgm:pt modelId="{10FC505C-9AFA-4E63-81ED-EB64790CE5D2}" type="parTrans" cxnId="{BDD6AFD7-38E3-4A73-81B7-231AE9D1F88D}">
      <dgm:prSet/>
      <dgm:spPr/>
      <dgm:t>
        <a:bodyPr/>
        <a:lstStyle/>
        <a:p>
          <a:endParaRPr lang="en-IN"/>
        </a:p>
      </dgm:t>
    </dgm:pt>
    <dgm:pt modelId="{A589F8E3-4693-4148-B77B-53E33B88E718}" type="pres">
      <dgm:prSet presAssocID="{EC97173A-BDDE-495A-96DC-B5A065CC9CE1}" presName="linear" presStyleCnt="0">
        <dgm:presLayoutVars>
          <dgm:animLvl val="lvl"/>
          <dgm:resizeHandles val="exact"/>
        </dgm:presLayoutVars>
      </dgm:prSet>
      <dgm:spPr/>
    </dgm:pt>
    <dgm:pt modelId="{68AC72BB-D429-48FF-A181-4973467FB8C9}" type="pres">
      <dgm:prSet presAssocID="{0FFBF6B4-2A19-4AFA-BE91-C48D169A1E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739751F-A4FC-48B9-8760-0DE4A8FA7BD1}" type="pres">
      <dgm:prSet presAssocID="{6BDCA0AF-0E41-42A2-B214-B3CCA219CF29}" presName="spacer" presStyleCnt="0"/>
      <dgm:spPr/>
    </dgm:pt>
    <dgm:pt modelId="{2A7C7C47-F4FE-4D5F-8C90-615C386F9184}" type="pres">
      <dgm:prSet presAssocID="{14F4D951-A3D8-498D-B140-9AA3B121B75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7705A85-C8F0-4670-8678-8AE7D3865F39}" type="pres">
      <dgm:prSet presAssocID="{FBC19E5A-4DF0-419A-A48E-A6C5359D95D1}" presName="spacer" presStyleCnt="0"/>
      <dgm:spPr/>
    </dgm:pt>
    <dgm:pt modelId="{59DB39C0-F39D-4519-B5C5-80D2231199AD}" type="pres">
      <dgm:prSet presAssocID="{294C1179-FA61-48E1-B305-C16D2D50785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D740496-4856-41F6-9FB5-4DCA843FB3F9}" type="pres">
      <dgm:prSet presAssocID="{ED3CE88F-4D66-482C-BC99-065AD5B20550}" presName="spacer" presStyleCnt="0"/>
      <dgm:spPr/>
    </dgm:pt>
    <dgm:pt modelId="{650146A2-117B-454F-B3D0-C127942D86D1}" type="pres">
      <dgm:prSet presAssocID="{1B3C9FCD-E5C1-46D1-B26E-4B67C3363D3A}" presName="parentText" presStyleLbl="node1" presStyleIdx="3" presStyleCnt="8" custLinFactNeighborX="140">
        <dgm:presLayoutVars>
          <dgm:chMax val="0"/>
          <dgm:bulletEnabled val="1"/>
        </dgm:presLayoutVars>
      </dgm:prSet>
      <dgm:spPr/>
    </dgm:pt>
    <dgm:pt modelId="{1034CDDA-C4EF-47DC-AA01-675CF0758107}" type="pres">
      <dgm:prSet presAssocID="{A366AE15-15B1-4DA7-8953-1CA1393B618B}" presName="spacer" presStyleCnt="0"/>
      <dgm:spPr/>
    </dgm:pt>
    <dgm:pt modelId="{80803771-46AD-4B48-8E29-3FF6EFED296A}" type="pres">
      <dgm:prSet presAssocID="{0BC68D3E-019F-415A-9534-68AE4F8D375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B0AC90D-8DDC-4829-8602-41FE937B23F1}" type="pres">
      <dgm:prSet presAssocID="{475388C6-B81D-46DA-B006-4D96671888B9}" presName="spacer" presStyleCnt="0"/>
      <dgm:spPr/>
    </dgm:pt>
    <dgm:pt modelId="{7B9A9A29-2C22-47E6-AB08-EDF9B969BCFB}" type="pres">
      <dgm:prSet presAssocID="{212274D1-2B6A-420B-99E2-1F899E144C6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12215EC-13CA-4B6B-A011-CA842FE48674}" type="pres">
      <dgm:prSet presAssocID="{5E35490E-EDF2-43BA-9CA2-C75F4F3F8CF9}" presName="spacer" presStyleCnt="0"/>
      <dgm:spPr/>
    </dgm:pt>
    <dgm:pt modelId="{97CD3FA3-7531-4D3D-A13C-E934DE3A692D}" type="pres">
      <dgm:prSet presAssocID="{AAE3E180-DA37-4ACA-8F93-935CB0D15F4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27A9779-8A70-4809-8F54-9947013A89A1}" type="pres">
      <dgm:prSet presAssocID="{5AAC5F94-210F-4FDA-8C35-2A922DE50C1B}" presName="spacer" presStyleCnt="0"/>
      <dgm:spPr/>
    </dgm:pt>
    <dgm:pt modelId="{6430C86F-8743-487E-A7D0-EFBC0F639F2D}" type="pres">
      <dgm:prSet presAssocID="{A102DE54-0F67-47C4-818E-2EA2D3901A1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ABA3600-D62C-4244-A37D-157C6CBB9BF4}" type="presOf" srcId="{294C1179-FA61-48E1-B305-C16D2D50785B}" destId="{59DB39C0-F39D-4519-B5C5-80D2231199AD}" srcOrd="0" destOrd="0" presId="urn:microsoft.com/office/officeart/2005/8/layout/vList2"/>
    <dgm:cxn modelId="{ABA0F33A-CAB0-419B-9F9D-B3D219B3B60B}" srcId="{EC97173A-BDDE-495A-96DC-B5A065CC9CE1}" destId="{212274D1-2B6A-420B-99E2-1F899E144C6E}" srcOrd="5" destOrd="0" parTransId="{FD122825-EBC8-4108-9E4C-8FFCACCE192A}" sibTransId="{5E35490E-EDF2-43BA-9CA2-C75F4F3F8CF9}"/>
    <dgm:cxn modelId="{F616065C-B4C4-4DAE-B20B-1931D245D53A}" type="presOf" srcId="{212274D1-2B6A-420B-99E2-1F899E144C6E}" destId="{7B9A9A29-2C22-47E6-AB08-EDF9B969BCFB}" srcOrd="0" destOrd="0" presId="urn:microsoft.com/office/officeart/2005/8/layout/vList2"/>
    <dgm:cxn modelId="{6F8C4B4A-2886-4407-8864-7404DBBD29BD}" type="presOf" srcId="{AAE3E180-DA37-4ACA-8F93-935CB0D15F4C}" destId="{97CD3FA3-7531-4D3D-A13C-E934DE3A692D}" srcOrd="0" destOrd="0" presId="urn:microsoft.com/office/officeart/2005/8/layout/vList2"/>
    <dgm:cxn modelId="{00D14D52-F0FF-4D66-91CE-AADF9D0BDDA0}" srcId="{EC97173A-BDDE-495A-96DC-B5A065CC9CE1}" destId="{0BC68D3E-019F-415A-9534-68AE4F8D375B}" srcOrd="4" destOrd="0" parTransId="{439CD162-DEA7-4081-90B3-D962B83F780F}" sibTransId="{475388C6-B81D-46DA-B006-4D96671888B9}"/>
    <dgm:cxn modelId="{D3E4D154-E892-49DB-811D-F6C5481682BD}" srcId="{EC97173A-BDDE-495A-96DC-B5A065CC9CE1}" destId="{1B3C9FCD-E5C1-46D1-B26E-4B67C3363D3A}" srcOrd="3" destOrd="0" parTransId="{8EDAFF1E-C5AB-4CEC-BEE0-19CD0297820D}" sibTransId="{A366AE15-15B1-4DA7-8953-1CA1393B618B}"/>
    <dgm:cxn modelId="{6CBC0659-1C80-4BF1-895B-5CC9511D90BA}" type="presOf" srcId="{A102DE54-0F67-47C4-818E-2EA2D3901A1C}" destId="{6430C86F-8743-487E-A7D0-EFBC0F639F2D}" srcOrd="0" destOrd="0" presId="urn:microsoft.com/office/officeart/2005/8/layout/vList2"/>
    <dgm:cxn modelId="{11CB5A79-F15D-405F-B3D1-B61CFB15EE9A}" type="presOf" srcId="{EC97173A-BDDE-495A-96DC-B5A065CC9CE1}" destId="{A589F8E3-4693-4148-B77B-53E33B88E718}" srcOrd="0" destOrd="0" presId="urn:microsoft.com/office/officeart/2005/8/layout/vList2"/>
    <dgm:cxn modelId="{089C6D81-791A-4680-B6A8-E7EDFA40801E}" type="presOf" srcId="{14F4D951-A3D8-498D-B140-9AA3B121B75B}" destId="{2A7C7C47-F4FE-4D5F-8C90-615C386F9184}" srcOrd="0" destOrd="0" presId="urn:microsoft.com/office/officeart/2005/8/layout/vList2"/>
    <dgm:cxn modelId="{45059690-7023-4E5A-AD63-B51212E7C2B6}" type="presOf" srcId="{0FFBF6B4-2A19-4AFA-BE91-C48D169A1EC8}" destId="{68AC72BB-D429-48FF-A181-4973467FB8C9}" srcOrd="0" destOrd="0" presId="urn:microsoft.com/office/officeart/2005/8/layout/vList2"/>
    <dgm:cxn modelId="{527FE096-84DF-47DC-8CCD-9C13A6EA9183}" srcId="{EC97173A-BDDE-495A-96DC-B5A065CC9CE1}" destId="{AAE3E180-DA37-4ACA-8F93-935CB0D15F4C}" srcOrd="6" destOrd="0" parTransId="{A2BB60BB-7F89-4BE2-B7EE-CE32014B0F26}" sibTransId="{5AAC5F94-210F-4FDA-8C35-2A922DE50C1B}"/>
    <dgm:cxn modelId="{B4AAB09A-568F-4968-8AA7-09734C93F8D2}" type="presOf" srcId="{0BC68D3E-019F-415A-9534-68AE4F8D375B}" destId="{80803771-46AD-4B48-8E29-3FF6EFED296A}" srcOrd="0" destOrd="0" presId="urn:microsoft.com/office/officeart/2005/8/layout/vList2"/>
    <dgm:cxn modelId="{2C168C9C-3DE2-4D3C-AE8B-7CC19F067203}" srcId="{EC97173A-BDDE-495A-96DC-B5A065CC9CE1}" destId="{14F4D951-A3D8-498D-B140-9AA3B121B75B}" srcOrd="1" destOrd="0" parTransId="{6991E145-E2AB-4386-8A30-24FE11F528CC}" sibTransId="{FBC19E5A-4DF0-419A-A48E-A6C5359D95D1}"/>
    <dgm:cxn modelId="{B7635AB1-511C-4A3B-B9DD-99223B2037EB}" type="presOf" srcId="{1B3C9FCD-E5C1-46D1-B26E-4B67C3363D3A}" destId="{650146A2-117B-454F-B3D0-C127942D86D1}" srcOrd="0" destOrd="0" presId="urn:microsoft.com/office/officeart/2005/8/layout/vList2"/>
    <dgm:cxn modelId="{FCD249C4-C165-43AE-A8A3-6AB59C4A3DBA}" srcId="{EC97173A-BDDE-495A-96DC-B5A065CC9CE1}" destId="{A102DE54-0F67-47C4-818E-2EA2D3901A1C}" srcOrd="7" destOrd="0" parTransId="{4127CD7C-1B7E-4681-BA14-0428C36F9734}" sibTransId="{E281E81A-163D-4A05-9715-963385B8AC60}"/>
    <dgm:cxn modelId="{BDD6AFD7-38E3-4A73-81B7-231AE9D1F88D}" srcId="{EC97173A-BDDE-495A-96DC-B5A065CC9CE1}" destId="{0FFBF6B4-2A19-4AFA-BE91-C48D169A1EC8}" srcOrd="0" destOrd="0" parTransId="{10FC505C-9AFA-4E63-81ED-EB64790CE5D2}" sibTransId="{6BDCA0AF-0E41-42A2-B214-B3CCA219CF29}"/>
    <dgm:cxn modelId="{DA137FDB-C571-425F-BFDF-25BD9A8283B9}" srcId="{EC97173A-BDDE-495A-96DC-B5A065CC9CE1}" destId="{294C1179-FA61-48E1-B305-C16D2D50785B}" srcOrd="2" destOrd="0" parTransId="{4C37D306-67BB-4475-8723-1699DA969795}" sibTransId="{ED3CE88F-4D66-482C-BC99-065AD5B20550}"/>
    <dgm:cxn modelId="{8A782F4C-6212-4A34-A4AB-1A44F4F6CA5D}" type="presParOf" srcId="{A589F8E3-4693-4148-B77B-53E33B88E718}" destId="{68AC72BB-D429-48FF-A181-4973467FB8C9}" srcOrd="0" destOrd="0" presId="urn:microsoft.com/office/officeart/2005/8/layout/vList2"/>
    <dgm:cxn modelId="{5454E4CA-AD46-438A-99CB-DD897B145F11}" type="presParOf" srcId="{A589F8E3-4693-4148-B77B-53E33B88E718}" destId="{9739751F-A4FC-48B9-8760-0DE4A8FA7BD1}" srcOrd="1" destOrd="0" presId="urn:microsoft.com/office/officeart/2005/8/layout/vList2"/>
    <dgm:cxn modelId="{1BFB1888-6C2C-480D-91E2-F81E1FF7F741}" type="presParOf" srcId="{A589F8E3-4693-4148-B77B-53E33B88E718}" destId="{2A7C7C47-F4FE-4D5F-8C90-615C386F9184}" srcOrd="2" destOrd="0" presId="urn:microsoft.com/office/officeart/2005/8/layout/vList2"/>
    <dgm:cxn modelId="{78B3BBCA-658F-4B81-8D97-F107E5AF5462}" type="presParOf" srcId="{A589F8E3-4693-4148-B77B-53E33B88E718}" destId="{D7705A85-C8F0-4670-8678-8AE7D3865F39}" srcOrd="3" destOrd="0" presId="urn:microsoft.com/office/officeart/2005/8/layout/vList2"/>
    <dgm:cxn modelId="{76CC5F53-44A6-48CE-BB49-CDE6ED72EB6F}" type="presParOf" srcId="{A589F8E3-4693-4148-B77B-53E33B88E718}" destId="{59DB39C0-F39D-4519-B5C5-80D2231199AD}" srcOrd="4" destOrd="0" presId="urn:microsoft.com/office/officeart/2005/8/layout/vList2"/>
    <dgm:cxn modelId="{3A4F3234-5DFA-43F6-8FA1-EBB1585B4301}" type="presParOf" srcId="{A589F8E3-4693-4148-B77B-53E33B88E718}" destId="{DD740496-4856-41F6-9FB5-4DCA843FB3F9}" srcOrd="5" destOrd="0" presId="urn:microsoft.com/office/officeart/2005/8/layout/vList2"/>
    <dgm:cxn modelId="{0444AD69-E9F1-45D9-B274-EF33B633A9B7}" type="presParOf" srcId="{A589F8E3-4693-4148-B77B-53E33B88E718}" destId="{650146A2-117B-454F-B3D0-C127942D86D1}" srcOrd="6" destOrd="0" presId="urn:microsoft.com/office/officeart/2005/8/layout/vList2"/>
    <dgm:cxn modelId="{706B57AD-3D8D-4E82-AEEF-C5939B97531F}" type="presParOf" srcId="{A589F8E3-4693-4148-B77B-53E33B88E718}" destId="{1034CDDA-C4EF-47DC-AA01-675CF0758107}" srcOrd="7" destOrd="0" presId="urn:microsoft.com/office/officeart/2005/8/layout/vList2"/>
    <dgm:cxn modelId="{2E791607-BE07-4A97-A8ED-E777BFA9497B}" type="presParOf" srcId="{A589F8E3-4693-4148-B77B-53E33B88E718}" destId="{80803771-46AD-4B48-8E29-3FF6EFED296A}" srcOrd="8" destOrd="0" presId="urn:microsoft.com/office/officeart/2005/8/layout/vList2"/>
    <dgm:cxn modelId="{12D3265E-F251-439B-9488-2A9C50759F84}" type="presParOf" srcId="{A589F8E3-4693-4148-B77B-53E33B88E718}" destId="{8B0AC90D-8DDC-4829-8602-41FE937B23F1}" srcOrd="9" destOrd="0" presId="urn:microsoft.com/office/officeart/2005/8/layout/vList2"/>
    <dgm:cxn modelId="{96AAE9D1-C699-4B4A-B3EE-FA0040302D5B}" type="presParOf" srcId="{A589F8E3-4693-4148-B77B-53E33B88E718}" destId="{7B9A9A29-2C22-47E6-AB08-EDF9B969BCFB}" srcOrd="10" destOrd="0" presId="urn:microsoft.com/office/officeart/2005/8/layout/vList2"/>
    <dgm:cxn modelId="{EF2AC57A-1421-447D-890A-C4466D322CDB}" type="presParOf" srcId="{A589F8E3-4693-4148-B77B-53E33B88E718}" destId="{012215EC-13CA-4B6B-A011-CA842FE48674}" srcOrd="11" destOrd="0" presId="urn:microsoft.com/office/officeart/2005/8/layout/vList2"/>
    <dgm:cxn modelId="{04E3790F-AABF-42B4-A472-3C44E831BF79}" type="presParOf" srcId="{A589F8E3-4693-4148-B77B-53E33B88E718}" destId="{97CD3FA3-7531-4D3D-A13C-E934DE3A692D}" srcOrd="12" destOrd="0" presId="urn:microsoft.com/office/officeart/2005/8/layout/vList2"/>
    <dgm:cxn modelId="{BD5C01AB-40A2-4BF8-BD23-192B6CDB93B7}" type="presParOf" srcId="{A589F8E3-4693-4148-B77B-53E33B88E718}" destId="{727A9779-8A70-4809-8F54-9947013A89A1}" srcOrd="13" destOrd="0" presId="urn:microsoft.com/office/officeart/2005/8/layout/vList2"/>
    <dgm:cxn modelId="{2C8B5BF8-FE40-4AFF-8A7E-F1908E120AB1}" type="presParOf" srcId="{A589F8E3-4693-4148-B77B-53E33B88E718}" destId="{6430C86F-8743-487E-A7D0-EFBC0F639F2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B880E00-0F8F-4E61-9CC0-FED060184794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D53E06C9-1762-4D02-A274-F70DEEEB80B7}">
      <dgm:prSet phldrT="[Text]"/>
      <dgm:spPr/>
      <dgm:t>
        <a:bodyPr/>
        <a:lstStyle/>
        <a:p>
          <a:r>
            <a:rPr lang="en-US" dirty="0"/>
            <a:t>ALTERNATIVE:</a:t>
          </a:r>
          <a:endParaRPr lang="en-IN" dirty="0"/>
        </a:p>
      </dgm:t>
    </dgm:pt>
    <dgm:pt modelId="{45795D58-5136-4B85-83F7-8F1CA6D912B4}" type="parTrans" cxnId="{C1DA8B43-F254-456F-9AD3-D2181E77654C}">
      <dgm:prSet/>
      <dgm:spPr/>
      <dgm:t>
        <a:bodyPr/>
        <a:lstStyle/>
        <a:p>
          <a:endParaRPr lang="en-IN"/>
        </a:p>
      </dgm:t>
    </dgm:pt>
    <dgm:pt modelId="{4F8023E0-AB8C-4902-8B61-9A3A2B1CF782}" type="sibTrans" cxnId="{C1DA8B43-F254-456F-9AD3-D2181E77654C}">
      <dgm:prSet/>
      <dgm:spPr/>
      <dgm:t>
        <a:bodyPr/>
        <a:lstStyle/>
        <a:p>
          <a:endParaRPr lang="en-IN"/>
        </a:p>
      </dgm:t>
    </dgm:pt>
    <dgm:pt modelId="{405E99DF-F604-447B-ACC8-80E15EA416A5}" type="pres">
      <dgm:prSet presAssocID="{8B880E00-0F8F-4E61-9CC0-FED060184794}" presName="linear" presStyleCnt="0">
        <dgm:presLayoutVars>
          <dgm:animLvl val="lvl"/>
          <dgm:resizeHandles val="exact"/>
        </dgm:presLayoutVars>
      </dgm:prSet>
      <dgm:spPr/>
    </dgm:pt>
    <dgm:pt modelId="{1DE6A3D6-6493-4C5A-97C6-CC8C750787C1}" type="pres">
      <dgm:prSet presAssocID="{D53E06C9-1762-4D02-A274-F70DEEEB80B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DA8B43-F254-456F-9AD3-D2181E77654C}" srcId="{8B880E00-0F8F-4E61-9CC0-FED060184794}" destId="{D53E06C9-1762-4D02-A274-F70DEEEB80B7}" srcOrd="0" destOrd="0" parTransId="{45795D58-5136-4B85-83F7-8F1CA6D912B4}" sibTransId="{4F8023E0-AB8C-4902-8B61-9A3A2B1CF782}"/>
    <dgm:cxn modelId="{BB961C67-793E-4FC2-B664-562766E76DAA}" type="presOf" srcId="{8B880E00-0F8F-4E61-9CC0-FED060184794}" destId="{405E99DF-F604-447B-ACC8-80E15EA416A5}" srcOrd="0" destOrd="0" presId="urn:microsoft.com/office/officeart/2005/8/layout/vList2"/>
    <dgm:cxn modelId="{E42DB487-BD14-4216-85A6-B66403569D05}" type="presOf" srcId="{D53E06C9-1762-4D02-A274-F70DEEEB80B7}" destId="{1DE6A3D6-6493-4C5A-97C6-CC8C750787C1}" srcOrd="0" destOrd="0" presId="urn:microsoft.com/office/officeart/2005/8/layout/vList2"/>
    <dgm:cxn modelId="{C7C004DA-D308-40EE-9251-C80F0F61604A}" type="presParOf" srcId="{405E99DF-F604-447B-ACC8-80E15EA416A5}" destId="{1DE6A3D6-6493-4C5A-97C6-CC8C750787C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9A0F5B5-CFCC-416D-8543-955363CF78FF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BBCB5E4-9296-4BA5-9360-8C824A3368FE}">
      <dgm:prSet/>
      <dgm:spPr/>
      <dgm:t>
        <a:bodyPr/>
        <a:lstStyle/>
        <a:p>
          <a:r>
            <a:rPr lang="en-US" baseline="0" dirty="0"/>
            <a:t>ARDUINO UNO</a:t>
          </a:r>
          <a:endParaRPr lang="en-IN" dirty="0"/>
        </a:p>
      </dgm:t>
    </dgm:pt>
    <dgm:pt modelId="{386AD4E5-29A4-4B9A-B0DF-E2426F043E3A}" type="parTrans" cxnId="{7A56C139-3B0E-4883-B51E-BE74D5B3444B}">
      <dgm:prSet/>
      <dgm:spPr/>
      <dgm:t>
        <a:bodyPr/>
        <a:lstStyle/>
        <a:p>
          <a:endParaRPr lang="en-IN"/>
        </a:p>
      </dgm:t>
    </dgm:pt>
    <dgm:pt modelId="{69B26C38-0B47-4B37-9506-A5577DEFBA95}" type="sibTrans" cxnId="{7A56C139-3B0E-4883-B51E-BE74D5B3444B}">
      <dgm:prSet/>
      <dgm:spPr/>
      <dgm:t>
        <a:bodyPr/>
        <a:lstStyle/>
        <a:p>
          <a:endParaRPr lang="en-IN"/>
        </a:p>
      </dgm:t>
    </dgm:pt>
    <dgm:pt modelId="{3DAE4884-0196-4DA5-BD16-D0BF4220E6EA}" type="pres">
      <dgm:prSet presAssocID="{39A0F5B5-CFCC-416D-8543-955363CF78FF}" presName="linear" presStyleCnt="0">
        <dgm:presLayoutVars>
          <dgm:animLvl val="lvl"/>
          <dgm:resizeHandles val="exact"/>
        </dgm:presLayoutVars>
      </dgm:prSet>
      <dgm:spPr/>
    </dgm:pt>
    <dgm:pt modelId="{96858561-A213-41EC-982F-89ABA8152DDA}" type="pres">
      <dgm:prSet presAssocID="{5BBCB5E4-9296-4BA5-9360-8C824A3368FE}" presName="parentText" presStyleLbl="node1" presStyleIdx="0" presStyleCnt="1" custLinFactNeighborY="-18262">
        <dgm:presLayoutVars>
          <dgm:chMax val="0"/>
          <dgm:bulletEnabled val="1"/>
        </dgm:presLayoutVars>
      </dgm:prSet>
      <dgm:spPr/>
    </dgm:pt>
  </dgm:ptLst>
  <dgm:cxnLst>
    <dgm:cxn modelId="{7A56C139-3B0E-4883-B51E-BE74D5B3444B}" srcId="{39A0F5B5-CFCC-416D-8543-955363CF78FF}" destId="{5BBCB5E4-9296-4BA5-9360-8C824A3368FE}" srcOrd="0" destOrd="0" parTransId="{386AD4E5-29A4-4B9A-B0DF-E2426F043E3A}" sibTransId="{69B26C38-0B47-4B37-9506-A5577DEFBA95}"/>
    <dgm:cxn modelId="{C92DE54C-9BA6-4CF2-AD73-C34A0CA4D774}" type="presOf" srcId="{5BBCB5E4-9296-4BA5-9360-8C824A3368FE}" destId="{96858561-A213-41EC-982F-89ABA8152DDA}" srcOrd="0" destOrd="0" presId="urn:microsoft.com/office/officeart/2005/8/layout/vList2"/>
    <dgm:cxn modelId="{4E58FDE4-B25B-4949-AF78-5E3F695D9893}" type="presOf" srcId="{39A0F5B5-CFCC-416D-8543-955363CF78FF}" destId="{3DAE4884-0196-4DA5-BD16-D0BF4220E6EA}" srcOrd="0" destOrd="0" presId="urn:microsoft.com/office/officeart/2005/8/layout/vList2"/>
    <dgm:cxn modelId="{4FC8E091-A616-473E-B36E-45A4C3C8ED1B}" type="presParOf" srcId="{3DAE4884-0196-4DA5-BD16-D0BF4220E6EA}" destId="{96858561-A213-41EC-982F-89ABA8152D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1E18860-B01C-41CD-8189-C6FBB0FEB484}" type="doc">
      <dgm:prSet loTypeId="urn:microsoft.com/office/officeart/2005/8/layout/vList3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F0CC9EE3-79CA-4419-9B5D-4EA0376FF38A}">
      <dgm:prSet/>
      <dgm:spPr/>
      <dgm:t>
        <a:bodyPr/>
        <a:lstStyle/>
        <a:p>
          <a:r>
            <a:rPr lang="en-US" baseline="0" dirty="0"/>
            <a:t>What are all the additional components needed for this application?</a:t>
          </a:r>
          <a:endParaRPr lang="en-IN" dirty="0"/>
        </a:p>
      </dgm:t>
    </dgm:pt>
    <dgm:pt modelId="{8142D21B-0243-44E1-8BDE-911D5E4B3E32}" type="parTrans" cxnId="{AAE47450-42CF-427A-9FF8-6D1561613840}">
      <dgm:prSet/>
      <dgm:spPr/>
      <dgm:t>
        <a:bodyPr/>
        <a:lstStyle/>
        <a:p>
          <a:endParaRPr lang="en-IN"/>
        </a:p>
      </dgm:t>
    </dgm:pt>
    <dgm:pt modelId="{D1F35367-45D4-45F4-BAC0-963039C6AE0F}" type="sibTrans" cxnId="{AAE47450-42CF-427A-9FF8-6D1561613840}">
      <dgm:prSet/>
      <dgm:spPr/>
      <dgm:t>
        <a:bodyPr/>
        <a:lstStyle/>
        <a:p>
          <a:endParaRPr lang="en-IN"/>
        </a:p>
      </dgm:t>
    </dgm:pt>
    <dgm:pt modelId="{ADE28F67-E6A8-4637-AE5F-33099684E458}" type="pres">
      <dgm:prSet presAssocID="{91E18860-B01C-41CD-8189-C6FBB0FEB484}" presName="linearFlow" presStyleCnt="0">
        <dgm:presLayoutVars>
          <dgm:dir/>
          <dgm:resizeHandles val="exact"/>
        </dgm:presLayoutVars>
      </dgm:prSet>
      <dgm:spPr/>
    </dgm:pt>
    <dgm:pt modelId="{42456ECC-D50B-4F38-AB21-D74665BC7F4F}" type="pres">
      <dgm:prSet presAssocID="{F0CC9EE3-79CA-4419-9B5D-4EA0376FF38A}" presName="composite" presStyleCnt="0"/>
      <dgm:spPr/>
    </dgm:pt>
    <dgm:pt modelId="{73A3A394-1D53-43B9-83AC-7CEF954C2C3F}" type="pres">
      <dgm:prSet presAssocID="{F0CC9EE3-79CA-4419-9B5D-4EA0376FF38A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B5CD01-4A13-4B9D-A669-5D3279E24DCA}" type="pres">
      <dgm:prSet presAssocID="{F0CC9EE3-79CA-4419-9B5D-4EA0376FF38A}" presName="txShp" presStyleLbl="node1" presStyleIdx="0" presStyleCnt="1">
        <dgm:presLayoutVars>
          <dgm:bulletEnabled val="1"/>
        </dgm:presLayoutVars>
      </dgm:prSet>
      <dgm:spPr/>
    </dgm:pt>
  </dgm:ptLst>
  <dgm:cxnLst>
    <dgm:cxn modelId="{AAE47450-42CF-427A-9FF8-6D1561613840}" srcId="{91E18860-B01C-41CD-8189-C6FBB0FEB484}" destId="{F0CC9EE3-79CA-4419-9B5D-4EA0376FF38A}" srcOrd="0" destOrd="0" parTransId="{8142D21B-0243-44E1-8BDE-911D5E4B3E32}" sibTransId="{D1F35367-45D4-45F4-BAC0-963039C6AE0F}"/>
    <dgm:cxn modelId="{CD25C491-CE68-46CD-A2DB-FC7A5B9524FC}" type="presOf" srcId="{91E18860-B01C-41CD-8189-C6FBB0FEB484}" destId="{ADE28F67-E6A8-4637-AE5F-33099684E458}" srcOrd="0" destOrd="0" presId="urn:microsoft.com/office/officeart/2005/8/layout/vList3"/>
    <dgm:cxn modelId="{93AAB9C2-0FFB-40B7-BB58-F614F559827E}" type="presOf" srcId="{F0CC9EE3-79CA-4419-9B5D-4EA0376FF38A}" destId="{7AB5CD01-4A13-4B9D-A669-5D3279E24DCA}" srcOrd="0" destOrd="0" presId="urn:microsoft.com/office/officeart/2005/8/layout/vList3"/>
    <dgm:cxn modelId="{AC999CAA-8123-4822-AA1D-5056D8FE37ED}" type="presParOf" srcId="{ADE28F67-E6A8-4637-AE5F-33099684E458}" destId="{42456ECC-D50B-4F38-AB21-D74665BC7F4F}" srcOrd="0" destOrd="0" presId="urn:microsoft.com/office/officeart/2005/8/layout/vList3"/>
    <dgm:cxn modelId="{5CB46360-22C6-4EC2-AFCD-3E08F61477E4}" type="presParOf" srcId="{42456ECC-D50B-4F38-AB21-D74665BC7F4F}" destId="{73A3A394-1D53-43B9-83AC-7CEF954C2C3F}" srcOrd="0" destOrd="0" presId="urn:microsoft.com/office/officeart/2005/8/layout/vList3"/>
    <dgm:cxn modelId="{BC20C67F-3F71-4846-85C5-31C661D63200}" type="presParOf" srcId="{42456ECC-D50B-4F38-AB21-D74665BC7F4F}" destId="{7AB5CD01-4A13-4B9D-A669-5D3279E24DC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69AC3F2-DA89-416B-A761-9AD5DF25B520}" type="doc">
      <dgm:prSet loTypeId="urn:microsoft.com/office/officeart/2005/8/layout/vList2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2D568E18-91DA-47D2-837C-CAB41F6594BC}">
      <dgm:prSet phldrT="[Text]"/>
      <dgm:spPr/>
      <dgm:t>
        <a:bodyPr/>
        <a:lstStyle/>
        <a:p>
          <a:r>
            <a:rPr lang="en-US" dirty="0"/>
            <a:t>USB Cable</a:t>
          </a:r>
          <a:endParaRPr lang="en-IN" dirty="0"/>
        </a:p>
      </dgm:t>
    </dgm:pt>
    <dgm:pt modelId="{6E82B6D3-265C-4E49-AFF7-A3B34E0656E2}" type="parTrans" cxnId="{40C5AF7B-549D-42A1-B3BF-1574F705DA51}">
      <dgm:prSet/>
      <dgm:spPr/>
      <dgm:t>
        <a:bodyPr/>
        <a:lstStyle/>
        <a:p>
          <a:endParaRPr lang="en-IN"/>
        </a:p>
      </dgm:t>
    </dgm:pt>
    <dgm:pt modelId="{E409729F-FA47-4F5C-AA92-7228E4782DEC}" type="sibTrans" cxnId="{40C5AF7B-549D-42A1-B3BF-1574F705DA51}">
      <dgm:prSet/>
      <dgm:spPr/>
      <dgm:t>
        <a:bodyPr/>
        <a:lstStyle/>
        <a:p>
          <a:endParaRPr lang="en-IN"/>
        </a:p>
      </dgm:t>
    </dgm:pt>
    <dgm:pt modelId="{2B6C1CF4-7ED0-42D7-A324-868367E27E4E}">
      <dgm:prSet phldrT="[Text]"/>
      <dgm:spPr/>
      <dgm:t>
        <a:bodyPr/>
        <a:lstStyle/>
        <a:p>
          <a:endParaRPr lang="en-IN" dirty="0"/>
        </a:p>
      </dgm:t>
    </dgm:pt>
    <dgm:pt modelId="{09F462A0-4899-4BB7-88A4-2A6A1E2EADEE}" type="parTrans" cxnId="{5E839684-C543-4F8B-863D-5AF8AC1D0BE9}">
      <dgm:prSet/>
      <dgm:spPr/>
      <dgm:t>
        <a:bodyPr/>
        <a:lstStyle/>
        <a:p>
          <a:endParaRPr lang="en-IN"/>
        </a:p>
      </dgm:t>
    </dgm:pt>
    <dgm:pt modelId="{47F9D88E-BD32-4AF7-8E8D-B9EE54768523}" type="sibTrans" cxnId="{5E839684-C543-4F8B-863D-5AF8AC1D0BE9}">
      <dgm:prSet/>
      <dgm:spPr/>
      <dgm:t>
        <a:bodyPr/>
        <a:lstStyle/>
        <a:p>
          <a:endParaRPr lang="en-IN"/>
        </a:p>
      </dgm:t>
    </dgm:pt>
    <dgm:pt modelId="{26475E5E-5509-4B08-B8EC-930D8AE19EF3}">
      <dgm:prSet phldrT="[Text]"/>
      <dgm:spPr/>
      <dgm:t>
        <a:bodyPr/>
        <a:lstStyle/>
        <a:p>
          <a:r>
            <a:rPr lang="en-US" dirty="0"/>
            <a:t>Connecting Wires</a:t>
          </a:r>
          <a:endParaRPr lang="en-IN" dirty="0"/>
        </a:p>
      </dgm:t>
    </dgm:pt>
    <dgm:pt modelId="{55DD61DE-A984-45D4-A268-E89AC087EA15}" type="parTrans" cxnId="{24CC280C-122A-4845-8FFA-DF8A777CADA1}">
      <dgm:prSet/>
      <dgm:spPr/>
      <dgm:t>
        <a:bodyPr/>
        <a:lstStyle/>
        <a:p>
          <a:endParaRPr lang="en-IN"/>
        </a:p>
      </dgm:t>
    </dgm:pt>
    <dgm:pt modelId="{9B61A2AB-43C0-48BA-A010-1A4C02113763}" type="sibTrans" cxnId="{24CC280C-122A-4845-8FFA-DF8A777CADA1}">
      <dgm:prSet/>
      <dgm:spPr/>
      <dgm:t>
        <a:bodyPr/>
        <a:lstStyle/>
        <a:p>
          <a:endParaRPr lang="en-IN"/>
        </a:p>
      </dgm:t>
    </dgm:pt>
    <dgm:pt modelId="{1D9068AF-8C36-4BD6-809B-F1E00AB9DDEC}">
      <dgm:prSet phldrT="[Text]"/>
      <dgm:spPr/>
      <dgm:t>
        <a:bodyPr/>
        <a:lstStyle/>
        <a:p>
          <a:endParaRPr lang="en-IN" dirty="0"/>
        </a:p>
      </dgm:t>
    </dgm:pt>
    <dgm:pt modelId="{10CAEDCC-697D-4C27-B775-063667E04960}" type="parTrans" cxnId="{ABCCACC8-458F-433D-9F0B-B3008CDE6D73}">
      <dgm:prSet/>
      <dgm:spPr/>
      <dgm:t>
        <a:bodyPr/>
        <a:lstStyle/>
        <a:p>
          <a:endParaRPr lang="en-IN"/>
        </a:p>
      </dgm:t>
    </dgm:pt>
    <dgm:pt modelId="{F5B9D7D8-B16C-4313-A4A6-54B3EB2B75CA}" type="sibTrans" cxnId="{ABCCACC8-458F-433D-9F0B-B3008CDE6D73}">
      <dgm:prSet/>
      <dgm:spPr/>
      <dgm:t>
        <a:bodyPr/>
        <a:lstStyle/>
        <a:p>
          <a:endParaRPr lang="en-IN"/>
        </a:p>
      </dgm:t>
    </dgm:pt>
    <dgm:pt modelId="{C2D86CD3-59C8-492C-A849-AAFB6019ED1B}" type="pres">
      <dgm:prSet presAssocID="{769AC3F2-DA89-416B-A761-9AD5DF25B520}" presName="linear" presStyleCnt="0">
        <dgm:presLayoutVars>
          <dgm:animLvl val="lvl"/>
          <dgm:resizeHandles val="exact"/>
        </dgm:presLayoutVars>
      </dgm:prSet>
      <dgm:spPr/>
    </dgm:pt>
    <dgm:pt modelId="{DC4E4985-BFA1-4DEC-95F9-7B2A70F7F293}" type="pres">
      <dgm:prSet presAssocID="{2D568E18-91DA-47D2-837C-CAB41F6594BC}" presName="parentText" presStyleLbl="node1" presStyleIdx="0" presStyleCnt="2" custLinFactNeighborX="-1055" custLinFactNeighborY="30971">
        <dgm:presLayoutVars>
          <dgm:chMax val="0"/>
          <dgm:bulletEnabled val="1"/>
        </dgm:presLayoutVars>
      </dgm:prSet>
      <dgm:spPr/>
    </dgm:pt>
    <dgm:pt modelId="{78DB6C3B-8F52-4F99-B68D-C5E351447774}" type="pres">
      <dgm:prSet presAssocID="{2D568E18-91DA-47D2-837C-CAB41F6594BC}" presName="childText" presStyleLbl="revTx" presStyleIdx="0" presStyleCnt="2">
        <dgm:presLayoutVars>
          <dgm:bulletEnabled val="1"/>
        </dgm:presLayoutVars>
      </dgm:prSet>
      <dgm:spPr/>
    </dgm:pt>
    <dgm:pt modelId="{85B459AD-0C56-4434-BC2A-EE8234AC9F86}" type="pres">
      <dgm:prSet presAssocID="{26475E5E-5509-4B08-B8EC-930D8AE19E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D5ADF9-6898-488D-8432-1A1241FB4E9D}" type="pres">
      <dgm:prSet presAssocID="{26475E5E-5509-4B08-B8EC-930D8AE19EF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4CC280C-122A-4845-8FFA-DF8A777CADA1}" srcId="{769AC3F2-DA89-416B-A761-9AD5DF25B520}" destId="{26475E5E-5509-4B08-B8EC-930D8AE19EF3}" srcOrd="1" destOrd="0" parTransId="{55DD61DE-A984-45D4-A268-E89AC087EA15}" sibTransId="{9B61A2AB-43C0-48BA-A010-1A4C02113763}"/>
    <dgm:cxn modelId="{2393DA0F-3941-4512-AFE6-9636CDED1326}" type="presOf" srcId="{2D568E18-91DA-47D2-837C-CAB41F6594BC}" destId="{DC4E4985-BFA1-4DEC-95F9-7B2A70F7F293}" srcOrd="0" destOrd="0" presId="urn:microsoft.com/office/officeart/2005/8/layout/vList2"/>
    <dgm:cxn modelId="{1D02F91F-3749-41C5-AE25-9B4E0E1A8747}" type="presOf" srcId="{2B6C1CF4-7ED0-42D7-A324-868367E27E4E}" destId="{78DB6C3B-8F52-4F99-B68D-C5E351447774}" srcOrd="0" destOrd="0" presId="urn:microsoft.com/office/officeart/2005/8/layout/vList2"/>
    <dgm:cxn modelId="{0EA59A3F-8008-4E03-8FD8-9C1231032253}" type="presOf" srcId="{26475E5E-5509-4B08-B8EC-930D8AE19EF3}" destId="{85B459AD-0C56-4434-BC2A-EE8234AC9F86}" srcOrd="0" destOrd="0" presId="urn:microsoft.com/office/officeart/2005/8/layout/vList2"/>
    <dgm:cxn modelId="{1351A551-3791-47AB-893A-0BA02FF18809}" type="presOf" srcId="{1D9068AF-8C36-4BD6-809B-F1E00AB9DDEC}" destId="{A7D5ADF9-6898-488D-8432-1A1241FB4E9D}" srcOrd="0" destOrd="0" presId="urn:microsoft.com/office/officeart/2005/8/layout/vList2"/>
    <dgm:cxn modelId="{1AB99354-071C-4B33-AF88-B57A19F6C299}" type="presOf" srcId="{769AC3F2-DA89-416B-A761-9AD5DF25B520}" destId="{C2D86CD3-59C8-492C-A849-AAFB6019ED1B}" srcOrd="0" destOrd="0" presId="urn:microsoft.com/office/officeart/2005/8/layout/vList2"/>
    <dgm:cxn modelId="{40C5AF7B-549D-42A1-B3BF-1574F705DA51}" srcId="{769AC3F2-DA89-416B-A761-9AD5DF25B520}" destId="{2D568E18-91DA-47D2-837C-CAB41F6594BC}" srcOrd="0" destOrd="0" parTransId="{6E82B6D3-265C-4E49-AFF7-A3B34E0656E2}" sibTransId="{E409729F-FA47-4F5C-AA92-7228E4782DEC}"/>
    <dgm:cxn modelId="{5E839684-C543-4F8B-863D-5AF8AC1D0BE9}" srcId="{2D568E18-91DA-47D2-837C-CAB41F6594BC}" destId="{2B6C1CF4-7ED0-42D7-A324-868367E27E4E}" srcOrd="0" destOrd="0" parTransId="{09F462A0-4899-4BB7-88A4-2A6A1E2EADEE}" sibTransId="{47F9D88E-BD32-4AF7-8E8D-B9EE54768523}"/>
    <dgm:cxn modelId="{ABCCACC8-458F-433D-9F0B-B3008CDE6D73}" srcId="{26475E5E-5509-4B08-B8EC-930D8AE19EF3}" destId="{1D9068AF-8C36-4BD6-809B-F1E00AB9DDEC}" srcOrd="0" destOrd="0" parTransId="{10CAEDCC-697D-4C27-B775-063667E04960}" sibTransId="{F5B9D7D8-B16C-4313-A4A6-54B3EB2B75CA}"/>
    <dgm:cxn modelId="{C802AFDF-B146-4007-8BDE-37A7EEE861BE}" type="presParOf" srcId="{C2D86CD3-59C8-492C-A849-AAFB6019ED1B}" destId="{DC4E4985-BFA1-4DEC-95F9-7B2A70F7F293}" srcOrd="0" destOrd="0" presId="urn:microsoft.com/office/officeart/2005/8/layout/vList2"/>
    <dgm:cxn modelId="{23D25CA1-6EEF-47C4-8EB2-D396CFB44B1D}" type="presParOf" srcId="{C2D86CD3-59C8-492C-A849-AAFB6019ED1B}" destId="{78DB6C3B-8F52-4F99-B68D-C5E351447774}" srcOrd="1" destOrd="0" presId="urn:microsoft.com/office/officeart/2005/8/layout/vList2"/>
    <dgm:cxn modelId="{4A6D27F5-0363-490D-9F4E-6F1853C70331}" type="presParOf" srcId="{C2D86CD3-59C8-492C-A849-AAFB6019ED1B}" destId="{85B459AD-0C56-4434-BC2A-EE8234AC9F86}" srcOrd="2" destOrd="0" presId="urn:microsoft.com/office/officeart/2005/8/layout/vList2"/>
    <dgm:cxn modelId="{7334C6DF-8B6D-43BF-A29F-248CBBE9ABDE}" type="presParOf" srcId="{C2D86CD3-59C8-492C-A849-AAFB6019ED1B}" destId="{A7D5ADF9-6898-488D-8432-1A1241FB4E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A550CA8-C13B-417F-A28E-0607AD17BAFE}" type="doc">
      <dgm:prSet loTypeId="urn:microsoft.com/office/officeart/2005/8/layout/vList2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4813FB07-596A-4C50-B4CA-FCD710B892B0}">
      <dgm:prSet phldrT="[Text]"/>
      <dgm:spPr/>
      <dgm:t>
        <a:bodyPr/>
        <a:lstStyle/>
        <a:p>
          <a:r>
            <a:rPr lang="en-US" dirty="0"/>
            <a:t>Nuts and Bolts</a:t>
          </a:r>
          <a:endParaRPr lang="en-IN" dirty="0"/>
        </a:p>
      </dgm:t>
    </dgm:pt>
    <dgm:pt modelId="{CFEBC813-ECC6-4F3C-AE32-AC6C7A50855B}" type="parTrans" cxnId="{298C2117-E19B-434F-85F7-7AA081E7CD93}">
      <dgm:prSet/>
      <dgm:spPr/>
      <dgm:t>
        <a:bodyPr/>
        <a:lstStyle/>
        <a:p>
          <a:endParaRPr lang="en-IN"/>
        </a:p>
      </dgm:t>
    </dgm:pt>
    <dgm:pt modelId="{5BC0C032-72FD-49CE-B031-9E3A910EA675}" type="sibTrans" cxnId="{298C2117-E19B-434F-85F7-7AA081E7CD93}">
      <dgm:prSet/>
      <dgm:spPr/>
      <dgm:t>
        <a:bodyPr/>
        <a:lstStyle/>
        <a:p>
          <a:endParaRPr lang="en-IN"/>
        </a:p>
      </dgm:t>
    </dgm:pt>
    <dgm:pt modelId="{3DB6C74D-3744-4194-A4E5-2131DBE2E764}">
      <dgm:prSet phldrT="[Text]"/>
      <dgm:spPr/>
      <dgm:t>
        <a:bodyPr/>
        <a:lstStyle/>
        <a:p>
          <a:endParaRPr lang="en-IN" dirty="0"/>
        </a:p>
      </dgm:t>
    </dgm:pt>
    <dgm:pt modelId="{49592790-F6A3-448D-8A65-8787B1D17C01}" type="parTrans" cxnId="{7D980F7E-D66A-4717-90BD-9911E7E4C563}">
      <dgm:prSet/>
      <dgm:spPr/>
      <dgm:t>
        <a:bodyPr/>
        <a:lstStyle/>
        <a:p>
          <a:endParaRPr lang="en-IN"/>
        </a:p>
      </dgm:t>
    </dgm:pt>
    <dgm:pt modelId="{2569B6D7-BEB4-4F4C-AE34-BC9045C43A96}" type="sibTrans" cxnId="{7D980F7E-D66A-4717-90BD-9911E7E4C563}">
      <dgm:prSet/>
      <dgm:spPr/>
      <dgm:t>
        <a:bodyPr/>
        <a:lstStyle/>
        <a:p>
          <a:endParaRPr lang="en-IN"/>
        </a:p>
      </dgm:t>
    </dgm:pt>
    <dgm:pt modelId="{281E73DC-759A-4114-BE4E-74DE238673C8}">
      <dgm:prSet phldrT="[Text]"/>
      <dgm:spPr/>
      <dgm:t>
        <a:bodyPr/>
        <a:lstStyle/>
        <a:p>
          <a:r>
            <a:rPr lang="en-US" dirty="0"/>
            <a:t>Arduino IDE</a:t>
          </a:r>
          <a:endParaRPr lang="en-IN" dirty="0"/>
        </a:p>
      </dgm:t>
    </dgm:pt>
    <dgm:pt modelId="{9910955D-8631-4DDE-BC73-6606B50EFDB0}" type="parTrans" cxnId="{56E6B9B7-A029-43E7-8345-1304F4233DAA}">
      <dgm:prSet/>
      <dgm:spPr/>
      <dgm:t>
        <a:bodyPr/>
        <a:lstStyle/>
        <a:p>
          <a:endParaRPr lang="en-IN"/>
        </a:p>
      </dgm:t>
    </dgm:pt>
    <dgm:pt modelId="{9FDE10ED-D851-435B-8FEB-83D79557EF7D}" type="sibTrans" cxnId="{56E6B9B7-A029-43E7-8345-1304F4233DAA}">
      <dgm:prSet/>
      <dgm:spPr/>
      <dgm:t>
        <a:bodyPr/>
        <a:lstStyle/>
        <a:p>
          <a:endParaRPr lang="en-IN"/>
        </a:p>
      </dgm:t>
    </dgm:pt>
    <dgm:pt modelId="{711ADB59-9A65-4E8D-AE88-B24436296CC8}">
      <dgm:prSet phldrT="[Text]"/>
      <dgm:spPr/>
      <dgm:t>
        <a:bodyPr/>
        <a:lstStyle/>
        <a:p>
          <a:endParaRPr lang="en-IN" dirty="0"/>
        </a:p>
      </dgm:t>
    </dgm:pt>
    <dgm:pt modelId="{05941218-38C5-4D68-94E1-8F6D31CE6644}" type="parTrans" cxnId="{F34CB59B-9638-4A4A-9090-27CBA6E93557}">
      <dgm:prSet/>
      <dgm:spPr/>
      <dgm:t>
        <a:bodyPr/>
        <a:lstStyle/>
        <a:p>
          <a:endParaRPr lang="en-IN"/>
        </a:p>
      </dgm:t>
    </dgm:pt>
    <dgm:pt modelId="{C84D1172-C60D-43DE-84E8-C89A5A2926CE}" type="sibTrans" cxnId="{F34CB59B-9638-4A4A-9090-27CBA6E93557}">
      <dgm:prSet/>
      <dgm:spPr/>
      <dgm:t>
        <a:bodyPr/>
        <a:lstStyle/>
        <a:p>
          <a:endParaRPr lang="en-IN"/>
        </a:p>
      </dgm:t>
    </dgm:pt>
    <dgm:pt modelId="{D78818B4-BEE7-4D72-9503-623A111584BF}" type="pres">
      <dgm:prSet presAssocID="{FA550CA8-C13B-417F-A28E-0607AD17BAFE}" presName="linear" presStyleCnt="0">
        <dgm:presLayoutVars>
          <dgm:animLvl val="lvl"/>
          <dgm:resizeHandles val="exact"/>
        </dgm:presLayoutVars>
      </dgm:prSet>
      <dgm:spPr/>
    </dgm:pt>
    <dgm:pt modelId="{8884B49A-9BC8-4260-B4F7-69FA426A50EC}" type="pres">
      <dgm:prSet presAssocID="{4813FB07-596A-4C50-B4CA-FCD710B892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144E30-28C8-49B3-9F3E-13D5FE943606}" type="pres">
      <dgm:prSet presAssocID="{4813FB07-596A-4C50-B4CA-FCD710B892B0}" presName="childText" presStyleLbl="revTx" presStyleIdx="0" presStyleCnt="2">
        <dgm:presLayoutVars>
          <dgm:bulletEnabled val="1"/>
        </dgm:presLayoutVars>
      </dgm:prSet>
      <dgm:spPr/>
    </dgm:pt>
    <dgm:pt modelId="{6E172DA6-1343-44AC-810A-930070E64226}" type="pres">
      <dgm:prSet presAssocID="{281E73DC-759A-4114-BE4E-74DE238673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F66BFFB-2052-4562-B9C4-EE8B8A47418A}" type="pres">
      <dgm:prSet presAssocID="{281E73DC-759A-4114-BE4E-74DE238673C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D670B12-168D-49FF-8B01-F3F0F4E396E3}" type="presOf" srcId="{4813FB07-596A-4C50-B4CA-FCD710B892B0}" destId="{8884B49A-9BC8-4260-B4F7-69FA426A50EC}" srcOrd="0" destOrd="0" presId="urn:microsoft.com/office/officeart/2005/8/layout/vList2"/>
    <dgm:cxn modelId="{298C2117-E19B-434F-85F7-7AA081E7CD93}" srcId="{FA550CA8-C13B-417F-A28E-0607AD17BAFE}" destId="{4813FB07-596A-4C50-B4CA-FCD710B892B0}" srcOrd="0" destOrd="0" parTransId="{CFEBC813-ECC6-4F3C-AE32-AC6C7A50855B}" sibTransId="{5BC0C032-72FD-49CE-B031-9E3A910EA675}"/>
    <dgm:cxn modelId="{B1499922-A9D1-48F0-9D40-9D70F474EB03}" type="presOf" srcId="{3DB6C74D-3744-4194-A4E5-2131DBE2E764}" destId="{B2144E30-28C8-49B3-9F3E-13D5FE943606}" srcOrd="0" destOrd="0" presId="urn:microsoft.com/office/officeart/2005/8/layout/vList2"/>
    <dgm:cxn modelId="{51B88E5A-B857-45C1-87DC-A7444F676F71}" type="presOf" srcId="{711ADB59-9A65-4E8D-AE88-B24436296CC8}" destId="{0F66BFFB-2052-4562-B9C4-EE8B8A47418A}" srcOrd="0" destOrd="0" presId="urn:microsoft.com/office/officeart/2005/8/layout/vList2"/>
    <dgm:cxn modelId="{7D980F7E-D66A-4717-90BD-9911E7E4C563}" srcId="{4813FB07-596A-4C50-B4CA-FCD710B892B0}" destId="{3DB6C74D-3744-4194-A4E5-2131DBE2E764}" srcOrd="0" destOrd="0" parTransId="{49592790-F6A3-448D-8A65-8787B1D17C01}" sibTransId="{2569B6D7-BEB4-4F4C-AE34-BC9045C43A96}"/>
    <dgm:cxn modelId="{F34CB59B-9638-4A4A-9090-27CBA6E93557}" srcId="{281E73DC-759A-4114-BE4E-74DE238673C8}" destId="{711ADB59-9A65-4E8D-AE88-B24436296CC8}" srcOrd="0" destOrd="0" parTransId="{05941218-38C5-4D68-94E1-8F6D31CE6644}" sibTransId="{C84D1172-C60D-43DE-84E8-C89A5A2926CE}"/>
    <dgm:cxn modelId="{E9B7EBA9-6AED-4ECC-A52D-5BBDF7BB0222}" type="presOf" srcId="{281E73DC-759A-4114-BE4E-74DE238673C8}" destId="{6E172DA6-1343-44AC-810A-930070E64226}" srcOrd="0" destOrd="0" presId="urn:microsoft.com/office/officeart/2005/8/layout/vList2"/>
    <dgm:cxn modelId="{418061B5-8A3F-4F44-9D86-00378693DDF9}" type="presOf" srcId="{FA550CA8-C13B-417F-A28E-0607AD17BAFE}" destId="{D78818B4-BEE7-4D72-9503-623A111584BF}" srcOrd="0" destOrd="0" presId="urn:microsoft.com/office/officeart/2005/8/layout/vList2"/>
    <dgm:cxn modelId="{56E6B9B7-A029-43E7-8345-1304F4233DAA}" srcId="{FA550CA8-C13B-417F-A28E-0607AD17BAFE}" destId="{281E73DC-759A-4114-BE4E-74DE238673C8}" srcOrd="1" destOrd="0" parTransId="{9910955D-8631-4DDE-BC73-6606B50EFDB0}" sibTransId="{9FDE10ED-D851-435B-8FEB-83D79557EF7D}"/>
    <dgm:cxn modelId="{265748C9-4BBB-4DB9-89B5-D8D3708B1878}" type="presParOf" srcId="{D78818B4-BEE7-4D72-9503-623A111584BF}" destId="{8884B49A-9BC8-4260-B4F7-69FA426A50EC}" srcOrd="0" destOrd="0" presId="urn:microsoft.com/office/officeart/2005/8/layout/vList2"/>
    <dgm:cxn modelId="{E9184CDB-C5B8-4F8D-9AC8-506C037A624A}" type="presParOf" srcId="{D78818B4-BEE7-4D72-9503-623A111584BF}" destId="{B2144E30-28C8-49B3-9F3E-13D5FE943606}" srcOrd="1" destOrd="0" presId="urn:microsoft.com/office/officeart/2005/8/layout/vList2"/>
    <dgm:cxn modelId="{E457DB04-BCA3-4ABD-96DA-17B2B960ACA2}" type="presParOf" srcId="{D78818B4-BEE7-4D72-9503-623A111584BF}" destId="{6E172DA6-1343-44AC-810A-930070E64226}" srcOrd="2" destOrd="0" presId="urn:microsoft.com/office/officeart/2005/8/layout/vList2"/>
    <dgm:cxn modelId="{5B89B965-B3FC-412C-8203-4395ED093577}" type="presParOf" srcId="{D78818B4-BEE7-4D72-9503-623A111584BF}" destId="{0F66BFFB-2052-4562-B9C4-EE8B8A47418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0E531E0-FDB9-4F17-8418-74DA2120B89A}" type="doc">
      <dgm:prSet loTypeId="urn:microsoft.com/office/officeart/2005/8/layout/default" loCatId="list" qsTypeId="urn:microsoft.com/office/officeart/2009/2/quickstyle/3d8" qsCatId="3D" csTypeId="urn:microsoft.com/office/officeart/2005/8/colors/accent0_1" csCatId="mainScheme" phldr="1"/>
      <dgm:spPr>
        <a:scene3d>
          <a:camera prst="perspectiveHeroicExtremeRightFacing" zoom="82000">
            <a:rot lat="21263659" lon="21303153" rev="396046"/>
          </a:camera>
          <a:lightRig rig="morning" dir="t">
            <a:rot lat="0" lon="0" rev="20400000"/>
          </a:lightRig>
        </a:scene3d>
      </dgm:spPr>
      <dgm:t>
        <a:bodyPr/>
        <a:lstStyle/>
        <a:p>
          <a:endParaRPr lang="en-IN"/>
        </a:p>
      </dgm:t>
    </dgm:pt>
    <dgm:pt modelId="{7D6AEE8C-C276-4280-84D4-4BA48725C55F}">
      <dgm:prSet phldrT="[Text]"/>
      <dgm:spPr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gm:spPr>
      <dgm:t>
        <a:bodyPr/>
        <a:lstStyle/>
        <a:p>
          <a:r>
            <a:rPr lang="en-US" dirty="0"/>
            <a:t>Hardware</a:t>
          </a:r>
          <a:endParaRPr lang="en-IN" dirty="0"/>
        </a:p>
      </dgm:t>
    </dgm:pt>
    <dgm:pt modelId="{E85C8981-B9CE-4051-8B84-2F3708C21A00}" type="parTrans" cxnId="{4703E5F0-044D-41BD-961B-A4F40FCFB85A}">
      <dgm:prSet/>
      <dgm:spPr/>
      <dgm:t>
        <a:bodyPr/>
        <a:lstStyle/>
        <a:p>
          <a:endParaRPr lang="en-IN"/>
        </a:p>
      </dgm:t>
    </dgm:pt>
    <dgm:pt modelId="{43CC2435-6649-4D34-B25F-BC72B55C0E5B}" type="sibTrans" cxnId="{4703E5F0-044D-41BD-961B-A4F40FCFB85A}">
      <dgm:prSet/>
      <dgm:spPr/>
      <dgm:t>
        <a:bodyPr/>
        <a:lstStyle/>
        <a:p>
          <a:endParaRPr lang="en-IN"/>
        </a:p>
      </dgm:t>
    </dgm:pt>
    <dgm:pt modelId="{C9CFA1D6-5D7D-44DB-BED2-5A79F8A23C6B}" type="pres">
      <dgm:prSet presAssocID="{F0E531E0-FDB9-4F17-8418-74DA2120B89A}" presName="diagram" presStyleCnt="0">
        <dgm:presLayoutVars>
          <dgm:dir/>
          <dgm:resizeHandles val="exact"/>
        </dgm:presLayoutVars>
      </dgm:prSet>
      <dgm:spPr/>
    </dgm:pt>
    <dgm:pt modelId="{A6C8813F-F2F9-4DC7-BB19-C2489650031D}" type="pres">
      <dgm:prSet presAssocID="{7D6AEE8C-C276-4280-84D4-4BA48725C55F}" presName="node" presStyleLbl="node1" presStyleIdx="0" presStyleCnt="1" custLinFactNeighborX="76105" custLinFactNeighborY="72047">
        <dgm:presLayoutVars>
          <dgm:bulletEnabled val="1"/>
        </dgm:presLayoutVars>
      </dgm:prSet>
      <dgm:spPr/>
    </dgm:pt>
  </dgm:ptLst>
  <dgm:cxnLst>
    <dgm:cxn modelId="{BB27918E-9AD8-4D77-BF7C-AEAD3B74B940}" type="presOf" srcId="{7D6AEE8C-C276-4280-84D4-4BA48725C55F}" destId="{A6C8813F-F2F9-4DC7-BB19-C2489650031D}" srcOrd="0" destOrd="0" presId="urn:microsoft.com/office/officeart/2005/8/layout/default"/>
    <dgm:cxn modelId="{4703E5F0-044D-41BD-961B-A4F40FCFB85A}" srcId="{F0E531E0-FDB9-4F17-8418-74DA2120B89A}" destId="{7D6AEE8C-C276-4280-84D4-4BA48725C55F}" srcOrd="0" destOrd="0" parTransId="{E85C8981-B9CE-4051-8B84-2F3708C21A00}" sibTransId="{43CC2435-6649-4D34-B25F-BC72B55C0E5B}"/>
    <dgm:cxn modelId="{CF2ED9FB-6256-412A-B82E-6943E98FA42E}" type="presOf" srcId="{F0E531E0-FDB9-4F17-8418-74DA2120B89A}" destId="{C9CFA1D6-5D7D-44DB-BED2-5A79F8A23C6B}" srcOrd="0" destOrd="0" presId="urn:microsoft.com/office/officeart/2005/8/layout/default"/>
    <dgm:cxn modelId="{D9688E5F-1F33-4C4E-8013-F6CEE1A7B8C8}" type="presParOf" srcId="{C9CFA1D6-5D7D-44DB-BED2-5A79F8A23C6B}" destId="{A6C8813F-F2F9-4DC7-BB19-C2489650031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9E5D784-3F1F-4891-8941-39DCF5D50151}" type="doc">
      <dgm:prSet loTypeId="urn:microsoft.com/office/officeart/2005/8/layout/vList3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813BFEC-4596-4898-9B96-B768EC6F8BEA}">
      <dgm:prSet phldrT="[Text]"/>
      <dgm:spPr/>
      <dgm:t>
        <a:bodyPr/>
        <a:lstStyle/>
        <a:p>
          <a:r>
            <a:rPr lang="en-US" dirty="0"/>
            <a:t>What kind of Power supply is needed for this application?</a:t>
          </a:r>
          <a:endParaRPr lang="en-IN" dirty="0"/>
        </a:p>
      </dgm:t>
    </dgm:pt>
    <dgm:pt modelId="{F3D35EBF-D2A5-4CEB-B27E-F13EA5F6C321}" type="parTrans" cxnId="{DED413E7-66BB-46FF-9A38-77437BC4164F}">
      <dgm:prSet/>
      <dgm:spPr/>
      <dgm:t>
        <a:bodyPr/>
        <a:lstStyle/>
        <a:p>
          <a:endParaRPr lang="en-IN"/>
        </a:p>
      </dgm:t>
    </dgm:pt>
    <dgm:pt modelId="{C866E8AC-A179-4A8D-87B8-ACCCDDA29526}" type="sibTrans" cxnId="{DED413E7-66BB-46FF-9A38-77437BC4164F}">
      <dgm:prSet/>
      <dgm:spPr/>
      <dgm:t>
        <a:bodyPr/>
        <a:lstStyle/>
        <a:p>
          <a:endParaRPr lang="en-IN"/>
        </a:p>
      </dgm:t>
    </dgm:pt>
    <dgm:pt modelId="{3ECC3E82-DFAA-4F2C-B25C-F51732DDF3AB}" type="pres">
      <dgm:prSet presAssocID="{D9E5D784-3F1F-4891-8941-39DCF5D50151}" presName="linearFlow" presStyleCnt="0">
        <dgm:presLayoutVars>
          <dgm:dir/>
          <dgm:resizeHandles val="exact"/>
        </dgm:presLayoutVars>
      </dgm:prSet>
      <dgm:spPr/>
    </dgm:pt>
    <dgm:pt modelId="{37BA564E-CA21-4761-9F99-A9FE0E7F65AB}" type="pres">
      <dgm:prSet presAssocID="{4813BFEC-4596-4898-9B96-B768EC6F8BEA}" presName="composite" presStyleCnt="0"/>
      <dgm:spPr/>
    </dgm:pt>
    <dgm:pt modelId="{1B8DDEC7-276D-4444-B222-AD68EA3810CF}" type="pres">
      <dgm:prSet presAssocID="{4813BFEC-4596-4898-9B96-B768EC6F8BEA}" presName="imgShp" presStyleLbl="fgImgPlace1" presStyleIdx="0" presStyleCnt="1" custLinFactNeighborY="-17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3491142-486E-43CF-B583-498F32833526}" type="pres">
      <dgm:prSet presAssocID="{4813BFEC-4596-4898-9B96-B768EC6F8B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575A831A-6A61-49C7-A0AA-D699236924F5}" type="presOf" srcId="{D9E5D784-3F1F-4891-8941-39DCF5D50151}" destId="{3ECC3E82-DFAA-4F2C-B25C-F51732DDF3AB}" srcOrd="0" destOrd="0" presId="urn:microsoft.com/office/officeart/2005/8/layout/vList3"/>
    <dgm:cxn modelId="{90AE76AD-84A5-4A10-B750-FD5042BD1319}" type="presOf" srcId="{4813BFEC-4596-4898-9B96-B768EC6F8BEA}" destId="{33491142-486E-43CF-B583-498F32833526}" srcOrd="0" destOrd="0" presId="urn:microsoft.com/office/officeart/2005/8/layout/vList3"/>
    <dgm:cxn modelId="{DED413E7-66BB-46FF-9A38-77437BC4164F}" srcId="{D9E5D784-3F1F-4891-8941-39DCF5D50151}" destId="{4813BFEC-4596-4898-9B96-B768EC6F8BEA}" srcOrd="0" destOrd="0" parTransId="{F3D35EBF-D2A5-4CEB-B27E-F13EA5F6C321}" sibTransId="{C866E8AC-A179-4A8D-87B8-ACCCDDA29526}"/>
    <dgm:cxn modelId="{7BC9AEC4-C3D4-4C60-8277-7604A442504B}" type="presParOf" srcId="{3ECC3E82-DFAA-4F2C-B25C-F51732DDF3AB}" destId="{37BA564E-CA21-4761-9F99-A9FE0E7F65AB}" srcOrd="0" destOrd="0" presId="urn:microsoft.com/office/officeart/2005/8/layout/vList3"/>
    <dgm:cxn modelId="{3F05F9C1-3956-4BC2-9DA1-FD40270F84FD}" type="presParOf" srcId="{37BA564E-CA21-4761-9F99-A9FE0E7F65AB}" destId="{1B8DDEC7-276D-4444-B222-AD68EA3810CF}" srcOrd="0" destOrd="0" presId="urn:microsoft.com/office/officeart/2005/8/layout/vList3"/>
    <dgm:cxn modelId="{5BFAAA1A-6452-4D8C-90B5-B3398DF71E6F}" type="presParOf" srcId="{37BA564E-CA21-4761-9F99-A9FE0E7F65AB}" destId="{33491142-486E-43CF-B583-498F3283352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DEC92D7-F1DC-490B-83BC-6DD7376962A1}" type="doc">
      <dgm:prSet loTypeId="urn:microsoft.com/office/officeart/2005/8/layout/hierarchy1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4B8E7B1-603D-4261-B355-42457962E625}">
      <dgm:prSet phldrT="[Text]"/>
      <dgm:spPr/>
      <dgm:t>
        <a:bodyPr/>
        <a:lstStyle/>
        <a:p>
          <a:r>
            <a:rPr lang="en-US" dirty="0"/>
            <a:t>Power supply</a:t>
          </a:r>
          <a:endParaRPr lang="en-IN" dirty="0"/>
        </a:p>
      </dgm:t>
    </dgm:pt>
    <dgm:pt modelId="{68B35865-0EDA-4292-B764-C34378D86C79}" type="parTrans" cxnId="{54276AF4-F119-4E40-8B0B-30C0DD2E7420}">
      <dgm:prSet/>
      <dgm:spPr/>
      <dgm:t>
        <a:bodyPr/>
        <a:lstStyle/>
        <a:p>
          <a:endParaRPr lang="en-IN"/>
        </a:p>
      </dgm:t>
    </dgm:pt>
    <dgm:pt modelId="{0592A53A-13B6-4654-BDE6-781B55212BC4}" type="sibTrans" cxnId="{54276AF4-F119-4E40-8B0B-30C0DD2E7420}">
      <dgm:prSet/>
      <dgm:spPr/>
      <dgm:t>
        <a:bodyPr/>
        <a:lstStyle/>
        <a:p>
          <a:endParaRPr lang="en-IN"/>
        </a:p>
      </dgm:t>
    </dgm:pt>
    <dgm:pt modelId="{22F66640-AAB5-4395-B3EA-905EA4474138}">
      <dgm:prSet phldrT="[Text]"/>
      <dgm:spPr/>
      <dgm:t>
        <a:bodyPr/>
        <a:lstStyle/>
        <a:p>
          <a:r>
            <a:rPr lang="en-US" dirty="0"/>
            <a:t>DC Power Adapter(5V)</a:t>
          </a:r>
          <a:endParaRPr lang="en-IN" dirty="0"/>
        </a:p>
      </dgm:t>
    </dgm:pt>
    <dgm:pt modelId="{058DB65F-D5E0-485C-BE6C-CCFEE2A3E4F7}" type="parTrans" cxnId="{404E395C-4005-4DB9-949A-C95E57905904}">
      <dgm:prSet/>
      <dgm:spPr/>
      <dgm:t>
        <a:bodyPr/>
        <a:lstStyle/>
        <a:p>
          <a:endParaRPr lang="en-IN"/>
        </a:p>
      </dgm:t>
    </dgm:pt>
    <dgm:pt modelId="{FBC4B380-3DD5-49B7-8E7E-15109E5FF24B}" type="sibTrans" cxnId="{404E395C-4005-4DB9-949A-C95E57905904}">
      <dgm:prSet/>
      <dgm:spPr/>
      <dgm:t>
        <a:bodyPr/>
        <a:lstStyle/>
        <a:p>
          <a:endParaRPr lang="en-IN"/>
        </a:p>
      </dgm:t>
    </dgm:pt>
    <dgm:pt modelId="{83F3D9E7-1F93-4A5E-91F1-B7C416C73515}">
      <dgm:prSet phldrT="[Text]"/>
      <dgm:spPr/>
      <dgm:t>
        <a:bodyPr/>
        <a:lstStyle/>
        <a:p>
          <a:r>
            <a:rPr lang="en-US" dirty="0"/>
            <a:t>USB Connector(5V)</a:t>
          </a:r>
          <a:endParaRPr lang="en-IN" dirty="0"/>
        </a:p>
      </dgm:t>
    </dgm:pt>
    <dgm:pt modelId="{65856DDE-F7AD-41C9-8D7B-B6562BCACC54}" type="parTrans" cxnId="{2B1DFE37-F8E2-48BA-86DC-BDDF09C6DA9E}">
      <dgm:prSet/>
      <dgm:spPr/>
      <dgm:t>
        <a:bodyPr/>
        <a:lstStyle/>
        <a:p>
          <a:endParaRPr lang="en-IN"/>
        </a:p>
      </dgm:t>
    </dgm:pt>
    <dgm:pt modelId="{A77620EB-EE07-4A92-A06B-C7B851222E1C}" type="sibTrans" cxnId="{2B1DFE37-F8E2-48BA-86DC-BDDF09C6DA9E}">
      <dgm:prSet/>
      <dgm:spPr/>
      <dgm:t>
        <a:bodyPr/>
        <a:lstStyle/>
        <a:p>
          <a:endParaRPr lang="en-IN"/>
        </a:p>
      </dgm:t>
    </dgm:pt>
    <dgm:pt modelId="{89D8AC44-9172-45C8-A75F-689D937FAA32}">
      <dgm:prSet/>
      <dgm:spPr/>
      <dgm:t>
        <a:bodyPr/>
        <a:lstStyle/>
        <a:p>
          <a:r>
            <a:rPr lang="en-US" b="1" dirty="0"/>
            <a:t>VIN</a:t>
          </a:r>
          <a:r>
            <a:rPr lang="en-US" dirty="0"/>
            <a:t> pin of the board(7-12V)</a:t>
          </a:r>
        </a:p>
        <a:p>
          <a:r>
            <a:rPr lang="en-US" dirty="0"/>
            <a:t>(Battery)</a:t>
          </a:r>
          <a:endParaRPr lang="en-IN" dirty="0"/>
        </a:p>
      </dgm:t>
    </dgm:pt>
    <dgm:pt modelId="{2BF3B293-0F3E-4957-8E34-EFD852552F8E}" type="parTrans" cxnId="{4F54D787-4355-4E9B-83A2-E232378FB7BF}">
      <dgm:prSet/>
      <dgm:spPr/>
      <dgm:t>
        <a:bodyPr/>
        <a:lstStyle/>
        <a:p>
          <a:endParaRPr lang="en-IN"/>
        </a:p>
      </dgm:t>
    </dgm:pt>
    <dgm:pt modelId="{879202BA-A695-4847-A931-345B6F3921F7}" type="sibTrans" cxnId="{4F54D787-4355-4E9B-83A2-E232378FB7BF}">
      <dgm:prSet/>
      <dgm:spPr/>
      <dgm:t>
        <a:bodyPr/>
        <a:lstStyle/>
        <a:p>
          <a:endParaRPr lang="en-IN"/>
        </a:p>
      </dgm:t>
    </dgm:pt>
    <dgm:pt modelId="{0BCE60CB-9A87-4C47-84F1-B979A801A06D}" type="pres">
      <dgm:prSet presAssocID="{9DEC92D7-F1DC-490B-83BC-6DD7376962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0832B7-7ED5-49B8-BCE3-995EB444900D}" type="pres">
      <dgm:prSet presAssocID="{24B8E7B1-603D-4261-B355-42457962E625}" presName="hierRoot1" presStyleCnt="0"/>
      <dgm:spPr/>
    </dgm:pt>
    <dgm:pt modelId="{6335312D-5769-4A20-8801-E002E07F67D4}" type="pres">
      <dgm:prSet presAssocID="{24B8E7B1-603D-4261-B355-42457962E625}" presName="composite" presStyleCnt="0"/>
      <dgm:spPr/>
    </dgm:pt>
    <dgm:pt modelId="{EDE2D6BC-077D-48AD-A63D-D12EC7314964}" type="pres">
      <dgm:prSet presAssocID="{24B8E7B1-603D-4261-B355-42457962E625}" presName="background" presStyleLbl="node0" presStyleIdx="0" presStyleCnt="1"/>
      <dgm:spPr/>
    </dgm:pt>
    <dgm:pt modelId="{A3923BCD-91D6-42AE-9A4C-627242E7E390}" type="pres">
      <dgm:prSet presAssocID="{24B8E7B1-603D-4261-B355-42457962E625}" presName="text" presStyleLbl="fgAcc0" presStyleIdx="0" presStyleCnt="1">
        <dgm:presLayoutVars>
          <dgm:chPref val="3"/>
        </dgm:presLayoutVars>
      </dgm:prSet>
      <dgm:spPr/>
    </dgm:pt>
    <dgm:pt modelId="{611A748C-361B-4C93-89E6-0971ABF2DF3E}" type="pres">
      <dgm:prSet presAssocID="{24B8E7B1-603D-4261-B355-42457962E625}" presName="hierChild2" presStyleCnt="0"/>
      <dgm:spPr/>
    </dgm:pt>
    <dgm:pt modelId="{20127219-C73A-4767-8EF9-B3084FDC1775}" type="pres">
      <dgm:prSet presAssocID="{058DB65F-D5E0-485C-BE6C-CCFEE2A3E4F7}" presName="Name10" presStyleLbl="parChTrans1D2" presStyleIdx="0" presStyleCnt="3"/>
      <dgm:spPr/>
    </dgm:pt>
    <dgm:pt modelId="{687A9E6D-EC39-4CA1-A014-5ECD37D42769}" type="pres">
      <dgm:prSet presAssocID="{22F66640-AAB5-4395-B3EA-905EA4474138}" presName="hierRoot2" presStyleCnt="0"/>
      <dgm:spPr/>
    </dgm:pt>
    <dgm:pt modelId="{490725F5-61F1-4575-93CE-8D6F2FBA119E}" type="pres">
      <dgm:prSet presAssocID="{22F66640-AAB5-4395-B3EA-905EA4474138}" presName="composite2" presStyleCnt="0"/>
      <dgm:spPr/>
    </dgm:pt>
    <dgm:pt modelId="{B186D1F5-95CF-45D5-BF1F-1FF71DA6197D}" type="pres">
      <dgm:prSet presAssocID="{22F66640-AAB5-4395-B3EA-905EA4474138}" presName="background2" presStyleLbl="node2" presStyleIdx="0" presStyleCnt="3"/>
      <dgm:spPr/>
    </dgm:pt>
    <dgm:pt modelId="{6999F28D-6D4B-4565-B508-088B3EC2F87D}" type="pres">
      <dgm:prSet presAssocID="{22F66640-AAB5-4395-B3EA-905EA4474138}" presName="text2" presStyleLbl="fgAcc2" presStyleIdx="0" presStyleCnt="3">
        <dgm:presLayoutVars>
          <dgm:chPref val="3"/>
        </dgm:presLayoutVars>
      </dgm:prSet>
      <dgm:spPr/>
    </dgm:pt>
    <dgm:pt modelId="{56120F6F-8478-49B1-B433-5451692E9EA8}" type="pres">
      <dgm:prSet presAssocID="{22F66640-AAB5-4395-B3EA-905EA4474138}" presName="hierChild3" presStyleCnt="0"/>
      <dgm:spPr/>
    </dgm:pt>
    <dgm:pt modelId="{7EA30E12-2335-4BEF-82EA-FC0C493B4E3A}" type="pres">
      <dgm:prSet presAssocID="{65856DDE-F7AD-41C9-8D7B-B6562BCACC54}" presName="Name10" presStyleLbl="parChTrans1D2" presStyleIdx="1" presStyleCnt="3"/>
      <dgm:spPr/>
    </dgm:pt>
    <dgm:pt modelId="{CC109008-0851-4E49-B3EC-B6823457B654}" type="pres">
      <dgm:prSet presAssocID="{83F3D9E7-1F93-4A5E-91F1-B7C416C73515}" presName="hierRoot2" presStyleCnt="0"/>
      <dgm:spPr/>
    </dgm:pt>
    <dgm:pt modelId="{24136FE5-92E2-4637-8FD8-E3F8958F742C}" type="pres">
      <dgm:prSet presAssocID="{83F3D9E7-1F93-4A5E-91F1-B7C416C73515}" presName="composite2" presStyleCnt="0"/>
      <dgm:spPr/>
    </dgm:pt>
    <dgm:pt modelId="{D8DA347A-40A2-49BF-974B-24A1422305E9}" type="pres">
      <dgm:prSet presAssocID="{83F3D9E7-1F93-4A5E-91F1-B7C416C73515}" presName="background2" presStyleLbl="node2" presStyleIdx="1" presStyleCnt="3"/>
      <dgm:spPr/>
    </dgm:pt>
    <dgm:pt modelId="{C0B65B9C-A6E9-4906-8205-869EB8E323A8}" type="pres">
      <dgm:prSet presAssocID="{83F3D9E7-1F93-4A5E-91F1-B7C416C73515}" presName="text2" presStyleLbl="fgAcc2" presStyleIdx="1" presStyleCnt="3">
        <dgm:presLayoutVars>
          <dgm:chPref val="3"/>
        </dgm:presLayoutVars>
      </dgm:prSet>
      <dgm:spPr/>
    </dgm:pt>
    <dgm:pt modelId="{8FECB91A-C738-4976-967C-EA3008E3222C}" type="pres">
      <dgm:prSet presAssocID="{83F3D9E7-1F93-4A5E-91F1-B7C416C73515}" presName="hierChild3" presStyleCnt="0"/>
      <dgm:spPr/>
    </dgm:pt>
    <dgm:pt modelId="{4378BB9C-B3D1-40DB-84DC-BE56D9D3FFAF}" type="pres">
      <dgm:prSet presAssocID="{2BF3B293-0F3E-4957-8E34-EFD852552F8E}" presName="Name10" presStyleLbl="parChTrans1D2" presStyleIdx="2" presStyleCnt="3"/>
      <dgm:spPr/>
    </dgm:pt>
    <dgm:pt modelId="{B24D8238-2978-4573-AA28-D88D328FB16C}" type="pres">
      <dgm:prSet presAssocID="{89D8AC44-9172-45C8-A75F-689D937FAA32}" presName="hierRoot2" presStyleCnt="0"/>
      <dgm:spPr/>
    </dgm:pt>
    <dgm:pt modelId="{30689FC2-26D3-492B-927E-C1016D3202AA}" type="pres">
      <dgm:prSet presAssocID="{89D8AC44-9172-45C8-A75F-689D937FAA32}" presName="composite2" presStyleCnt="0"/>
      <dgm:spPr/>
    </dgm:pt>
    <dgm:pt modelId="{C9544E4A-1503-47D2-9461-7AACFA416C30}" type="pres">
      <dgm:prSet presAssocID="{89D8AC44-9172-45C8-A75F-689D937FAA32}" presName="background2" presStyleLbl="node2" presStyleIdx="2" presStyleCnt="3"/>
      <dgm:spPr/>
    </dgm:pt>
    <dgm:pt modelId="{FA1E654A-BB70-404F-9437-B7EAE4A0FC61}" type="pres">
      <dgm:prSet presAssocID="{89D8AC44-9172-45C8-A75F-689D937FAA32}" presName="text2" presStyleLbl="fgAcc2" presStyleIdx="2" presStyleCnt="3">
        <dgm:presLayoutVars>
          <dgm:chPref val="3"/>
        </dgm:presLayoutVars>
      </dgm:prSet>
      <dgm:spPr/>
    </dgm:pt>
    <dgm:pt modelId="{C59FCBCF-48DE-48AE-8C73-D81C6E289DA4}" type="pres">
      <dgm:prSet presAssocID="{89D8AC44-9172-45C8-A75F-689D937FAA32}" presName="hierChild3" presStyleCnt="0"/>
      <dgm:spPr/>
    </dgm:pt>
  </dgm:ptLst>
  <dgm:cxnLst>
    <dgm:cxn modelId="{1C64DC15-7571-4769-BEB1-BBBA405AE799}" type="presOf" srcId="{9DEC92D7-F1DC-490B-83BC-6DD7376962A1}" destId="{0BCE60CB-9A87-4C47-84F1-B979A801A06D}" srcOrd="0" destOrd="0" presId="urn:microsoft.com/office/officeart/2005/8/layout/hierarchy1"/>
    <dgm:cxn modelId="{2B1DFE37-F8E2-48BA-86DC-BDDF09C6DA9E}" srcId="{24B8E7B1-603D-4261-B355-42457962E625}" destId="{83F3D9E7-1F93-4A5E-91F1-B7C416C73515}" srcOrd="1" destOrd="0" parTransId="{65856DDE-F7AD-41C9-8D7B-B6562BCACC54}" sibTransId="{A77620EB-EE07-4A92-A06B-C7B851222E1C}"/>
    <dgm:cxn modelId="{404E395C-4005-4DB9-949A-C95E57905904}" srcId="{24B8E7B1-603D-4261-B355-42457962E625}" destId="{22F66640-AAB5-4395-B3EA-905EA4474138}" srcOrd="0" destOrd="0" parTransId="{058DB65F-D5E0-485C-BE6C-CCFEE2A3E4F7}" sibTransId="{FBC4B380-3DD5-49B7-8E7E-15109E5FF24B}"/>
    <dgm:cxn modelId="{76EC8341-9B9B-40B1-A00E-A380AE0A1723}" type="presOf" srcId="{058DB65F-D5E0-485C-BE6C-CCFEE2A3E4F7}" destId="{20127219-C73A-4767-8EF9-B3084FDC1775}" srcOrd="0" destOrd="0" presId="urn:microsoft.com/office/officeart/2005/8/layout/hierarchy1"/>
    <dgm:cxn modelId="{CABF7D45-E5FE-44F8-9093-F99EC04DC13E}" type="presOf" srcId="{89D8AC44-9172-45C8-A75F-689D937FAA32}" destId="{FA1E654A-BB70-404F-9437-B7EAE4A0FC61}" srcOrd="0" destOrd="0" presId="urn:microsoft.com/office/officeart/2005/8/layout/hierarchy1"/>
    <dgm:cxn modelId="{3C327B69-1663-4290-85EF-373AEB0814FA}" type="presOf" srcId="{24B8E7B1-603D-4261-B355-42457962E625}" destId="{A3923BCD-91D6-42AE-9A4C-627242E7E390}" srcOrd="0" destOrd="0" presId="urn:microsoft.com/office/officeart/2005/8/layout/hierarchy1"/>
    <dgm:cxn modelId="{4F54D787-4355-4E9B-83A2-E232378FB7BF}" srcId="{24B8E7B1-603D-4261-B355-42457962E625}" destId="{89D8AC44-9172-45C8-A75F-689D937FAA32}" srcOrd="2" destOrd="0" parTransId="{2BF3B293-0F3E-4957-8E34-EFD852552F8E}" sibTransId="{879202BA-A695-4847-A931-345B6F3921F7}"/>
    <dgm:cxn modelId="{7A8B11C2-2033-4187-A903-7D3D1BEACC8A}" type="presOf" srcId="{83F3D9E7-1F93-4A5E-91F1-B7C416C73515}" destId="{C0B65B9C-A6E9-4906-8205-869EB8E323A8}" srcOrd="0" destOrd="0" presId="urn:microsoft.com/office/officeart/2005/8/layout/hierarchy1"/>
    <dgm:cxn modelId="{5912DBCE-1BB6-4443-8A9E-A9554C9ECC58}" type="presOf" srcId="{22F66640-AAB5-4395-B3EA-905EA4474138}" destId="{6999F28D-6D4B-4565-B508-088B3EC2F87D}" srcOrd="0" destOrd="0" presId="urn:microsoft.com/office/officeart/2005/8/layout/hierarchy1"/>
    <dgm:cxn modelId="{FC9755D0-4FFD-4867-ABEC-74599ADECC24}" type="presOf" srcId="{65856DDE-F7AD-41C9-8D7B-B6562BCACC54}" destId="{7EA30E12-2335-4BEF-82EA-FC0C493B4E3A}" srcOrd="0" destOrd="0" presId="urn:microsoft.com/office/officeart/2005/8/layout/hierarchy1"/>
    <dgm:cxn modelId="{BECEF8E8-38D9-418C-9503-8FA69F74D1BC}" type="presOf" srcId="{2BF3B293-0F3E-4957-8E34-EFD852552F8E}" destId="{4378BB9C-B3D1-40DB-84DC-BE56D9D3FFAF}" srcOrd="0" destOrd="0" presId="urn:microsoft.com/office/officeart/2005/8/layout/hierarchy1"/>
    <dgm:cxn modelId="{54276AF4-F119-4E40-8B0B-30C0DD2E7420}" srcId="{9DEC92D7-F1DC-490B-83BC-6DD7376962A1}" destId="{24B8E7B1-603D-4261-B355-42457962E625}" srcOrd="0" destOrd="0" parTransId="{68B35865-0EDA-4292-B764-C34378D86C79}" sibTransId="{0592A53A-13B6-4654-BDE6-781B55212BC4}"/>
    <dgm:cxn modelId="{669FB6F1-C85E-49A2-BAAA-B85E18250810}" type="presParOf" srcId="{0BCE60CB-9A87-4C47-84F1-B979A801A06D}" destId="{C70832B7-7ED5-49B8-BCE3-995EB444900D}" srcOrd="0" destOrd="0" presId="urn:microsoft.com/office/officeart/2005/8/layout/hierarchy1"/>
    <dgm:cxn modelId="{5FF98FC9-D07D-4659-A21F-214E7EF2ABF3}" type="presParOf" srcId="{C70832B7-7ED5-49B8-BCE3-995EB444900D}" destId="{6335312D-5769-4A20-8801-E002E07F67D4}" srcOrd="0" destOrd="0" presId="urn:microsoft.com/office/officeart/2005/8/layout/hierarchy1"/>
    <dgm:cxn modelId="{A9714F89-F16A-49A6-ABEB-372D6BAEB8D9}" type="presParOf" srcId="{6335312D-5769-4A20-8801-E002E07F67D4}" destId="{EDE2D6BC-077D-48AD-A63D-D12EC7314964}" srcOrd="0" destOrd="0" presId="urn:microsoft.com/office/officeart/2005/8/layout/hierarchy1"/>
    <dgm:cxn modelId="{A11CB335-FCDF-40FB-A1BA-362B941CDCE4}" type="presParOf" srcId="{6335312D-5769-4A20-8801-E002E07F67D4}" destId="{A3923BCD-91D6-42AE-9A4C-627242E7E390}" srcOrd="1" destOrd="0" presId="urn:microsoft.com/office/officeart/2005/8/layout/hierarchy1"/>
    <dgm:cxn modelId="{3D1133B3-8192-406C-830C-51FE381887C0}" type="presParOf" srcId="{C70832B7-7ED5-49B8-BCE3-995EB444900D}" destId="{611A748C-361B-4C93-89E6-0971ABF2DF3E}" srcOrd="1" destOrd="0" presId="urn:microsoft.com/office/officeart/2005/8/layout/hierarchy1"/>
    <dgm:cxn modelId="{A91F3032-869C-4C78-80D4-A56C3A83D1F4}" type="presParOf" srcId="{611A748C-361B-4C93-89E6-0971ABF2DF3E}" destId="{20127219-C73A-4767-8EF9-B3084FDC1775}" srcOrd="0" destOrd="0" presId="urn:microsoft.com/office/officeart/2005/8/layout/hierarchy1"/>
    <dgm:cxn modelId="{6E8456BF-12C9-44B2-AC8E-EDB530F7D586}" type="presParOf" srcId="{611A748C-361B-4C93-89E6-0971ABF2DF3E}" destId="{687A9E6D-EC39-4CA1-A014-5ECD37D42769}" srcOrd="1" destOrd="0" presId="urn:microsoft.com/office/officeart/2005/8/layout/hierarchy1"/>
    <dgm:cxn modelId="{7FD2ABDA-2772-4466-8439-E8B05D69A6EB}" type="presParOf" srcId="{687A9E6D-EC39-4CA1-A014-5ECD37D42769}" destId="{490725F5-61F1-4575-93CE-8D6F2FBA119E}" srcOrd="0" destOrd="0" presId="urn:microsoft.com/office/officeart/2005/8/layout/hierarchy1"/>
    <dgm:cxn modelId="{0A37720D-8C0D-412F-8818-D111E2020CF9}" type="presParOf" srcId="{490725F5-61F1-4575-93CE-8D6F2FBA119E}" destId="{B186D1F5-95CF-45D5-BF1F-1FF71DA6197D}" srcOrd="0" destOrd="0" presId="urn:microsoft.com/office/officeart/2005/8/layout/hierarchy1"/>
    <dgm:cxn modelId="{A236BA63-0B41-48E7-A4BC-E24D23420E31}" type="presParOf" srcId="{490725F5-61F1-4575-93CE-8D6F2FBA119E}" destId="{6999F28D-6D4B-4565-B508-088B3EC2F87D}" srcOrd="1" destOrd="0" presId="urn:microsoft.com/office/officeart/2005/8/layout/hierarchy1"/>
    <dgm:cxn modelId="{F8FAD2D1-0658-4E0F-9951-2091DAB8565E}" type="presParOf" srcId="{687A9E6D-EC39-4CA1-A014-5ECD37D42769}" destId="{56120F6F-8478-49B1-B433-5451692E9EA8}" srcOrd="1" destOrd="0" presId="urn:microsoft.com/office/officeart/2005/8/layout/hierarchy1"/>
    <dgm:cxn modelId="{5E2D8619-9479-4477-9B35-C28905B0C9A3}" type="presParOf" srcId="{611A748C-361B-4C93-89E6-0971ABF2DF3E}" destId="{7EA30E12-2335-4BEF-82EA-FC0C493B4E3A}" srcOrd="2" destOrd="0" presId="urn:microsoft.com/office/officeart/2005/8/layout/hierarchy1"/>
    <dgm:cxn modelId="{210145A2-A175-4C41-889C-4BAF4BF2DADE}" type="presParOf" srcId="{611A748C-361B-4C93-89E6-0971ABF2DF3E}" destId="{CC109008-0851-4E49-B3EC-B6823457B654}" srcOrd="3" destOrd="0" presId="urn:microsoft.com/office/officeart/2005/8/layout/hierarchy1"/>
    <dgm:cxn modelId="{1D6A8D38-52E7-4CD8-8011-C683631FF47F}" type="presParOf" srcId="{CC109008-0851-4E49-B3EC-B6823457B654}" destId="{24136FE5-92E2-4637-8FD8-E3F8958F742C}" srcOrd="0" destOrd="0" presId="urn:microsoft.com/office/officeart/2005/8/layout/hierarchy1"/>
    <dgm:cxn modelId="{ABBE5F92-AC2F-472D-9414-A00A527A9FD5}" type="presParOf" srcId="{24136FE5-92E2-4637-8FD8-E3F8958F742C}" destId="{D8DA347A-40A2-49BF-974B-24A1422305E9}" srcOrd="0" destOrd="0" presId="urn:microsoft.com/office/officeart/2005/8/layout/hierarchy1"/>
    <dgm:cxn modelId="{5F070F7A-9854-47B8-B0FF-B727EB4F9EE3}" type="presParOf" srcId="{24136FE5-92E2-4637-8FD8-E3F8958F742C}" destId="{C0B65B9C-A6E9-4906-8205-869EB8E323A8}" srcOrd="1" destOrd="0" presId="urn:microsoft.com/office/officeart/2005/8/layout/hierarchy1"/>
    <dgm:cxn modelId="{F52737D0-C023-4547-A9FB-00E64EC90458}" type="presParOf" srcId="{CC109008-0851-4E49-B3EC-B6823457B654}" destId="{8FECB91A-C738-4976-967C-EA3008E3222C}" srcOrd="1" destOrd="0" presId="urn:microsoft.com/office/officeart/2005/8/layout/hierarchy1"/>
    <dgm:cxn modelId="{54F0AC36-9BE5-4F5D-8C39-ACC13CE3C694}" type="presParOf" srcId="{611A748C-361B-4C93-89E6-0971ABF2DF3E}" destId="{4378BB9C-B3D1-40DB-84DC-BE56D9D3FFAF}" srcOrd="4" destOrd="0" presId="urn:microsoft.com/office/officeart/2005/8/layout/hierarchy1"/>
    <dgm:cxn modelId="{A6EC1404-4A52-47EF-B1C5-3599CF69D674}" type="presParOf" srcId="{611A748C-361B-4C93-89E6-0971ABF2DF3E}" destId="{B24D8238-2978-4573-AA28-D88D328FB16C}" srcOrd="5" destOrd="0" presId="urn:microsoft.com/office/officeart/2005/8/layout/hierarchy1"/>
    <dgm:cxn modelId="{D2DA6F28-7888-4BAC-B08F-B5F6A19CFD8C}" type="presParOf" srcId="{B24D8238-2978-4573-AA28-D88D328FB16C}" destId="{30689FC2-26D3-492B-927E-C1016D3202AA}" srcOrd="0" destOrd="0" presId="urn:microsoft.com/office/officeart/2005/8/layout/hierarchy1"/>
    <dgm:cxn modelId="{AEDEB98E-5660-436A-B553-42B32D717437}" type="presParOf" srcId="{30689FC2-26D3-492B-927E-C1016D3202AA}" destId="{C9544E4A-1503-47D2-9461-7AACFA416C30}" srcOrd="0" destOrd="0" presId="urn:microsoft.com/office/officeart/2005/8/layout/hierarchy1"/>
    <dgm:cxn modelId="{AF8E2186-97F0-44B6-A23C-9CB9C9048F92}" type="presParOf" srcId="{30689FC2-26D3-492B-927E-C1016D3202AA}" destId="{FA1E654A-BB70-404F-9437-B7EAE4A0FC61}" srcOrd="1" destOrd="0" presId="urn:microsoft.com/office/officeart/2005/8/layout/hierarchy1"/>
    <dgm:cxn modelId="{FB74A1D2-0332-4B5C-92DB-4D260F19B59C}" type="presParOf" srcId="{B24D8238-2978-4573-AA28-D88D328FB16C}" destId="{C59FCBCF-48DE-48AE-8C73-D81C6E289D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4043A3-686D-4000-8549-C9FE6E9AA2BB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95A9F2A-134C-41A1-9024-D5B6C0029A5A}">
      <dgm:prSet/>
      <dgm:spPr/>
      <dgm:t>
        <a:bodyPr/>
        <a:lstStyle/>
        <a:p>
          <a:r>
            <a:rPr lang="en-US" dirty="0"/>
            <a:t>Problem statement:</a:t>
          </a:r>
          <a:endParaRPr lang="en-IN" dirty="0"/>
        </a:p>
      </dgm:t>
    </dgm:pt>
    <dgm:pt modelId="{06A131BA-FAF8-496F-86DA-FFAB11BE087B}" type="parTrans" cxnId="{006B39FA-6B7C-4237-9C81-58132CF3CA4C}">
      <dgm:prSet/>
      <dgm:spPr/>
      <dgm:t>
        <a:bodyPr/>
        <a:lstStyle/>
        <a:p>
          <a:endParaRPr lang="en-IN"/>
        </a:p>
      </dgm:t>
    </dgm:pt>
    <dgm:pt modelId="{7E24A296-5ABD-4722-97DF-CEA9821EC2D5}" type="sibTrans" cxnId="{006B39FA-6B7C-4237-9C81-58132CF3CA4C}">
      <dgm:prSet/>
      <dgm:spPr/>
      <dgm:t>
        <a:bodyPr/>
        <a:lstStyle/>
        <a:p>
          <a:endParaRPr lang="en-IN"/>
        </a:p>
      </dgm:t>
    </dgm:pt>
    <dgm:pt modelId="{4D4D32C6-1994-4DB8-BF5A-19608FD32F5C}" type="pres">
      <dgm:prSet presAssocID="{0B4043A3-686D-4000-8549-C9FE6E9AA2BB}" presName="linear" presStyleCnt="0">
        <dgm:presLayoutVars>
          <dgm:animLvl val="lvl"/>
          <dgm:resizeHandles val="exact"/>
        </dgm:presLayoutVars>
      </dgm:prSet>
      <dgm:spPr/>
    </dgm:pt>
    <dgm:pt modelId="{69551996-2607-43CE-BC6E-43C9D79240D9}" type="pres">
      <dgm:prSet presAssocID="{495A9F2A-134C-41A1-9024-D5B6C0029A5A}" presName="parentText" presStyleLbl="node1" presStyleIdx="0" presStyleCnt="1" custLinFactNeighborY="-4169">
        <dgm:presLayoutVars>
          <dgm:chMax val="0"/>
          <dgm:bulletEnabled val="1"/>
        </dgm:presLayoutVars>
      </dgm:prSet>
      <dgm:spPr/>
    </dgm:pt>
  </dgm:ptLst>
  <dgm:cxnLst>
    <dgm:cxn modelId="{58C5D640-3697-4C5C-9D34-A8D82E684317}" type="presOf" srcId="{0B4043A3-686D-4000-8549-C9FE6E9AA2BB}" destId="{4D4D32C6-1994-4DB8-BF5A-19608FD32F5C}" srcOrd="0" destOrd="0" presId="urn:microsoft.com/office/officeart/2005/8/layout/vList2"/>
    <dgm:cxn modelId="{513ADD7D-9150-4E15-AC10-70EB70E7AAD0}" type="presOf" srcId="{495A9F2A-134C-41A1-9024-D5B6C0029A5A}" destId="{69551996-2607-43CE-BC6E-43C9D79240D9}" srcOrd="0" destOrd="0" presId="urn:microsoft.com/office/officeart/2005/8/layout/vList2"/>
    <dgm:cxn modelId="{006B39FA-6B7C-4237-9C81-58132CF3CA4C}" srcId="{0B4043A3-686D-4000-8549-C9FE6E9AA2BB}" destId="{495A9F2A-134C-41A1-9024-D5B6C0029A5A}" srcOrd="0" destOrd="0" parTransId="{06A131BA-FAF8-496F-86DA-FFAB11BE087B}" sibTransId="{7E24A296-5ABD-4722-97DF-CEA9821EC2D5}"/>
    <dgm:cxn modelId="{BC834051-5241-4CD7-BE35-7F536A8378A2}" type="presParOf" srcId="{4D4D32C6-1994-4DB8-BF5A-19608FD32F5C}" destId="{69551996-2607-43CE-BC6E-43C9D79240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1BB28C2D-F7B2-4CDD-A6F6-49910BF05BA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A2F0D8F-44A8-44BB-B9E8-BC0360C86B0D}" type="pres">
      <dgm:prSet presAssocID="{1BB28C2D-F7B2-4CDD-A6F6-49910BF05BA2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C01E79E-A6F0-42D1-ABEC-33030D280AA1}" type="presOf" srcId="{1BB28C2D-F7B2-4CDD-A6F6-49910BF05BA2}" destId="{2A2F0D8F-44A8-44BB-B9E8-BC0360C86B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41AFF8D-05D8-451F-96F4-2FF69E42889E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66E07F49-F235-4B0D-891F-00778C69DFBD}" type="pres">
      <dgm:prSet presAssocID="{F41AFF8D-05D8-451F-96F4-2FF69E42889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91877A0F-70EC-4711-92A8-30FCE6BC055D}" type="presOf" srcId="{F41AFF8D-05D8-451F-96F4-2FF69E42889E}" destId="{66E07F49-F235-4B0D-891F-00778C69DF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615FEADF-1CFC-4228-A539-7F3789111DB8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C811ECA-D4DF-4878-AEBD-6D265B0FF4AC}">
      <dgm:prSet/>
      <dgm:spPr/>
      <dgm:t>
        <a:bodyPr/>
        <a:lstStyle/>
        <a:p>
          <a:r>
            <a:rPr lang="en-US" b="0" i="0" dirty="0"/>
            <a:t>The </a:t>
          </a:r>
          <a:r>
            <a:rPr lang="en-US" b="1" i="0" dirty="0"/>
            <a:t>Arduino Uno power supply</a:t>
          </a:r>
          <a:r>
            <a:rPr lang="en-US" b="0" i="0" dirty="0"/>
            <a:t> can be done with the help of a USB cable by simply connecting it to an computer.</a:t>
          </a:r>
        </a:p>
      </dgm:t>
    </dgm:pt>
    <dgm:pt modelId="{4CA80C28-16B3-4794-B751-2A7335ADA963}" type="parTrans" cxnId="{BE1AF5A2-69C4-4A8C-8E6A-460D767EE31B}">
      <dgm:prSet/>
      <dgm:spPr/>
      <dgm:t>
        <a:bodyPr/>
        <a:lstStyle/>
        <a:p>
          <a:endParaRPr lang="en-IN"/>
        </a:p>
      </dgm:t>
    </dgm:pt>
    <dgm:pt modelId="{6B6C52F7-2ABD-419A-B28E-F807C936DBC9}" type="sibTrans" cxnId="{BE1AF5A2-69C4-4A8C-8E6A-460D767EE31B}">
      <dgm:prSet/>
      <dgm:spPr/>
      <dgm:t>
        <a:bodyPr/>
        <a:lstStyle/>
        <a:p>
          <a:endParaRPr lang="en-IN"/>
        </a:p>
      </dgm:t>
    </dgm:pt>
    <dgm:pt modelId="{02F91555-C563-4041-AF55-0DF9B9D3C829}">
      <dgm:prSet/>
      <dgm:spPr/>
      <dgm:t>
        <a:bodyPr/>
        <a:lstStyle/>
        <a:p>
          <a:r>
            <a:rPr lang="en-US" b="0" i="0" dirty="0"/>
            <a:t>The external power supplies mainly include AC to DC adapter otherwise a battery.</a:t>
          </a:r>
        </a:p>
      </dgm:t>
    </dgm:pt>
    <dgm:pt modelId="{9AC86CFE-4D0B-4C8F-B349-B2F7848F0344}" type="parTrans" cxnId="{0C4946A5-190D-47CA-8B5A-196A56C2ED8D}">
      <dgm:prSet/>
      <dgm:spPr/>
      <dgm:t>
        <a:bodyPr/>
        <a:lstStyle/>
        <a:p>
          <a:endParaRPr lang="en-IN"/>
        </a:p>
      </dgm:t>
    </dgm:pt>
    <dgm:pt modelId="{8000B253-10E5-49DE-A2AF-3AF944DFAAD6}" type="sibTrans" cxnId="{0C4946A5-190D-47CA-8B5A-196A56C2ED8D}">
      <dgm:prSet/>
      <dgm:spPr/>
      <dgm:t>
        <a:bodyPr/>
        <a:lstStyle/>
        <a:p>
          <a:endParaRPr lang="en-IN"/>
        </a:p>
      </dgm:t>
    </dgm:pt>
    <dgm:pt modelId="{00EA33C8-4399-48D9-AB68-C66A8AD2D40C}">
      <dgm:prSet/>
      <dgm:spPr/>
      <dgm:t>
        <a:bodyPr/>
        <a:lstStyle/>
        <a:p>
          <a:r>
            <a:rPr lang="en-US" b="0" i="0" dirty="0"/>
            <a:t>The AC to DC adapter can be connected to the Arduino Board by plugging into the power jack of the Arduino board.</a:t>
          </a:r>
        </a:p>
      </dgm:t>
    </dgm:pt>
    <dgm:pt modelId="{C2D2BA5E-F9CA-475F-94C4-C37CDAF7B406}" type="parTrans" cxnId="{DD4110DA-5DE0-48B0-B101-897530109F90}">
      <dgm:prSet/>
      <dgm:spPr/>
      <dgm:t>
        <a:bodyPr/>
        <a:lstStyle/>
        <a:p>
          <a:endParaRPr lang="en-IN"/>
        </a:p>
      </dgm:t>
    </dgm:pt>
    <dgm:pt modelId="{CD8CD463-79E9-4135-BECF-7878A35B9931}" type="sibTrans" cxnId="{DD4110DA-5DE0-48B0-B101-897530109F90}">
      <dgm:prSet/>
      <dgm:spPr/>
      <dgm:t>
        <a:bodyPr/>
        <a:lstStyle/>
        <a:p>
          <a:endParaRPr lang="en-IN"/>
        </a:p>
      </dgm:t>
    </dgm:pt>
    <dgm:pt modelId="{F9A39244-7B8A-4331-88EF-24E05A35F9E1}">
      <dgm:prSet/>
      <dgm:spPr/>
      <dgm:t>
        <a:bodyPr/>
        <a:lstStyle/>
        <a:p>
          <a:r>
            <a:rPr lang="en-US" b="0" i="0" dirty="0"/>
            <a:t>Similarly, the battery leads can be connected to the input(Vin) pin and the Ground(GND) pin of the POWER connector.</a:t>
          </a:r>
        </a:p>
      </dgm:t>
    </dgm:pt>
    <dgm:pt modelId="{74BFE62D-4B0D-4E52-84FF-4301EDFDE993}" type="parTrans" cxnId="{7D7F3C75-DF5B-4A91-A329-099115940540}">
      <dgm:prSet/>
      <dgm:spPr/>
      <dgm:t>
        <a:bodyPr/>
        <a:lstStyle/>
        <a:p>
          <a:endParaRPr lang="en-IN"/>
        </a:p>
      </dgm:t>
    </dgm:pt>
    <dgm:pt modelId="{0A08ADE0-024D-44BC-A9DB-505BC8FE0CCB}" type="sibTrans" cxnId="{7D7F3C75-DF5B-4A91-A329-099115940540}">
      <dgm:prSet/>
      <dgm:spPr/>
      <dgm:t>
        <a:bodyPr/>
        <a:lstStyle/>
        <a:p>
          <a:endParaRPr lang="en-IN"/>
        </a:p>
      </dgm:t>
    </dgm:pt>
    <dgm:pt modelId="{7AFBEBF6-B1B9-4E28-A75E-71EFB2D27B52}">
      <dgm:prSet/>
      <dgm:spPr/>
      <dgm:t>
        <a:bodyPr/>
        <a:lstStyle/>
        <a:p>
          <a:r>
            <a:rPr lang="en-US" b="0" i="0" dirty="0"/>
            <a:t>The suggested voltage range will be 7 volts to 12 volts.</a:t>
          </a:r>
          <a:endParaRPr lang="en-IN" dirty="0"/>
        </a:p>
      </dgm:t>
    </dgm:pt>
    <dgm:pt modelId="{BF64F4B8-F51D-4FFF-ACAB-1B681AD84058}" type="parTrans" cxnId="{50EAB9D9-7C30-4022-8B8A-3714D81A9931}">
      <dgm:prSet/>
      <dgm:spPr/>
      <dgm:t>
        <a:bodyPr/>
        <a:lstStyle/>
        <a:p>
          <a:endParaRPr lang="en-IN"/>
        </a:p>
      </dgm:t>
    </dgm:pt>
    <dgm:pt modelId="{CF2ADC11-1B9E-448C-890A-25809413CB6C}" type="sibTrans" cxnId="{50EAB9D9-7C30-4022-8B8A-3714D81A9931}">
      <dgm:prSet/>
      <dgm:spPr/>
      <dgm:t>
        <a:bodyPr/>
        <a:lstStyle/>
        <a:p>
          <a:endParaRPr lang="en-IN"/>
        </a:p>
      </dgm:t>
    </dgm:pt>
    <dgm:pt modelId="{17F118FE-EDCE-4DAD-A428-100C533822D3}" type="pres">
      <dgm:prSet presAssocID="{615FEADF-1CFC-4228-A539-7F3789111DB8}" presName="linear" presStyleCnt="0">
        <dgm:presLayoutVars>
          <dgm:animLvl val="lvl"/>
          <dgm:resizeHandles val="exact"/>
        </dgm:presLayoutVars>
      </dgm:prSet>
      <dgm:spPr/>
    </dgm:pt>
    <dgm:pt modelId="{E1AAAF3D-6838-44D0-BC62-DF973C9328F5}" type="pres">
      <dgm:prSet presAssocID="{5C811ECA-D4DF-4878-AEBD-6D265B0FF4A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D6E045-83BF-48AF-B227-040D91A373CF}" type="pres">
      <dgm:prSet presAssocID="{6B6C52F7-2ABD-419A-B28E-F807C936DBC9}" presName="spacer" presStyleCnt="0"/>
      <dgm:spPr/>
    </dgm:pt>
    <dgm:pt modelId="{E63C387C-0E89-4C18-B5D7-D47753300549}" type="pres">
      <dgm:prSet presAssocID="{02F91555-C563-4041-AF55-0DF9B9D3C82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1EB79E-6998-4FAD-8212-0947A0CDC37B}" type="pres">
      <dgm:prSet presAssocID="{8000B253-10E5-49DE-A2AF-3AF944DFAAD6}" presName="spacer" presStyleCnt="0"/>
      <dgm:spPr/>
    </dgm:pt>
    <dgm:pt modelId="{56B4BF50-06FD-4BA6-BC48-050C844FD4E9}" type="pres">
      <dgm:prSet presAssocID="{00EA33C8-4399-48D9-AB68-C66A8AD2D4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175871F-EC4D-432F-A16C-0845A696C61C}" type="pres">
      <dgm:prSet presAssocID="{CD8CD463-79E9-4135-BECF-7878A35B9931}" presName="spacer" presStyleCnt="0"/>
      <dgm:spPr/>
    </dgm:pt>
    <dgm:pt modelId="{F304707E-2F5A-4D45-9E6F-B2AA9FD2CEC4}" type="pres">
      <dgm:prSet presAssocID="{F9A39244-7B8A-4331-88EF-24E05A35F9E1}" presName="parentText" presStyleLbl="node1" presStyleIdx="3" presStyleCnt="5" custLinFactNeighborY="-50542">
        <dgm:presLayoutVars>
          <dgm:chMax val="0"/>
          <dgm:bulletEnabled val="1"/>
        </dgm:presLayoutVars>
      </dgm:prSet>
      <dgm:spPr/>
    </dgm:pt>
    <dgm:pt modelId="{E12C809D-9D91-4192-A76D-CD902D86FB5B}" type="pres">
      <dgm:prSet presAssocID="{0A08ADE0-024D-44BC-A9DB-505BC8FE0CCB}" presName="spacer" presStyleCnt="0"/>
      <dgm:spPr/>
    </dgm:pt>
    <dgm:pt modelId="{272370BF-09F5-4E05-B24C-3AD1E5E9D668}" type="pres">
      <dgm:prSet presAssocID="{7AFBEBF6-B1B9-4E28-A75E-71EFB2D27B5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C9BA11-2293-4F56-BE6F-F9C08C168440}" type="presOf" srcId="{02F91555-C563-4041-AF55-0DF9B9D3C829}" destId="{E63C387C-0E89-4C18-B5D7-D47753300549}" srcOrd="0" destOrd="0" presId="urn:microsoft.com/office/officeart/2005/8/layout/vList2"/>
    <dgm:cxn modelId="{DC9F5613-A428-4DF2-990F-23A2D5D49A97}" type="presOf" srcId="{5C811ECA-D4DF-4878-AEBD-6D265B0FF4AC}" destId="{E1AAAF3D-6838-44D0-BC62-DF973C9328F5}" srcOrd="0" destOrd="0" presId="urn:microsoft.com/office/officeart/2005/8/layout/vList2"/>
    <dgm:cxn modelId="{7D7F3C75-DF5B-4A91-A329-099115940540}" srcId="{615FEADF-1CFC-4228-A539-7F3789111DB8}" destId="{F9A39244-7B8A-4331-88EF-24E05A35F9E1}" srcOrd="3" destOrd="0" parTransId="{74BFE62D-4B0D-4E52-84FF-4301EDFDE993}" sibTransId="{0A08ADE0-024D-44BC-A9DB-505BC8FE0CCB}"/>
    <dgm:cxn modelId="{2CC4AD7A-4220-46F0-B376-36746C2D33D2}" type="presOf" srcId="{615FEADF-1CFC-4228-A539-7F3789111DB8}" destId="{17F118FE-EDCE-4DAD-A428-100C533822D3}" srcOrd="0" destOrd="0" presId="urn:microsoft.com/office/officeart/2005/8/layout/vList2"/>
    <dgm:cxn modelId="{7785F15A-D33C-42BC-AC31-9354CDCC55FB}" type="presOf" srcId="{F9A39244-7B8A-4331-88EF-24E05A35F9E1}" destId="{F304707E-2F5A-4D45-9E6F-B2AA9FD2CEC4}" srcOrd="0" destOrd="0" presId="urn:microsoft.com/office/officeart/2005/8/layout/vList2"/>
    <dgm:cxn modelId="{0A59E284-47F4-47F8-82A9-91F5559DBA79}" type="presOf" srcId="{00EA33C8-4399-48D9-AB68-C66A8AD2D40C}" destId="{56B4BF50-06FD-4BA6-BC48-050C844FD4E9}" srcOrd="0" destOrd="0" presId="urn:microsoft.com/office/officeart/2005/8/layout/vList2"/>
    <dgm:cxn modelId="{28143C8A-0724-4563-A400-A812BBD7FF79}" type="presOf" srcId="{7AFBEBF6-B1B9-4E28-A75E-71EFB2D27B52}" destId="{272370BF-09F5-4E05-B24C-3AD1E5E9D668}" srcOrd="0" destOrd="0" presId="urn:microsoft.com/office/officeart/2005/8/layout/vList2"/>
    <dgm:cxn modelId="{BE1AF5A2-69C4-4A8C-8E6A-460D767EE31B}" srcId="{615FEADF-1CFC-4228-A539-7F3789111DB8}" destId="{5C811ECA-D4DF-4878-AEBD-6D265B0FF4AC}" srcOrd="0" destOrd="0" parTransId="{4CA80C28-16B3-4794-B751-2A7335ADA963}" sibTransId="{6B6C52F7-2ABD-419A-B28E-F807C936DBC9}"/>
    <dgm:cxn modelId="{0C4946A5-190D-47CA-8B5A-196A56C2ED8D}" srcId="{615FEADF-1CFC-4228-A539-7F3789111DB8}" destId="{02F91555-C563-4041-AF55-0DF9B9D3C829}" srcOrd="1" destOrd="0" parTransId="{9AC86CFE-4D0B-4C8F-B349-B2F7848F0344}" sibTransId="{8000B253-10E5-49DE-A2AF-3AF944DFAAD6}"/>
    <dgm:cxn modelId="{50EAB9D9-7C30-4022-8B8A-3714D81A9931}" srcId="{615FEADF-1CFC-4228-A539-7F3789111DB8}" destId="{7AFBEBF6-B1B9-4E28-A75E-71EFB2D27B52}" srcOrd="4" destOrd="0" parTransId="{BF64F4B8-F51D-4FFF-ACAB-1B681AD84058}" sibTransId="{CF2ADC11-1B9E-448C-890A-25809413CB6C}"/>
    <dgm:cxn modelId="{DD4110DA-5DE0-48B0-B101-897530109F90}" srcId="{615FEADF-1CFC-4228-A539-7F3789111DB8}" destId="{00EA33C8-4399-48D9-AB68-C66A8AD2D40C}" srcOrd="2" destOrd="0" parTransId="{C2D2BA5E-F9CA-475F-94C4-C37CDAF7B406}" sibTransId="{CD8CD463-79E9-4135-BECF-7878A35B9931}"/>
    <dgm:cxn modelId="{CBEDD7C2-56DA-43D9-A1D4-6D81A025E9C6}" type="presParOf" srcId="{17F118FE-EDCE-4DAD-A428-100C533822D3}" destId="{E1AAAF3D-6838-44D0-BC62-DF973C9328F5}" srcOrd="0" destOrd="0" presId="urn:microsoft.com/office/officeart/2005/8/layout/vList2"/>
    <dgm:cxn modelId="{9B8B9DC3-6181-4215-91AE-70D4F12E05D3}" type="presParOf" srcId="{17F118FE-EDCE-4DAD-A428-100C533822D3}" destId="{71D6E045-83BF-48AF-B227-040D91A373CF}" srcOrd="1" destOrd="0" presId="urn:microsoft.com/office/officeart/2005/8/layout/vList2"/>
    <dgm:cxn modelId="{3771D88D-B24D-4ED6-BF03-9DE5955D05B7}" type="presParOf" srcId="{17F118FE-EDCE-4DAD-A428-100C533822D3}" destId="{E63C387C-0E89-4C18-B5D7-D47753300549}" srcOrd="2" destOrd="0" presId="urn:microsoft.com/office/officeart/2005/8/layout/vList2"/>
    <dgm:cxn modelId="{729B81B1-A687-432C-B1F9-0EF73E4947CC}" type="presParOf" srcId="{17F118FE-EDCE-4DAD-A428-100C533822D3}" destId="{C01EB79E-6998-4FAD-8212-0947A0CDC37B}" srcOrd="3" destOrd="0" presId="urn:microsoft.com/office/officeart/2005/8/layout/vList2"/>
    <dgm:cxn modelId="{5419E2BF-3F0C-4F58-8C4B-39CC68043C68}" type="presParOf" srcId="{17F118FE-EDCE-4DAD-A428-100C533822D3}" destId="{56B4BF50-06FD-4BA6-BC48-050C844FD4E9}" srcOrd="4" destOrd="0" presId="urn:microsoft.com/office/officeart/2005/8/layout/vList2"/>
    <dgm:cxn modelId="{295B26A9-5E1E-45AE-B817-40B4EC0FF1A8}" type="presParOf" srcId="{17F118FE-EDCE-4DAD-A428-100C533822D3}" destId="{F175871F-EC4D-432F-A16C-0845A696C61C}" srcOrd="5" destOrd="0" presId="urn:microsoft.com/office/officeart/2005/8/layout/vList2"/>
    <dgm:cxn modelId="{3AF80562-BD26-457C-B7AF-A9F26C48C923}" type="presParOf" srcId="{17F118FE-EDCE-4DAD-A428-100C533822D3}" destId="{F304707E-2F5A-4D45-9E6F-B2AA9FD2CEC4}" srcOrd="6" destOrd="0" presId="urn:microsoft.com/office/officeart/2005/8/layout/vList2"/>
    <dgm:cxn modelId="{ED858801-3DE3-42EF-B70B-7A20A8A4D7D7}" type="presParOf" srcId="{17F118FE-EDCE-4DAD-A428-100C533822D3}" destId="{E12C809D-9D91-4192-A76D-CD902D86FB5B}" srcOrd="7" destOrd="0" presId="urn:microsoft.com/office/officeart/2005/8/layout/vList2"/>
    <dgm:cxn modelId="{52CFD7EE-DDAD-409D-972C-FFF7A49D83C0}" type="presParOf" srcId="{17F118FE-EDCE-4DAD-A428-100C533822D3}" destId="{272370BF-09F5-4E05-B24C-3AD1E5E9D66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66EE2C7F-70B5-42F9-971D-515F399BB0B5}" type="doc">
      <dgm:prSet loTypeId="urn:microsoft.com/office/officeart/2005/8/layout/vList2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D976A2-E93D-47C7-80EC-6F18E3B252B9}">
      <dgm:prSet phldrT="[Text]"/>
      <dgm:spPr/>
      <dgm:t>
        <a:bodyPr/>
        <a:lstStyle/>
        <a:p>
          <a:r>
            <a:rPr lang="en-US" dirty="0"/>
            <a:t>Different Types of Power Supply</a:t>
          </a:r>
          <a:endParaRPr lang="en-IN" dirty="0"/>
        </a:p>
      </dgm:t>
    </dgm:pt>
    <dgm:pt modelId="{35508310-A387-43DF-87B7-6A5D505AF509}" type="parTrans" cxnId="{7C18DCC2-AF04-4F45-8E57-9C700E2E2CEF}">
      <dgm:prSet/>
      <dgm:spPr/>
      <dgm:t>
        <a:bodyPr/>
        <a:lstStyle/>
        <a:p>
          <a:endParaRPr lang="en-IN"/>
        </a:p>
      </dgm:t>
    </dgm:pt>
    <dgm:pt modelId="{26BF2199-435F-4632-889D-033C15DDB322}" type="sibTrans" cxnId="{7C18DCC2-AF04-4F45-8E57-9C700E2E2CEF}">
      <dgm:prSet/>
      <dgm:spPr/>
      <dgm:t>
        <a:bodyPr/>
        <a:lstStyle/>
        <a:p>
          <a:endParaRPr lang="en-IN"/>
        </a:p>
      </dgm:t>
    </dgm:pt>
    <dgm:pt modelId="{7DC08444-8396-4DA8-A927-FA00FAC01737}" type="pres">
      <dgm:prSet presAssocID="{66EE2C7F-70B5-42F9-971D-515F399BB0B5}" presName="linear" presStyleCnt="0">
        <dgm:presLayoutVars>
          <dgm:animLvl val="lvl"/>
          <dgm:resizeHandles val="exact"/>
        </dgm:presLayoutVars>
      </dgm:prSet>
      <dgm:spPr/>
    </dgm:pt>
    <dgm:pt modelId="{EA98AC5E-69C9-4777-9343-C124FFFE2310}" type="pres">
      <dgm:prSet presAssocID="{B2D976A2-E93D-47C7-80EC-6F18E3B252B9}" presName="parentText" presStyleLbl="node1" presStyleIdx="0" presStyleCnt="1" custLinFactNeighborX="-121" custLinFactNeighborY="26608">
        <dgm:presLayoutVars>
          <dgm:chMax val="0"/>
          <dgm:bulletEnabled val="1"/>
        </dgm:presLayoutVars>
      </dgm:prSet>
      <dgm:spPr/>
    </dgm:pt>
  </dgm:ptLst>
  <dgm:cxnLst>
    <dgm:cxn modelId="{67C8DF79-5C6F-468F-9998-8D821EF46AA1}" type="presOf" srcId="{B2D976A2-E93D-47C7-80EC-6F18E3B252B9}" destId="{EA98AC5E-69C9-4777-9343-C124FFFE2310}" srcOrd="0" destOrd="0" presId="urn:microsoft.com/office/officeart/2005/8/layout/vList2"/>
    <dgm:cxn modelId="{7C18DCC2-AF04-4F45-8E57-9C700E2E2CEF}" srcId="{66EE2C7F-70B5-42F9-971D-515F399BB0B5}" destId="{B2D976A2-E93D-47C7-80EC-6F18E3B252B9}" srcOrd="0" destOrd="0" parTransId="{35508310-A387-43DF-87B7-6A5D505AF509}" sibTransId="{26BF2199-435F-4632-889D-033C15DDB322}"/>
    <dgm:cxn modelId="{445DD2DC-115C-49DA-9464-B7341FAAD789}" type="presOf" srcId="{66EE2C7F-70B5-42F9-971D-515F399BB0B5}" destId="{7DC08444-8396-4DA8-A927-FA00FAC01737}" srcOrd="0" destOrd="0" presId="urn:microsoft.com/office/officeart/2005/8/layout/vList2"/>
    <dgm:cxn modelId="{D9F49D43-4E7B-4C69-A4CE-3FE93F7B457B}" type="presParOf" srcId="{7DC08444-8396-4DA8-A927-FA00FAC01737}" destId="{EA98AC5E-69C9-4777-9343-C124FFFE23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D30A5462-FA6A-4673-B414-1341C1BB2538}" type="doc">
      <dgm:prSet loTypeId="urn:microsoft.com/office/officeart/2005/8/layout/vList2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E457E7-6922-44D8-9E39-BC7D54F971D8}">
      <dgm:prSet phldrT="[Text]"/>
      <dgm:spPr/>
      <dgm:t>
        <a:bodyPr/>
        <a:lstStyle/>
        <a:p>
          <a:r>
            <a:rPr lang="en-US" dirty="0"/>
            <a:t>1.Using USB Cable</a:t>
          </a:r>
          <a:endParaRPr lang="en-IN" dirty="0"/>
        </a:p>
      </dgm:t>
    </dgm:pt>
    <dgm:pt modelId="{4014C917-EA3D-4B35-B035-4849AD18385B}" type="parTrans" cxnId="{DAFD761B-EFE1-4AB2-906B-EBBFD7BFB9D7}">
      <dgm:prSet/>
      <dgm:spPr/>
      <dgm:t>
        <a:bodyPr/>
        <a:lstStyle/>
        <a:p>
          <a:endParaRPr lang="en-IN"/>
        </a:p>
      </dgm:t>
    </dgm:pt>
    <dgm:pt modelId="{5B20FA29-5B83-425A-A7CF-82CBAAEE99D6}" type="sibTrans" cxnId="{DAFD761B-EFE1-4AB2-906B-EBBFD7BFB9D7}">
      <dgm:prSet/>
      <dgm:spPr/>
      <dgm:t>
        <a:bodyPr/>
        <a:lstStyle/>
        <a:p>
          <a:endParaRPr lang="en-IN"/>
        </a:p>
      </dgm:t>
    </dgm:pt>
    <dgm:pt modelId="{A177179D-2060-4810-98BA-B03F60F09B0E}" type="pres">
      <dgm:prSet presAssocID="{D30A5462-FA6A-4673-B414-1341C1BB2538}" presName="linear" presStyleCnt="0">
        <dgm:presLayoutVars>
          <dgm:animLvl val="lvl"/>
          <dgm:resizeHandles val="exact"/>
        </dgm:presLayoutVars>
      </dgm:prSet>
      <dgm:spPr/>
    </dgm:pt>
    <dgm:pt modelId="{E91B12EC-3A84-4E26-915C-D487C9B926AA}" type="pres">
      <dgm:prSet presAssocID="{15E457E7-6922-44D8-9E39-BC7D54F971D8}" presName="parentText" presStyleLbl="node1" presStyleIdx="0" presStyleCnt="1" custLinFactY="-56245" custLinFactNeighborX="-18896" custLinFactNeighborY="-100000">
        <dgm:presLayoutVars>
          <dgm:chMax val="0"/>
          <dgm:bulletEnabled val="1"/>
        </dgm:presLayoutVars>
      </dgm:prSet>
      <dgm:spPr/>
    </dgm:pt>
  </dgm:ptLst>
  <dgm:cxnLst>
    <dgm:cxn modelId="{B3CCA309-9D78-454C-A6E3-A943A8B5A76C}" type="presOf" srcId="{D30A5462-FA6A-4673-B414-1341C1BB2538}" destId="{A177179D-2060-4810-98BA-B03F60F09B0E}" srcOrd="0" destOrd="0" presId="urn:microsoft.com/office/officeart/2005/8/layout/vList2"/>
    <dgm:cxn modelId="{DAFD761B-EFE1-4AB2-906B-EBBFD7BFB9D7}" srcId="{D30A5462-FA6A-4673-B414-1341C1BB2538}" destId="{15E457E7-6922-44D8-9E39-BC7D54F971D8}" srcOrd="0" destOrd="0" parTransId="{4014C917-EA3D-4B35-B035-4849AD18385B}" sibTransId="{5B20FA29-5B83-425A-A7CF-82CBAAEE99D6}"/>
    <dgm:cxn modelId="{2968F862-2F12-44F4-BA30-002C85F11BE3}" type="presOf" srcId="{15E457E7-6922-44D8-9E39-BC7D54F971D8}" destId="{E91B12EC-3A84-4E26-915C-D487C9B926AA}" srcOrd="0" destOrd="0" presId="urn:microsoft.com/office/officeart/2005/8/layout/vList2"/>
    <dgm:cxn modelId="{A18A64EF-5CBC-4147-9077-0C4DCCDDBE98}" type="presParOf" srcId="{A177179D-2060-4810-98BA-B03F60F09B0E}" destId="{E91B12EC-3A84-4E26-915C-D487C9B926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650C7BED-47FE-4426-BB01-FC1C4BE92CF9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1E745EEA-E7F9-4E3D-843F-02229432B3C3}">
      <dgm:prSet/>
      <dgm:spPr/>
      <dgm:t>
        <a:bodyPr/>
        <a:lstStyle/>
        <a:p>
          <a:r>
            <a:rPr lang="en-US" b="0" i="0"/>
            <a:t>The USB port of the Arduino Uno can be connected to a desktop/laptop. </a:t>
          </a:r>
          <a:endParaRPr lang="en-IN"/>
        </a:p>
      </dgm:t>
    </dgm:pt>
    <dgm:pt modelId="{DBE2E4A6-BA84-4372-B427-6F6DF8D9362B}" type="parTrans" cxnId="{3C1F9263-B8B9-4008-9665-E05D61946DB0}">
      <dgm:prSet/>
      <dgm:spPr/>
      <dgm:t>
        <a:bodyPr/>
        <a:lstStyle/>
        <a:p>
          <a:endParaRPr lang="en-IN"/>
        </a:p>
      </dgm:t>
    </dgm:pt>
    <dgm:pt modelId="{F6C8AE37-8C6B-4C63-84C3-ED6CA749B3FA}" type="sibTrans" cxnId="{3C1F9263-B8B9-4008-9665-E05D61946DB0}">
      <dgm:prSet/>
      <dgm:spPr/>
      <dgm:t>
        <a:bodyPr/>
        <a:lstStyle/>
        <a:p>
          <a:endParaRPr lang="en-IN"/>
        </a:p>
      </dgm:t>
    </dgm:pt>
    <dgm:pt modelId="{59F75807-5EBB-48DE-8B56-0418062AE8D3}">
      <dgm:prSet/>
      <dgm:spPr/>
      <dgm:t>
        <a:bodyPr/>
        <a:lstStyle/>
        <a:p>
          <a:r>
            <a:rPr lang="en-US" b="0" i="0"/>
            <a:t>If the connection is enumerated, i.e. the computer recognizes the device, the current supplied to the board is 500mA at 5V. </a:t>
          </a:r>
          <a:endParaRPr lang="en-IN"/>
        </a:p>
      </dgm:t>
    </dgm:pt>
    <dgm:pt modelId="{FE5E70CF-8F86-4F5F-A7ED-0BF45B00182C}" type="parTrans" cxnId="{5C233118-5D68-46A8-9DDE-CD932374C16A}">
      <dgm:prSet/>
      <dgm:spPr/>
      <dgm:t>
        <a:bodyPr/>
        <a:lstStyle/>
        <a:p>
          <a:endParaRPr lang="en-IN"/>
        </a:p>
      </dgm:t>
    </dgm:pt>
    <dgm:pt modelId="{B8199BF4-D8EB-4F9B-9CC1-5CC4DACD5FDA}" type="sibTrans" cxnId="{5C233118-5D68-46A8-9DDE-CD932374C16A}">
      <dgm:prSet/>
      <dgm:spPr/>
      <dgm:t>
        <a:bodyPr/>
        <a:lstStyle/>
        <a:p>
          <a:endParaRPr lang="en-IN"/>
        </a:p>
      </dgm:t>
    </dgm:pt>
    <dgm:pt modelId="{369AD47A-0D28-4F17-B905-D0973A58FF20}">
      <dgm:prSet/>
      <dgm:spPr/>
      <dgm:t>
        <a:bodyPr/>
        <a:lstStyle/>
        <a:p>
          <a:r>
            <a:rPr lang="en-US" b="0" i="0"/>
            <a:t>If the connection is not enumerated, 100mA is supplied at 5V.</a:t>
          </a:r>
          <a:endParaRPr lang="en-IN"/>
        </a:p>
      </dgm:t>
    </dgm:pt>
    <dgm:pt modelId="{CB3EC8B4-7411-4B02-89DC-0BAEA4669507}" type="parTrans" cxnId="{D0F5F739-2EEB-465C-A748-C7543E1D1F48}">
      <dgm:prSet/>
      <dgm:spPr/>
      <dgm:t>
        <a:bodyPr/>
        <a:lstStyle/>
        <a:p>
          <a:endParaRPr lang="en-IN"/>
        </a:p>
      </dgm:t>
    </dgm:pt>
    <dgm:pt modelId="{3E162779-80DE-4147-89F9-E3A1368678E1}" type="sibTrans" cxnId="{D0F5F739-2EEB-465C-A748-C7543E1D1F48}">
      <dgm:prSet/>
      <dgm:spPr/>
      <dgm:t>
        <a:bodyPr/>
        <a:lstStyle/>
        <a:p>
          <a:endParaRPr lang="en-IN"/>
        </a:p>
      </dgm:t>
    </dgm:pt>
    <dgm:pt modelId="{0FE9C2B6-89FF-423B-B650-FF2AACFFB5BA}" type="pres">
      <dgm:prSet presAssocID="{650C7BED-47FE-4426-BB01-FC1C4BE92CF9}" presName="linear" presStyleCnt="0">
        <dgm:presLayoutVars>
          <dgm:animLvl val="lvl"/>
          <dgm:resizeHandles val="exact"/>
        </dgm:presLayoutVars>
      </dgm:prSet>
      <dgm:spPr/>
    </dgm:pt>
    <dgm:pt modelId="{EE63A226-BC84-4D11-AAAD-77A4A641B22C}" type="pres">
      <dgm:prSet presAssocID="{1E745EEA-E7F9-4E3D-843F-02229432B3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621D18-3323-43AA-8174-F6ECC87D833D}" type="pres">
      <dgm:prSet presAssocID="{F6C8AE37-8C6B-4C63-84C3-ED6CA749B3FA}" presName="spacer" presStyleCnt="0"/>
      <dgm:spPr/>
    </dgm:pt>
    <dgm:pt modelId="{2AB4091A-FF8F-45D3-8730-CD66BD021965}" type="pres">
      <dgm:prSet presAssocID="{59F75807-5EBB-48DE-8B56-0418062AE8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9E6F8F-DD90-40DA-B2F7-FBA51D163771}" type="pres">
      <dgm:prSet presAssocID="{B8199BF4-D8EB-4F9B-9CC1-5CC4DACD5FDA}" presName="spacer" presStyleCnt="0"/>
      <dgm:spPr/>
    </dgm:pt>
    <dgm:pt modelId="{09EA9DCE-70A7-4167-981B-670E0454D7B5}" type="pres">
      <dgm:prSet presAssocID="{369AD47A-0D28-4F17-B905-D0973A58FF2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7D1C0A-888C-4FBA-851C-D7772DBB7B08}" type="presOf" srcId="{1E745EEA-E7F9-4E3D-843F-02229432B3C3}" destId="{EE63A226-BC84-4D11-AAAD-77A4A641B22C}" srcOrd="0" destOrd="0" presId="urn:microsoft.com/office/officeart/2005/8/layout/vList2"/>
    <dgm:cxn modelId="{5C233118-5D68-46A8-9DDE-CD932374C16A}" srcId="{650C7BED-47FE-4426-BB01-FC1C4BE92CF9}" destId="{59F75807-5EBB-48DE-8B56-0418062AE8D3}" srcOrd="1" destOrd="0" parTransId="{FE5E70CF-8F86-4F5F-A7ED-0BF45B00182C}" sibTransId="{B8199BF4-D8EB-4F9B-9CC1-5CC4DACD5FDA}"/>
    <dgm:cxn modelId="{DCB5CE18-33C6-4355-8C07-5B5645636AB8}" type="presOf" srcId="{59F75807-5EBB-48DE-8B56-0418062AE8D3}" destId="{2AB4091A-FF8F-45D3-8730-CD66BD021965}" srcOrd="0" destOrd="0" presId="urn:microsoft.com/office/officeart/2005/8/layout/vList2"/>
    <dgm:cxn modelId="{D0F5F739-2EEB-465C-A748-C7543E1D1F48}" srcId="{650C7BED-47FE-4426-BB01-FC1C4BE92CF9}" destId="{369AD47A-0D28-4F17-B905-D0973A58FF20}" srcOrd="2" destOrd="0" parTransId="{CB3EC8B4-7411-4B02-89DC-0BAEA4669507}" sibTransId="{3E162779-80DE-4147-89F9-E3A1368678E1}"/>
    <dgm:cxn modelId="{3C1F9263-B8B9-4008-9665-E05D61946DB0}" srcId="{650C7BED-47FE-4426-BB01-FC1C4BE92CF9}" destId="{1E745EEA-E7F9-4E3D-843F-02229432B3C3}" srcOrd="0" destOrd="0" parTransId="{DBE2E4A6-BA84-4372-B427-6F6DF8D9362B}" sibTransId="{F6C8AE37-8C6B-4C63-84C3-ED6CA749B3FA}"/>
    <dgm:cxn modelId="{ACB5758E-1699-44EA-846F-31395AA78E3C}" type="presOf" srcId="{369AD47A-0D28-4F17-B905-D0973A58FF20}" destId="{09EA9DCE-70A7-4167-981B-670E0454D7B5}" srcOrd="0" destOrd="0" presId="urn:microsoft.com/office/officeart/2005/8/layout/vList2"/>
    <dgm:cxn modelId="{8DE7E5BC-DA24-4C4F-B1ED-D0CF3FB56276}" type="presOf" srcId="{650C7BED-47FE-4426-BB01-FC1C4BE92CF9}" destId="{0FE9C2B6-89FF-423B-B650-FF2AACFFB5BA}" srcOrd="0" destOrd="0" presId="urn:microsoft.com/office/officeart/2005/8/layout/vList2"/>
    <dgm:cxn modelId="{A45CCB3F-5B8B-4A8A-885D-7D65A1F1D5C2}" type="presParOf" srcId="{0FE9C2B6-89FF-423B-B650-FF2AACFFB5BA}" destId="{EE63A226-BC84-4D11-AAAD-77A4A641B22C}" srcOrd="0" destOrd="0" presId="urn:microsoft.com/office/officeart/2005/8/layout/vList2"/>
    <dgm:cxn modelId="{67E7792A-6B9F-4AE8-8E09-85127C246A46}" type="presParOf" srcId="{0FE9C2B6-89FF-423B-B650-FF2AACFFB5BA}" destId="{ED621D18-3323-43AA-8174-F6ECC87D833D}" srcOrd="1" destOrd="0" presId="urn:microsoft.com/office/officeart/2005/8/layout/vList2"/>
    <dgm:cxn modelId="{FA76768A-E9C8-47EC-B537-199E14D82249}" type="presParOf" srcId="{0FE9C2B6-89FF-423B-B650-FF2AACFFB5BA}" destId="{2AB4091A-FF8F-45D3-8730-CD66BD021965}" srcOrd="2" destOrd="0" presId="urn:microsoft.com/office/officeart/2005/8/layout/vList2"/>
    <dgm:cxn modelId="{99740C8E-6D3A-43AF-8E0F-43BB9F85D5FC}" type="presParOf" srcId="{0FE9C2B6-89FF-423B-B650-FF2AACFFB5BA}" destId="{409E6F8F-DD90-40DA-B2F7-FBA51D163771}" srcOrd="3" destOrd="0" presId="urn:microsoft.com/office/officeart/2005/8/layout/vList2"/>
    <dgm:cxn modelId="{ED08AA68-49E6-48DC-B8FA-2D003F373564}" type="presParOf" srcId="{0FE9C2B6-89FF-423B-B650-FF2AACFFB5BA}" destId="{09EA9DCE-70A7-4167-981B-670E0454D7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C7D6EE85-545E-495A-9B42-DE1B35B0DBA6}" type="doc">
      <dgm:prSet loTypeId="urn:microsoft.com/office/officeart/2005/8/layout/vList2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C550D1E-1611-4CEA-B6F6-0AA69F68BA89}">
      <dgm:prSet phldrT="[Text]"/>
      <dgm:spPr/>
      <dgm:t>
        <a:bodyPr/>
        <a:lstStyle/>
        <a:p>
          <a:r>
            <a:rPr lang="en-US" b="1" i="0" dirty="0"/>
            <a:t>2.Using an AC to DC adapter plugged into the barrel connector</a:t>
          </a:r>
          <a:endParaRPr lang="en-IN" dirty="0"/>
        </a:p>
      </dgm:t>
    </dgm:pt>
    <dgm:pt modelId="{29AC37FB-47D0-494B-8FC2-68C10371A5DB}" type="parTrans" cxnId="{5DA968DC-BA3C-4B06-AC93-95D124541B61}">
      <dgm:prSet/>
      <dgm:spPr/>
      <dgm:t>
        <a:bodyPr/>
        <a:lstStyle/>
        <a:p>
          <a:endParaRPr lang="en-IN"/>
        </a:p>
      </dgm:t>
    </dgm:pt>
    <dgm:pt modelId="{4BC96E01-2D3A-4581-AA8B-9D2105F6BE18}" type="sibTrans" cxnId="{5DA968DC-BA3C-4B06-AC93-95D124541B61}">
      <dgm:prSet/>
      <dgm:spPr/>
      <dgm:t>
        <a:bodyPr/>
        <a:lstStyle/>
        <a:p>
          <a:endParaRPr lang="en-IN"/>
        </a:p>
      </dgm:t>
    </dgm:pt>
    <dgm:pt modelId="{9B659944-0FF9-40AB-9E5B-15C0E8AFB263}" type="pres">
      <dgm:prSet presAssocID="{C7D6EE85-545E-495A-9B42-DE1B35B0DBA6}" presName="linear" presStyleCnt="0">
        <dgm:presLayoutVars>
          <dgm:animLvl val="lvl"/>
          <dgm:resizeHandles val="exact"/>
        </dgm:presLayoutVars>
      </dgm:prSet>
      <dgm:spPr/>
    </dgm:pt>
    <dgm:pt modelId="{FE64FE9B-0678-4A03-AD28-D352DED854C2}" type="pres">
      <dgm:prSet presAssocID="{3C550D1E-1611-4CEA-B6F6-0AA69F68BA8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BC24397-E24B-4F7E-99BB-46F449340762}" type="presOf" srcId="{3C550D1E-1611-4CEA-B6F6-0AA69F68BA89}" destId="{FE64FE9B-0678-4A03-AD28-D352DED854C2}" srcOrd="0" destOrd="0" presId="urn:microsoft.com/office/officeart/2005/8/layout/vList2"/>
    <dgm:cxn modelId="{5DA968DC-BA3C-4B06-AC93-95D124541B61}" srcId="{C7D6EE85-545E-495A-9B42-DE1B35B0DBA6}" destId="{3C550D1E-1611-4CEA-B6F6-0AA69F68BA89}" srcOrd="0" destOrd="0" parTransId="{29AC37FB-47D0-494B-8FC2-68C10371A5DB}" sibTransId="{4BC96E01-2D3A-4581-AA8B-9D2105F6BE18}"/>
    <dgm:cxn modelId="{163D4CF2-926E-4453-87AC-130D06EEF8A2}" type="presOf" srcId="{C7D6EE85-545E-495A-9B42-DE1B35B0DBA6}" destId="{9B659944-0FF9-40AB-9E5B-15C0E8AFB263}" srcOrd="0" destOrd="0" presId="urn:microsoft.com/office/officeart/2005/8/layout/vList2"/>
    <dgm:cxn modelId="{786B1ACE-0B74-4C94-84FA-756A29872322}" type="presParOf" srcId="{9B659944-0FF9-40AB-9E5B-15C0E8AFB263}" destId="{FE64FE9B-0678-4A03-AD28-D352DED854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C6062075-D869-49D8-857E-E7FD92A23260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48F270A-728D-4381-BC23-3FB1B78381C5}">
      <dgm:prSet phldrT="[Text]"/>
      <dgm:spPr/>
      <dgm:t>
        <a:bodyPr/>
        <a:lstStyle/>
        <a:p>
          <a:r>
            <a:rPr lang="en-US" b="0" i="0" dirty="0"/>
            <a:t>The barrel connector is 2.1mm in diameter.</a:t>
          </a:r>
          <a:endParaRPr lang="en-IN" dirty="0"/>
        </a:p>
      </dgm:t>
    </dgm:pt>
    <dgm:pt modelId="{84E554FE-5C56-4397-9A3A-6BDE20AB9621}" type="parTrans" cxnId="{71E2A04D-7BE5-4236-8EF3-89533923AFD9}">
      <dgm:prSet/>
      <dgm:spPr/>
      <dgm:t>
        <a:bodyPr/>
        <a:lstStyle/>
        <a:p>
          <a:endParaRPr lang="en-IN"/>
        </a:p>
      </dgm:t>
    </dgm:pt>
    <dgm:pt modelId="{F62AE4D7-3155-49AE-890A-5B3EAED66989}" type="sibTrans" cxnId="{71E2A04D-7BE5-4236-8EF3-89533923AFD9}">
      <dgm:prSet/>
      <dgm:spPr/>
      <dgm:t>
        <a:bodyPr/>
        <a:lstStyle/>
        <a:p>
          <a:endParaRPr lang="en-IN"/>
        </a:p>
      </dgm:t>
    </dgm:pt>
    <dgm:pt modelId="{8918DD7A-F931-4DDD-9191-4D23C7D5E6E1}">
      <dgm:prSet phldrT="[Text]"/>
      <dgm:spPr/>
      <dgm:t>
        <a:bodyPr/>
        <a:lstStyle/>
        <a:p>
          <a:r>
            <a:rPr lang="en-US" b="0" i="0" dirty="0"/>
            <a:t>The center pin is positive, and the outer sleeve is grounded</a:t>
          </a:r>
          <a:endParaRPr lang="en-IN" dirty="0"/>
        </a:p>
      </dgm:t>
    </dgm:pt>
    <dgm:pt modelId="{04AE8D98-6D4C-45C5-9EFD-CF2E54D93279}" type="sibTrans" cxnId="{DCF708BE-9C8E-462F-B298-4AD17F769C4B}">
      <dgm:prSet/>
      <dgm:spPr/>
      <dgm:t>
        <a:bodyPr/>
        <a:lstStyle/>
        <a:p>
          <a:endParaRPr lang="en-IN"/>
        </a:p>
      </dgm:t>
    </dgm:pt>
    <dgm:pt modelId="{EE47ED56-7279-4328-8407-91E21B36150E}" type="parTrans" cxnId="{DCF708BE-9C8E-462F-B298-4AD17F769C4B}">
      <dgm:prSet/>
      <dgm:spPr/>
      <dgm:t>
        <a:bodyPr/>
        <a:lstStyle/>
        <a:p>
          <a:endParaRPr lang="en-IN"/>
        </a:p>
      </dgm:t>
    </dgm:pt>
    <dgm:pt modelId="{40C20402-5973-4780-9C25-767A90F35126}" type="pres">
      <dgm:prSet presAssocID="{C6062075-D869-49D8-857E-E7FD92A23260}" presName="linear" presStyleCnt="0">
        <dgm:presLayoutVars>
          <dgm:animLvl val="lvl"/>
          <dgm:resizeHandles val="exact"/>
        </dgm:presLayoutVars>
      </dgm:prSet>
      <dgm:spPr/>
    </dgm:pt>
    <dgm:pt modelId="{83D1FC98-4B7A-4690-902D-A8C0AEDD8FC2}" type="pres">
      <dgm:prSet presAssocID="{8918DD7A-F931-4DDD-9191-4D23C7D5E6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B48521-D4BC-45D3-9562-A484743EB812}" type="pres">
      <dgm:prSet presAssocID="{04AE8D98-6D4C-45C5-9EFD-CF2E54D93279}" presName="spacer" presStyleCnt="0"/>
      <dgm:spPr/>
    </dgm:pt>
    <dgm:pt modelId="{66C64D6B-D5ED-41FA-ADA6-E9BADB56EC07}" type="pres">
      <dgm:prSet presAssocID="{748F270A-728D-4381-BC23-3FB1B78381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B7AE213-A67E-48F8-93AE-D671E70D78A9}" type="presOf" srcId="{8918DD7A-F931-4DDD-9191-4D23C7D5E6E1}" destId="{83D1FC98-4B7A-4690-902D-A8C0AEDD8FC2}" srcOrd="0" destOrd="0" presId="urn:microsoft.com/office/officeart/2005/8/layout/vList2"/>
    <dgm:cxn modelId="{E707F63E-C4CE-40DF-BB29-C409D5AB7C3B}" type="presOf" srcId="{748F270A-728D-4381-BC23-3FB1B78381C5}" destId="{66C64D6B-D5ED-41FA-ADA6-E9BADB56EC07}" srcOrd="0" destOrd="0" presId="urn:microsoft.com/office/officeart/2005/8/layout/vList2"/>
    <dgm:cxn modelId="{71E2A04D-7BE5-4236-8EF3-89533923AFD9}" srcId="{C6062075-D869-49D8-857E-E7FD92A23260}" destId="{748F270A-728D-4381-BC23-3FB1B78381C5}" srcOrd="1" destOrd="0" parTransId="{84E554FE-5C56-4397-9A3A-6BDE20AB9621}" sibTransId="{F62AE4D7-3155-49AE-890A-5B3EAED66989}"/>
    <dgm:cxn modelId="{DCF708BE-9C8E-462F-B298-4AD17F769C4B}" srcId="{C6062075-D869-49D8-857E-E7FD92A23260}" destId="{8918DD7A-F931-4DDD-9191-4D23C7D5E6E1}" srcOrd="0" destOrd="0" parTransId="{EE47ED56-7279-4328-8407-91E21B36150E}" sibTransId="{04AE8D98-6D4C-45C5-9EFD-CF2E54D93279}"/>
    <dgm:cxn modelId="{6E2C66BE-99DA-4997-A87E-222493B37D2F}" type="presOf" srcId="{C6062075-D869-49D8-857E-E7FD92A23260}" destId="{40C20402-5973-4780-9C25-767A90F35126}" srcOrd="0" destOrd="0" presId="urn:microsoft.com/office/officeart/2005/8/layout/vList2"/>
    <dgm:cxn modelId="{EAC0245A-6443-4C9D-9A7B-9A5AB592857A}" type="presParOf" srcId="{40C20402-5973-4780-9C25-767A90F35126}" destId="{83D1FC98-4B7A-4690-902D-A8C0AEDD8FC2}" srcOrd="0" destOrd="0" presId="urn:microsoft.com/office/officeart/2005/8/layout/vList2"/>
    <dgm:cxn modelId="{D305C6E3-5FCD-4025-843D-EFE3DD52B5B1}" type="presParOf" srcId="{40C20402-5973-4780-9C25-767A90F35126}" destId="{54B48521-D4BC-45D3-9562-A484743EB812}" srcOrd="1" destOrd="0" presId="urn:microsoft.com/office/officeart/2005/8/layout/vList2"/>
    <dgm:cxn modelId="{B7D1DC7C-32F9-4053-B56D-789301A94ED2}" type="presParOf" srcId="{40C20402-5973-4780-9C25-767A90F35126}" destId="{66C64D6B-D5ED-41FA-ADA6-E9BADB56EC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1BE642D6-6A59-4FDF-9349-CEAF556D434D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307FFD18-1C17-47A0-A577-7623F373F1ED}">
      <dgm:prSet phldrT="[Text]"/>
      <dgm:spPr/>
      <dgm:t>
        <a:bodyPr/>
        <a:lstStyle/>
        <a:p>
          <a:r>
            <a:rPr lang="en-US" b="0" i="0" dirty="0"/>
            <a:t>The mega Board has an limit of 40mA on each pin, and 200mA in total for all pins.</a:t>
          </a:r>
          <a:endParaRPr lang="en-IN" dirty="0"/>
        </a:p>
      </dgm:t>
    </dgm:pt>
    <dgm:pt modelId="{C788DB76-4881-4C7D-B21D-D876BDFF63B6}" type="parTrans" cxnId="{7B204E63-EC75-40E4-AD3D-2D4489B851D1}">
      <dgm:prSet/>
      <dgm:spPr/>
      <dgm:t>
        <a:bodyPr/>
        <a:lstStyle/>
        <a:p>
          <a:endParaRPr lang="en-IN"/>
        </a:p>
      </dgm:t>
    </dgm:pt>
    <dgm:pt modelId="{5802CF5F-2A45-4491-8924-63BD8CEDF4FE}" type="sibTrans" cxnId="{7B204E63-EC75-40E4-AD3D-2D4489B851D1}">
      <dgm:prSet/>
      <dgm:spPr/>
      <dgm:t>
        <a:bodyPr/>
        <a:lstStyle/>
        <a:p>
          <a:endParaRPr lang="en-IN"/>
        </a:p>
      </dgm:t>
    </dgm:pt>
    <dgm:pt modelId="{34317838-43DE-4E0F-9596-CD6817ED31A1}">
      <dgm:prSet phldrT="[Text]"/>
      <dgm:spPr/>
      <dgm:t>
        <a:bodyPr/>
        <a:lstStyle/>
        <a:p>
          <a:r>
            <a:rPr lang="en-US" b="0" i="0" dirty="0"/>
            <a:t>The barrel connector can be supplied with an input of 7-12V.</a:t>
          </a:r>
        </a:p>
        <a:p>
          <a:r>
            <a:rPr lang="en-US" b="0" i="0" dirty="0"/>
            <a:t>This is regulated to 5V by the onboard voltage regulator, and the board is powered on.</a:t>
          </a:r>
          <a:endParaRPr lang="en-IN" dirty="0"/>
        </a:p>
      </dgm:t>
    </dgm:pt>
    <dgm:pt modelId="{A41592EE-96B2-4A5A-914B-0A845C6F7E1C}" type="parTrans" cxnId="{7E746B22-287A-4DBC-8032-DD6633662B0D}">
      <dgm:prSet/>
      <dgm:spPr/>
      <dgm:t>
        <a:bodyPr/>
        <a:lstStyle/>
        <a:p>
          <a:endParaRPr lang="en-IN"/>
        </a:p>
      </dgm:t>
    </dgm:pt>
    <dgm:pt modelId="{8B608775-3131-4095-8B33-1EC03CE8EF67}" type="sibTrans" cxnId="{7E746B22-287A-4DBC-8032-DD6633662B0D}">
      <dgm:prSet/>
      <dgm:spPr/>
      <dgm:t>
        <a:bodyPr/>
        <a:lstStyle/>
        <a:p>
          <a:endParaRPr lang="en-IN"/>
        </a:p>
      </dgm:t>
    </dgm:pt>
    <dgm:pt modelId="{EC0E36B4-85E5-4897-954D-AE580A53CCBD}" type="pres">
      <dgm:prSet presAssocID="{1BE642D6-6A59-4FDF-9349-CEAF556D434D}" presName="linear" presStyleCnt="0">
        <dgm:presLayoutVars>
          <dgm:animLvl val="lvl"/>
          <dgm:resizeHandles val="exact"/>
        </dgm:presLayoutVars>
      </dgm:prSet>
      <dgm:spPr/>
    </dgm:pt>
    <dgm:pt modelId="{4DDA3B44-7788-4AE8-9549-348C1FDFD8BE}" type="pres">
      <dgm:prSet presAssocID="{307FFD18-1C17-47A0-A577-7623F373F1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14E54A-F992-4C7B-B1BD-A344689F77C4}" type="pres">
      <dgm:prSet presAssocID="{5802CF5F-2A45-4491-8924-63BD8CEDF4FE}" presName="spacer" presStyleCnt="0"/>
      <dgm:spPr/>
    </dgm:pt>
    <dgm:pt modelId="{EDBA01E3-759D-4312-BFFD-4F1D92604AAB}" type="pres">
      <dgm:prSet presAssocID="{34317838-43DE-4E0F-9596-CD6817ED31A1}" presName="parentText" presStyleLbl="node1" presStyleIdx="1" presStyleCnt="2" custScaleY="147904" custLinFactNeighborY="-10916">
        <dgm:presLayoutVars>
          <dgm:chMax val="0"/>
          <dgm:bulletEnabled val="1"/>
        </dgm:presLayoutVars>
      </dgm:prSet>
      <dgm:spPr/>
    </dgm:pt>
  </dgm:ptLst>
  <dgm:cxnLst>
    <dgm:cxn modelId="{7E746B22-287A-4DBC-8032-DD6633662B0D}" srcId="{1BE642D6-6A59-4FDF-9349-CEAF556D434D}" destId="{34317838-43DE-4E0F-9596-CD6817ED31A1}" srcOrd="1" destOrd="0" parTransId="{A41592EE-96B2-4A5A-914B-0A845C6F7E1C}" sibTransId="{8B608775-3131-4095-8B33-1EC03CE8EF67}"/>
    <dgm:cxn modelId="{7B204E63-EC75-40E4-AD3D-2D4489B851D1}" srcId="{1BE642D6-6A59-4FDF-9349-CEAF556D434D}" destId="{307FFD18-1C17-47A0-A577-7623F373F1ED}" srcOrd="0" destOrd="0" parTransId="{C788DB76-4881-4C7D-B21D-D876BDFF63B6}" sibTransId="{5802CF5F-2A45-4491-8924-63BD8CEDF4FE}"/>
    <dgm:cxn modelId="{C77AE879-18E6-425C-8B70-CBC39A84D643}" type="presOf" srcId="{307FFD18-1C17-47A0-A577-7623F373F1ED}" destId="{4DDA3B44-7788-4AE8-9549-348C1FDFD8BE}" srcOrd="0" destOrd="0" presId="urn:microsoft.com/office/officeart/2005/8/layout/vList2"/>
    <dgm:cxn modelId="{ADFED489-8E6D-4319-BC61-A170E6833032}" type="presOf" srcId="{34317838-43DE-4E0F-9596-CD6817ED31A1}" destId="{EDBA01E3-759D-4312-BFFD-4F1D92604AAB}" srcOrd="0" destOrd="0" presId="urn:microsoft.com/office/officeart/2005/8/layout/vList2"/>
    <dgm:cxn modelId="{B66A13B3-E100-43D6-92B5-AD915B702D1F}" type="presOf" srcId="{1BE642D6-6A59-4FDF-9349-CEAF556D434D}" destId="{EC0E36B4-85E5-4897-954D-AE580A53CCBD}" srcOrd="0" destOrd="0" presId="urn:microsoft.com/office/officeart/2005/8/layout/vList2"/>
    <dgm:cxn modelId="{CC791F22-00D8-4A0E-ACA6-80C1B1B9DFAC}" type="presParOf" srcId="{EC0E36B4-85E5-4897-954D-AE580A53CCBD}" destId="{4DDA3B44-7788-4AE8-9549-348C1FDFD8BE}" srcOrd="0" destOrd="0" presId="urn:microsoft.com/office/officeart/2005/8/layout/vList2"/>
    <dgm:cxn modelId="{5AF4C7F6-86A4-4448-8B40-F5A8E018C886}" type="presParOf" srcId="{EC0E36B4-85E5-4897-954D-AE580A53CCBD}" destId="{A914E54A-F992-4C7B-B1BD-A344689F77C4}" srcOrd="1" destOrd="0" presId="urn:microsoft.com/office/officeart/2005/8/layout/vList2"/>
    <dgm:cxn modelId="{1917B24F-A99F-4409-9623-BB769D0AFC74}" type="presParOf" srcId="{EC0E36B4-85E5-4897-954D-AE580A53CCBD}" destId="{EDBA01E3-759D-4312-BFFD-4F1D92604AA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A033B8D3-B853-4E24-B78A-C7AAD7CCE58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37A5354-5B71-4165-946C-6A9003BC11B4}">
      <dgm:prSet/>
      <dgm:spPr/>
      <dgm:t>
        <a:bodyPr/>
        <a:lstStyle/>
        <a:p>
          <a:r>
            <a:rPr lang="en-US" dirty="0"/>
            <a:t>*</a:t>
          </a:r>
          <a:r>
            <a:rPr lang="en-US" b="1" dirty="0"/>
            <a:t>DC Power Adapter </a:t>
          </a:r>
          <a:r>
            <a:rPr lang="en-US" dirty="0"/>
            <a:t>is </a:t>
          </a:r>
          <a:r>
            <a:rPr lang="en-US" dirty="0" err="1"/>
            <a:t>choosen</a:t>
          </a:r>
          <a:r>
            <a:rPr lang="en-US" dirty="0"/>
            <a:t> as primary power supply because it provides more </a:t>
          </a:r>
          <a:r>
            <a:rPr lang="en-US" b="1" i="1" dirty="0">
              <a:highlight>
                <a:srgbClr val="0000FF"/>
              </a:highlight>
            </a:rPr>
            <a:t>stability</a:t>
          </a:r>
          <a:r>
            <a:rPr lang="en-US" dirty="0"/>
            <a:t> and </a:t>
          </a:r>
          <a:r>
            <a:rPr lang="en-US" b="1" i="1" dirty="0">
              <a:highlight>
                <a:srgbClr val="0000FF"/>
              </a:highlight>
            </a:rPr>
            <a:t>portability</a:t>
          </a:r>
          <a:r>
            <a:rPr lang="en-US" b="1" i="1" dirty="0"/>
            <a:t> </a:t>
          </a:r>
          <a:r>
            <a:rPr lang="en-US" b="0" i="0" dirty="0"/>
            <a:t>as the adapter </a:t>
          </a:r>
          <a:r>
            <a:rPr lang="en-US" dirty="0"/>
            <a:t>offers a </a:t>
          </a:r>
          <a:r>
            <a:rPr lang="en-US" b="1" dirty="0"/>
            <a:t>Stable</a:t>
          </a:r>
          <a:r>
            <a:rPr lang="en-US" dirty="0"/>
            <a:t> supply voltage whereas the battery supply may vary which leads to </a:t>
          </a:r>
          <a:r>
            <a:rPr lang="en-US" b="1" dirty="0"/>
            <a:t>damage</a:t>
          </a:r>
          <a:r>
            <a:rPr lang="en-US" dirty="0"/>
            <a:t> of the Arduino board and other circuit connections.</a:t>
          </a:r>
        </a:p>
      </dgm:t>
    </dgm:pt>
    <dgm:pt modelId="{20256A7D-AE08-495C-937E-89A106C54038}" type="parTrans" cxnId="{3B638E42-2302-4409-AD8B-9B18A4FC2185}">
      <dgm:prSet/>
      <dgm:spPr/>
      <dgm:t>
        <a:bodyPr/>
        <a:lstStyle/>
        <a:p>
          <a:endParaRPr lang="en-IN"/>
        </a:p>
      </dgm:t>
    </dgm:pt>
    <dgm:pt modelId="{E3B0D37E-D780-4C41-8401-FBBB505F3E63}" type="sibTrans" cxnId="{3B638E42-2302-4409-AD8B-9B18A4FC2185}">
      <dgm:prSet/>
      <dgm:spPr/>
      <dgm:t>
        <a:bodyPr/>
        <a:lstStyle/>
        <a:p>
          <a:endParaRPr lang="en-IN"/>
        </a:p>
      </dgm:t>
    </dgm:pt>
    <dgm:pt modelId="{CB37C836-6F96-498D-86E6-F246B1F30A4C}" type="pres">
      <dgm:prSet presAssocID="{A033B8D3-B853-4E24-B78A-C7AAD7CCE584}" presName="linear" presStyleCnt="0">
        <dgm:presLayoutVars>
          <dgm:animLvl val="lvl"/>
          <dgm:resizeHandles val="exact"/>
        </dgm:presLayoutVars>
      </dgm:prSet>
      <dgm:spPr/>
    </dgm:pt>
    <dgm:pt modelId="{37906285-610A-4570-BBC2-C7DA40E69E1A}" type="pres">
      <dgm:prSet presAssocID="{B37A5354-5B71-4165-946C-6A9003BC11B4}" presName="parentText" presStyleLbl="node1" presStyleIdx="0" presStyleCnt="1" custLinFactNeighborY="-22414">
        <dgm:presLayoutVars>
          <dgm:chMax val="0"/>
          <dgm:bulletEnabled val="1"/>
        </dgm:presLayoutVars>
      </dgm:prSet>
      <dgm:spPr/>
    </dgm:pt>
  </dgm:ptLst>
  <dgm:cxnLst>
    <dgm:cxn modelId="{3B638E42-2302-4409-AD8B-9B18A4FC2185}" srcId="{A033B8D3-B853-4E24-B78A-C7AAD7CCE584}" destId="{B37A5354-5B71-4165-946C-6A9003BC11B4}" srcOrd="0" destOrd="0" parTransId="{20256A7D-AE08-495C-937E-89A106C54038}" sibTransId="{E3B0D37E-D780-4C41-8401-FBBB505F3E63}"/>
    <dgm:cxn modelId="{00446A8C-3337-4E68-A5BC-A5563F5EEE18}" type="presOf" srcId="{B37A5354-5B71-4165-946C-6A9003BC11B4}" destId="{37906285-610A-4570-BBC2-C7DA40E69E1A}" srcOrd="0" destOrd="0" presId="urn:microsoft.com/office/officeart/2005/8/layout/vList2"/>
    <dgm:cxn modelId="{5F406CCA-092A-4D50-9EA0-6CCE2878BE59}" type="presOf" srcId="{A033B8D3-B853-4E24-B78A-C7AAD7CCE584}" destId="{CB37C836-6F96-498D-86E6-F246B1F30A4C}" srcOrd="0" destOrd="0" presId="urn:microsoft.com/office/officeart/2005/8/layout/vList2"/>
    <dgm:cxn modelId="{5EDD542A-8C67-4AB1-8175-F85FECB0EBE6}" type="presParOf" srcId="{CB37C836-6F96-498D-86E6-F246B1F30A4C}" destId="{37906285-610A-4570-BBC2-C7DA40E69E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0E537A-5CA4-4B28-A1DB-CF373ACA437E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B25B7FB-003E-45F6-9F8B-17A7063836A0}">
      <dgm:prSet/>
      <dgm:spPr/>
      <dgm:t>
        <a:bodyPr/>
        <a:lstStyle/>
        <a:p>
          <a:r>
            <a:rPr lang="en-US" dirty="0"/>
            <a:t>Develop an Internet of Things system to calculate the number of people in a company’s reception room and give the information to the </a:t>
          </a:r>
          <a:r>
            <a:rPr lang="en-US" dirty="0" err="1"/>
            <a:t>user.We</a:t>
          </a:r>
          <a:r>
            <a:rPr lang="en-US" dirty="0"/>
            <a:t> must detect people entering and exiting the </a:t>
          </a:r>
          <a:r>
            <a:rPr lang="en-US" dirty="0" err="1"/>
            <a:t>room,as</a:t>
          </a:r>
          <a:r>
            <a:rPr lang="en-US" dirty="0"/>
            <a:t> well as show the number of people in the </a:t>
          </a:r>
          <a:r>
            <a:rPr lang="en-US" dirty="0" err="1"/>
            <a:t>room.If</a:t>
          </a:r>
          <a:r>
            <a:rPr lang="en-US" dirty="0"/>
            <a:t> we have a zero </a:t>
          </a:r>
          <a:r>
            <a:rPr lang="en-US" dirty="0" err="1"/>
            <a:t>entry,we</a:t>
          </a:r>
          <a:r>
            <a:rPr lang="en-US" dirty="0"/>
            <a:t> must indicate with an </a:t>
          </a:r>
          <a:r>
            <a:rPr lang="en-US" dirty="0" err="1"/>
            <a:t>LED.Give</a:t>
          </a:r>
          <a:r>
            <a:rPr lang="en-US" dirty="0"/>
            <a:t> the significant information to the supervisor for ongoing tracking.</a:t>
          </a:r>
          <a:endParaRPr lang="en-IN" dirty="0"/>
        </a:p>
      </dgm:t>
    </dgm:pt>
    <dgm:pt modelId="{57D06920-E77F-4B55-A322-91F6B226B80A}" type="parTrans" cxnId="{E2B98370-5B4D-4495-AE96-28083A985D8D}">
      <dgm:prSet/>
      <dgm:spPr/>
      <dgm:t>
        <a:bodyPr/>
        <a:lstStyle/>
        <a:p>
          <a:endParaRPr lang="en-IN"/>
        </a:p>
      </dgm:t>
    </dgm:pt>
    <dgm:pt modelId="{BEB7862D-2681-4E96-81E0-23E12B588108}" type="sibTrans" cxnId="{E2B98370-5B4D-4495-AE96-28083A985D8D}">
      <dgm:prSet/>
      <dgm:spPr/>
      <dgm:t>
        <a:bodyPr/>
        <a:lstStyle/>
        <a:p>
          <a:endParaRPr lang="en-IN"/>
        </a:p>
      </dgm:t>
    </dgm:pt>
    <dgm:pt modelId="{89216AD4-D31F-4706-BA78-CC94DCEEC28F}" type="pres">
      <dgm:prSet presAssocID="{9C0E537A-5CA4-4B28-A1DB-CF373ACA437E}" presName="linear" presStyleCnt="0">
        <dgm:presLayoutVars>
          <dgm:animLvl val="lvl"/>
          <dgm:resizeHandles val="exact"/>
        </dgm:presLayoutVars>
      </dgm:prSet>
      <dgm:spPr/>
    </dgm:pt>
    <dgm:pt modelId="{F21A45FB-2F0F-421C-AE0D-CDB1C9EA2BFF}" type="pres">
      <dgm:prSet presAssocID="{7B25B7FB-003E-45F6-9F8B-17A7063836A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4F68440-4E3E-4144-A5EC-24B45C9B1F25}" type="presOf" srcId="{7B25B7FB-003E-45F6-9F8B-17A7063836A0}" destId="{F21A45FB-2F0F-421C-AE0D-CDB1C9EA2BFF}" srcOrd="0" destOrd="0" presId="urn:microsoft.com/office/officeart/2005/8/layout/vList2"/>
    <dgm:cxn modelId="{E2B98370-5B4D-4495-AE96-28083A985D8D}" srcId="{9C0E537A-5CA4-4B28-A1DB-CF373ACA437E}" destId="{7B25B7FB-003E-45F6-9F8B-17A7063836A0}" srcOrd="0" destOrd="0" parTransId="{57D06920-E77F-4B55-A322-91F6B226B80A}" sibTransId="{BEB7862D-2681-4E96-81E0-23E12B588108}"/>
    <dgm:cxn modelId="{2D0E03F9-8C92-4A4D-A6FA-CCD337C6C4AC}" type="presOf" srcId="{9C0E537A-5CA4-4B28-A1DB-CF373ACA437E}" destId="{89216AD4-D31F-4706-BA78-CC94DCEEC28F}" srcOrd="0" destOrd="0" presId="urn:microsoft.com/office/officeart/2005/8/layout/vList2"/>
    <dgm:cxn modelId="{D88E4A85-7691-4462-A797-601CBA98E671}" type="presParOf" srcId="{89216AD4-D31F-4706-BA78-CC94DCEEC28F}" destId="{F21A45FB-2F0F-421C-AE0D-CDB1C9EA2B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7F160115-DCF5-4417-AE30-054E0864806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F6B2A05-A874-4994-80CD-71FE54066C05}">
      <dgm:prSet phldrT="[Text]" custT="1"/>
      <dgm:spPr/>
      <dgm:t>
        <a:bodyPr/>
        <a:lstStyle/>
        <a:p>
          <a:r>
            <a:rPr lang="en-US" sz="2000" dirty="0"/>
            <a:t>Input DC Voltage:
The onboard power supply allows you to use any wall adapter that gives you 7 Volts to 12 Volts and will regulate (adjust) that voltage down to a very clean 5 volts.</a:t>
          </a:r>
        </a:p>
        <a:p>
          <a:r>
            <a:rPr lang="en-US" sz="2000" dirty="0"/>
            <a:t>Input Voltage: 5volts</a:t>
          </a:r>
          <a:endParaRPr lang="en-IN" sz="2000" dirty="0"/>
        </a:p>
      </dgm:t>
    </dgm:pt>
    <dgm:pt modelId="{23E4B869-3474-467B-B0C8-623FAFAEEED5}" type="parTrans" cxnId="{3CAE77FF-0E6E-455D-8832-016ED6983311}">
      <dgm:prSet/>
      <dgm:spPr/>
      <dgm:t>
        <a:bodyPr/>
        <a:lstStyle/>
        <a:p>
          <a:endParaRPr lang="en-IN"/>
        </a:p>
      </dgm:t>
    </dgm:pt>
    <dgm:pt modelId="{7722C36A-9ACC-42F3-894E-C213C9A2EA50}" type="sibTrans" cxnId="{3CAE77FF-0E6E-455D-8832-016ED6983311}">
      <dgm:prSet/>
      <dgm:spPr/>
      <dgm:t>
        <a:bodyPr/>
        <a:lstStyle/>
        <a:p>
          <a:endParaRPr lang="en-IN"/>
        </a:p>
      </dgm:t>
    </dgm:pt>
    <dgm:pt modelId="{D61A8618-3704-40D8-9101-5107607F4D71}">
      <dgm:prSet phldrT="[Text]" custT="1"/>
      <dgm:spPr/>
      <dgm:t>
        <a:bodyPr/>
        <a:lstStyle/>
        <a:p>
          <a:r>
            <a:rPr lang="en-US" sz="2000" dirty="0"/>
            <a:t>Output Current:
When powering off of the DC jack, you can pull at most 1 Amps. This is not a guarantee because you also have to make sure that the regulator doesn't overheat. </a:t>
          </a:r>
          <a:endParaRPr lang="en-IN" sz="2000" dirty="0"/>
        </a:p>
      </dgm:t>
    </dgm:pt>
    <dgm:pt modelId="{4D41EFBE-2446-4293-A8C4-560021001BA5}" type="parTrans" cxnId="{25798478-E68B-46A0-88F6-FD894D92D606}">
      <dgm:prSet/>
      <dgm:spPr/>
      <dgm:t>
        <a:bodyPr/>
        <a:lstStyle/>
        <a:p>
          <a:endParaRPr lang="en-IN"/>
        </a:p>
      </dgm:t>
    </dgm:pt>
    <dgm:pt modelId="{B7175A23-3BA9-46EE-AA7E-2CCBEFD351E4}" type="sibTrans" cxnId="{25798478-E68B-46A0-88F6-FD894D92D606}">
      <dgm:prSet/>
      <dgm:spPr/>
      <dgm:t>
        <a:bodyPr/>
        <a:lstStyle/>
        <a:p>
          <a:endParaRPr lang="en-IN"/>
        </a:p>
      </dgm:t>
    </dgm:pt>
    <dgm:pt modelId="{6D709026-F8F8-43CF-A61C-4D7483DC5CE7}" type="pres">
      <dgm:prSet presAssocID="{7F160115-DCF5-4417-AE30-054E08648066}" presName="linear" presStyleCnt="0">
        <dgm:presLayoutVars>
          <dgm:animLvl val="lvl"/>
          <dgm:resizeHandles val="exact"/>
        </dgm:presLayoutVars>
      </dgm:prSet>
      <dgm:spPr/>
    </dgm:pt>
    <dgm:pt modelId="{3775813A-4D49-4B0B-8C9B-2B70587932AA}" type="pres">
      <dgm:prSet presAssocID="{7F6B2A05-A874-4994-80CD-71FE54066C05}" presName="parentText" presStyleLbl="node1" presStyleIdx="0" presStyleCnt="2" custScaleY="98173" custLinFactY="-15338" custLinFactNeighborY="-100000">
        <dgm:presLayoutVars>
          <dgm:chMax val="0"/>
          <dgm:bulletEnabled val="1"/>
        </dgm:presLayoutVars>
      </dgm:prSet>
      <dgm:spPr/>
    </dgm:pt>
    <dgm:pt modelId="{12F61484-2398-4A94-BB97-DBEB6F22B548}" type="pres">
      <dgm:prSet presAssocID="{7722C36A-9ACC-42F3-894E-C213C9A2EA50}" presName="spacer" presStyleCnt="0"/>
      <dgm:spPr/>
    </dgm:pt>
    <dgm:pt modelId="{5652A011-D128-4B48-ADEB-4871F9C91976}" type="pres">
      <dgm:prSet presAssocID="{D61A8618-3704-40D8-9101-5107607F4D71}" presName="parentText" presStyleLbl="node1" presStyleIdx="1" presStyleCnt="2" custScaleY="92156" custLinFactY="-12130" custLinFactNeighborY="-100000">
        <dgm:presLayoutVars>
          <dgm:chMax val="0"/>
          <dgm:bulletEnabled val="1"/>
        </dgm:presLayoutVars>
      </dgm:prSet>
      <dgm:spPr/>
    </dgm:pt>
  </dgm:ptLst>
  <dgm:cxnLst>
    <dgm:cxn modelId="{43F29260-0BE6-41C4-900A-629FB58E365F}" type="presOf" srcId="{7F160115-DCF5-4417-AE30-054E08648066}" destId="{6D709026-F8F8-43CF-A61C-4D7483DC5CE7}" srcOrd="0" destOrd="0" presId="urn:microsoft.com/office/officeart/2005/8/layout/vList2"/>
    <dgm:cxn modelId="{25798478-E68B-46A0-88F6-FD894D92D606}" srcId="{7F160115-DCF5-4417-AE30-054E08648066}" destId="{D61A8618-3704-40D8-9101-5107607F4D71}" srcOrd="1" destOrd="0" parTransId="{4D41EFBE-2446-4293-A8C4-560021001BA5}" sibTransId="{B7175A23-3BA9-46EE-AA7E-2CCBEFD351E4}"/>
    <dgm:cxn modelId="{585188DB-ABBF-40C4-9921-6C6216E300D0}" type="presOf" srcId="{7F6B2A05-A874-4994-80CD-71FE54066C05}" destId="{3775813A-4D49-4B0B-8C9B-2B70587932AA}" srcOrd="0" destOrd="0" presId="urn:microsoft.com/office/officeart/2005/8/layout/vList2"/>
    <dgm:cxn modelId="{8F87BBDC-269D-428B-BE91-9D51E7BC0D2D}" type="presOf" srcId="{D61A8618-3704-40D8-9101-5107607F4D71}" destId="{5652A011-D128-4B48-ADEB-4871F9C91976}" srcOrd="0" destOrd="0" presId="urn:microsoft.com/office/officeart/2005/8/layout/vList2"/>
    <dgm:cxn modelId="{3CAE77FF-0E6E-455D-8832-016ED6983311}" srcId="{7F160115-DCF5-4417-AE30-054E08648066}" destId="{7F6B2A05-A874-4994-80CD-71FE54066C05}" srcOrd="0" destOrd="0" parTransId="{23E4B869-3474-467B-B0C8-623FAFAEEED5}" sibTransId="{7722C36A-9ACC-42F3-894E-C213C9A2EA50}"/>
    <dgm:cxn modelId="{B8684C9D-FB2E-4CC1-8A5E-11A125DE2588}" type="presParOf" srcId="{6D709026-F8F8-43CF-A61C-4D7483DC5CE7}" destId="{3775813A-4D49-4B0B-8C9B-2B70587932AA}" srcOrd="0" destOrd="0" presId="urn:microsoft.com/office/officeart/2005/8/layout/vList2"/>
    <dgm:cxn modelId="{1800405C-275C-4E7F-A235-D9B3657D1C8D}" type="presParOf" srcId="{6D709026-F8F8-43CF-A61C-4D7483DC5CE7}" destId="{12F61484-2398-4A94-BB97-DBEB6F22B548}" srcOrd="1" destOrd="0" presId="urn:microsoft.com/office/officeart/2005/8/layout/vList2"/>
    <dgm:cxn modelId="{B9F5801C-CA69-438B-BF34-82424C80AEF8}" type="presParOf" srcId="{6D709026-F8F8-43CF-A61C-4D7483DC5CE7}" destId="{5652A011-D128-4B48-ADEB-4871F9C9197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28BEF65A-7331-4CC8-8219-B996C7D74EC3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8DDFCE7-D033-4564-9A37-C422B441B51A}">
      <dgm:prSet/>
      <dgm:spPr/>
      <dgm:t>
        <a:bodyPr/>
        <a:lstStyle/>
        <a:p>
          <a:r>
            <a:rPr lang="en-IN" b="1" i="0" dirty="0"/>
            <a:t>Specifications of DC Power Adapter:-</a:t>
          </a:r>
          <a:endParaRPr lang="en-IN" dirty="0"/>
        </a:p>
      </dgm:t>
    </dgm:pt>
    <dgm:pt modelId="{CD814316-F815-4772-911A-1F34F262848A}" type="parTrans" cxnId="{A5FD1D6A-7B43-41B6-983D-4276CEB8E5F4}">
      <dgm:prSet/>
      <dgm:spPr/>
      <dgm:t>
        <a:bodyPr/>
        <a:lstStyle/>
        <a:p>
          <a:endParaRPr lang="en-IN"/>
        </a:p>
      </dgm:t>
    </dgm:pt>
    <dgm:pt modelId="{5DE932B3-C823-4CC0-8308-61880742DDE9}" type="sibTrans" cxnId="{A5FD1D6A-7B43-41B6-983D-4276CEB8E5F4}">
      <dgm:prSet/>
      <dgm:spPr/>
      <dgm:t>
        <a:bodyPr/>
        <a:lstStyle/>
        <a:p>
          <a:endParaRPr lang="en-IN"/>
        </a:p>
      </dgm:t>
    </dgm:pt>
    <dgm:pt modelId="{CEAD3FCC-7341-427F-89DF-046702D696BA}">
      <dgm:prSet/>
      <dgm:spPr/>
      <dgm:t>
        <a:bodyPr/>
        <a:lstStyle/>
        <a:p>
          <a:r>
            <a:rPr lang="en-IN" b="0" i="0"/>
            <a:t>Input - 100-240 VAC 50/60Hz  </a:t>
          </a:r>
          <a:endParaRPr lang="en-IN"/>
        </a:p>
      </dgm:t>
    </dgm:pt>
    <dgm:pt modelId="{EDC7FFEE-6F44-429C-890C-26541FF25C04}" type="parTrans" cxnId="{BF987023-9AFE-407B-81DB-C016F98992D6}">
      <dgm:prSet/>
      <dgm:spPr/>
      <dgm:t>
        <a:bodyPr/>
        <a:lstStyle/>
        <a:p>
          <a:endParaRPr lang="en-IN"/>
        </a:p>
      </dgm:t>
    </dgm:pt>
    <dgm:pt modelId="{B7D5DC43-6AE2-42B6-9622-4D9AAD000DC0}" type="sibTrans" cxnId="{BF987023-9AFE-407B-81DB-C016F98992D6}">
      <dgm:prSet/>
      <dgm:spPr/>
      <dgm:t>
        <a:bodyPr/>
        <a:lstStyle/>
        <a:p>
          <a:endParaRPr lang="en-IN"/>
        </a:p>
      </dgm:t>
    </dgm:pt>
    <dgm:pt modelId="{E348FC6B-71F5-483F-8172-2B7B5A49F1B4}">
      <dgm:prSet/>
      <dgm:spPr/>
      <dgm:t>
        <a:bodyPr/>
        <a:lstStyle/>
        <a:p>
          <a:r>
            <a:rPr lang="en-US" dirty="0"/>
            <a:t>Output Current:1 Amp</a:t>
          </a:r>
          <a:endParaRPr lang="en-IN" dirty="0"/>
        </a:p>
      </dgm:t>
    </dgm:pt>
    <dgm:pt modelId="{446D8C87-0A2C-43BB-9B4F-EC956DD0B1AB}" type="parTrans" cxnId="{61F7544F-09DF-440D-B976-41A57C0BE10B}">
      <dgm:prSet/>
      <dgm:spPr/>
      <dgm:t>
        <a:bodyPr/>
        <a:lstStyle/>
        <a:p>
          <a:endParaRPr lang="en-IN"/>
        </a:p>
      </dgm:t>
    </dgm:pt>
    <dgm:pt modelId="{21DA990C-E93E-403C-BF97-E2BE7B3A69F8}" type="sibTrans" cxnId="{61F7544F-09DF-440D-B976-41A57C0BE10B}">
      <dgm:prSet/>
      <dgm:spPr/>
      <dgm:t>
        <a:bodyPr/>
        <a:lstStyle/>
        <a:p>
          <a:endParaRPr lang="en-IN"/>
        </a:p>
      </dgm:t>
    </dgm:pt>
    <dgm:pt modelId="{DCA00BE8-DA24-446F-8D68-BFD99FB7BC54}">
      <dgm:prSet/>
      <dgm:spPr/>
      <dgm:t>
        <a:bodyPr/>
        <a:lstStyle/>
        <a:p>
          <a:r>
            <a:rPr lang="en-IN" b="0" i="0"/>
            <a:t>Output Type - DC</a:t>
          </a:r>
          <a:endParaRPr lang="en-IN"/>
        </a:p>
      </dgm:t>
    </dgm:pt>
    <dgm:pt modelId="{86BAB889-3473-47F3-AC6B-21E146A6B0E3}" type="parTrans" cxnId="{7C681FED-F044-40B8-B04F-2CB813016F48}">
      <dgm:prSet/>
      <dgm:spPr/>
      <dgm:t>
        <a:bodyPr/>
        <a:lstStyle/>
        <a:p>
          <a:endParaRPr lang="en-IN"/>
        </a:p>
      </dgm:t>
    </dgm:pt>
    <dgm:pt modelId="{35C238F4-0B29-409F-BE9A-F1F5FE0CABF3}" type="sibTrans" cxnId="{7C681FED-F044-40B8-B04F-2CB813016F48}">
      <dgm:prSet/>
      <dgm:spPr/>
      <dgm:t>
        <a:bodyPr/>
        <a:lstStyle/>
        <a:p>
          <a:endParaRPr lang="en-IN"/>
        </a:p>
      </dgm:t>
    </dgm:pt>
    <dgm:pt modelId="{5B91296E-69CD-42B5-B5B7-49CEB339C365}">
      <dgm:prSet/>
      <dgm:spPr/>
      <dgm:t>
        <a:bodyPr/>
        <a:lstStyle/>
        <a:p>
          <a:r>
            <a:rPr lang="en-IN" b="0" i="0" dirty="0"/>
            <a:t>Output Voltage- 9Volts</a:t>
          </a:r>
          <a:endParaRPr lang="en-IN" dirty="0"/>
        </a:p>
      </dgm:t>
    </dgm:pt>
    <dgm:pt modelId="{AD84C56D-9FCC-4620-B6A6-814923E4E388}" type="parTrans" cxnId="{FA64F264-B2A7-431B-BEB5-91BB51FCE620}">
      <dgm:prSet/>
      <dgm:spPr/>
      <dgm:t>
        <a:bodyPr/>
        <a:lstStyle/>
        <a:p>
          <a:endParaRPr lang="en-IN"/>
        </a:p>
      </dgm:t>
    </dgm:pt>
    <dgm:pt modelId="{F98E5CA8-A23B-4B7F-A766-97A085ACD5B6}" type="sibTrans" cxnId="{FA64F264-B2A7-431B-BEB5-91BB51FCE620}">
      <dgm:prSet/>
      <dgm:spPr/>
      <dgm:t>
        <a:bodyPr/>
        <a:lstStyle/>
        <a:p>
          <a:endParaRPr lang="en-IN"/>
        </a:p>
      </dgm:t>
    </dgm:pt>
    <dgm:pt modelId="{71E08FC3-33E6-49F9-B660-E5D39BF4C18B}" type="pres">
      <dgm:prSet presAssocID="{28BEF65A-7331-4CC8-8219-B996C7D74EC3}" presName="linear" presStyleCnt="0">
        <dgm:presLayoutVars>
          <dgm:animLvl val="lvl"/>
          <dgm:resizeHandles val="exact"/>
        </dgm:presLayoutVars>
      </dgm:prSet>
      <dgm:spPr/>
    </dgm:pt>
    <dgm:pt modelId="{97CF97E5-11BB-41CE-AC22-71572BB1EE93}" type="pres">
      <dgm:prSet presAssocID="{58DDFCE7-D033-4564-9A37-C422B441B51A}" presName="parentText" presStyleLbl="node1" presStyleIdx="0" presStyleCnt="5" custScaleY="156307" custLinFactNeighborY="-40142">
        <dgm:presLayoutVars>
          <dgm:chMax val="0"/>
          <dgm:bulletEnabled val="1"/>
        </dgm:presLayoutVars>
      </dgm:prSet>
      <dgm:spPr/>
    </dgm:pt>
    <dgm:pt modelId="{9AB9CA71-97B9-4996-8534-B4ADB3BF8312}" type="pres">
      <dgm:prSet presAssocID="{5DE932B3-C823-4CC0-8308-61880742DDE9}" presName="spacer" presStyleCnt="0"/>
      <dgm:spPr/>
    </dgm:pt>
    <dgm:pt modelId="{C144A1FB-D1B8-4C1E-B2CF-562C698469AB}" type="pres">
      <dgm:prSet presAssocID="{CEAD3FCC-7341-427F-89DF-046702D696B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B94E018-AF31-4BCF-B18B-8930441F1968}" type="pres">
      <dgm:prSet presAssocID="{B7D5DC43-6AE2-42B6-9622-4D9AAD000DC0}" presName="spacer" presStyleCnt="0"/>
      <dgm:spPr/>
    </dgm:pt>
    <dgm:pt modelId="{1C52D45F-4ED8-47BF-9919-4DD91ACBEAEE}" type="pres">
      <dgm:prSet presAssocID="{E348FC6B-71F5-483F-8172-2B7B5A49F1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757F1B7-FBF0-461D-A731-F496792A9834}" type="pres">
      <dgm:prSet presAssocID="{21DA990C-E93E-403C-BF97-E2BE7B3A69F8}" presName="spacer" presStyleCnt="0"/>
      <dgm:spPr/>
    </dgm:pt>
    <dgm:pt modelId="{AAE49888-FE66-4573-859D-D3117AC1BAC1}" type="pres">
      <dgm:prSet presAssocID="{DCA00BE8-DA24-446F-8D68-BFD99FB7BC54}" presName="parentText" presStyleLbl="node1" presStyleIdx="3" presStyleCnt="5" custLinFactY="100000" custLinFactNeighborX="0" custLinFactNeighborY="142954">
        <dgm:presLayoutVars>
          <dgm:chMax val="0"/>
          <dgm:bulletEnabled val="1"/>
        </dgm:presLayoutVars>
      </dgm:prSet>
      <dgm:spPr/>
    </dgm:pt>
    <dgm:pt modelId="{EA01D70A-E99C-46A0-893F-44ADEF892CB9}" type="pres">
      <dgm:prSet presAssocID="{35C238F4-0B29-409F-BE9A-F1F5FE0CABF3}" presName="spacer" presStyleCnt="0"/>
      <dgm:spPr/>
    </dgm:pt>
    <dgm:pt modelId="{F6A47420-3042-4F93-95DE-6845E1C2AADE}" type="pres">
      <dgm:prSet presAssocID="{5B91296E-69CD-42B5-B5B7-49CEB339C365}" presName="parentText" presStyleLbl="node1" presStyleIdx="4" presStyleCnt="5" custLinFactY="-100000" custLinFactNeighborX="0" custLinFactNeighborY="-111880">
        <dgm:presLayoutVars>
          <dgm:chMax val="0"/>
          <dgm:bulletEnabled val="1"/>
        </dgm:presLayoutVars>
      </dgm:prSet>
      <dgm:spPr/>
    </dgm:pt>
  </dgm:ptLst>
  <dgm:cxnLst>
    <dgm:cxn modelId="{102C8B1E-5523-46F2-9A2A-26F00074E2D4}" type="presOf" srcId="{CEAD3FCC-7341-427F-89DF-046702D696BA}" destId="{C144A1FB-D1B8-4C1E-B2CF-562C698469AB}" srcOrd="0" destOrd="0" presId="urn:microsoft.com/office/officeart/2005/8/layout/vList2"/>
    <dgm:cxn modelId="{BF987023-9AFE-407B-81DB-C016F98992D6}" srcId="{28BEF65A-7331-4CC8-8219-B996C7D74EC3}" destId="{CEAD3FCC-7341-427F-89DF-046702D696BA}" srcOrd="1" destOrd="0" parTransId="{EDC7FFEE-6F44-429C-890C-26541FF25C04}" sibTransId="{B7D5DC43-6AE2-42B6-9622-4D9AAD000DC0}"/>
    <dgm:cxn modelId="{FA64F264-B2A7-431B-BEB5-91BB51FCE620}" srcId="{28BEF65A-7331-4CC8-8219-B996C7D74EC3}" destId="{5B91296E-69CD-42B5-B5B7-49CEB339C365}" srcOrd="4" destOrd="0" parTransId="{AD84C56D-9FCC-4620-B6A6-814923E4E388}" sibTransId="{F98E5CA8-A23B-4B7F-A766-97A085ACD5B6}"/>
    <dgm:cxn modelId="{97A7A548-5952-406F-832C-99F868722CAE}" type="presOf" srcId="{E348FC6B-71F5-483F-8172-2B7B5A49F1B4}" destId="{1C52D45F-4ED8-47BF-9919-4DD91ACBEAEE}" srcOrd="0" destOrd="0" presId="urn:microsoft.com/office/officeart/2005/8/layout/vList2"/>
    <dgm:cxn modelId="{A5FD1D6A-7B43-41B6-983D-4276CEB8E5F4}" srcId="{28BEF65A-7331-4CC8-8219-B996C7D74EC3}" destId="{58DDFCE7-D033-4564-9A37-C422B441B51A}" srcOrd="0" destOrd="0" parTransId="{CD814316-F815-4772-911A-1F34F262848A}" sibTransId="{5DE932B3-C823-4CC0-8308-61880742DDE9}"/>
    <dgm:cxn modelId="{61F7544F-09DF-440D-B976-41A57C0BE10B}" srcId="{28BEF65A-7331-4CC8-8219-B996C7D74EC3}" destId="{E348FC6B-71F5-483F-8172-2B7B5A49F1B4}" srcOrd="2" destOrd="0" parTransId="{446D8C87-0A2C-43BB-9B4F-EC956DD0B1AB}" sibTransId="{21DA990C-E93E-403C-BF97-E2BE7B3A69F8}"/>
    <dgm:cxn modelId="{CC45B991-0F09-4BD9-82F8-6A552DB8EBDE}" type="presOf" srcId="{5B91296E-69CD-42B5-B5B7-49CEB339C365}" destId="{F6A47420-3042-4F93-95DE-6845E1C2AADE}" srcOrd="0" destOrd="0" presId="urn:microsoft.com/office/officeart/2005/8/layout/vList2"/>
    <dgm:cxn modelId="{88886795-3466-45DE-B06A-062D59B04507}" type="presOf" srcId="{58DDFCE7-D033-4564-9A37-C422B441B51A}" destId="{97CF97E5-11BB-41CE-AC22-71572BB1EE93}" srcOrd="0" destOrd="0" presId="urn:microsoft.com/office/officeart/2005/8/layout/vList2"/>
    <dgm:cxn modelId="{BE0469C2-488A-4AF9-9C55-ED825AB1B16D}" type="presOf" srcId="{DCA00BE8-DA24-446F-8D68-BFD99FB7BC54}" destId="{AAE49888-FE66-4573-859D-D3117AC1BAC1}" srcOrd="0" destOrd="0" presId="urn:microsoft.com/office/officeart/2005/8/layout/vList2"/>
    <dgm:cxn modelId="{EDBA50D1-32D5-4474-BB1F-BC40196BFFF9}" type="presOf" srcId="{28BEF65A-7331-4CC8-8219-B996C7D74EC3}" destId="{71E08FC3-33E6-49F9-B660-E5D39BF4C18B}" srcOrd="0" destOrd="0" presId="urn:microsoft.com/office/officeart/2005/8/layout/vList2"/>
    <dgm:cxn modelId="{7C681FED-F044-40B8-B04F-2CB813016F48}" srcId="{28BEF65A-7331-4CC8-8219-B996C7D74EC3}" destId="{DCA00BE8-DA24-446F-8D68-BFD99FB7BC54}" srcOrd="3" destOrd="0" parTransId="{86BAB889-3473-47F3-AC6B-21E146A6B0E3}" sibTransId="{35C238F4-0B29-409F-BE9A-F1F5FE0CABF3}"/>
    <dgm:cxn modelId="{2EFD29DD-146D-43FC-B92A-A7D455E9D3D4}" type="presParOf" srcId="{71E08FC3-33E6-49F9-B660-E5D39BF4C18B}" destId="{97CF97E5-11BB-41CE-AC22-71572BB1EE93}" srcOrd="0" destOrd="0" presId="urn:microsoft.com/office/officeart/2005/8/layout/vList2"/>
    <dgm:cxn modelId="{E2D06DB4-2AEB-423D-83D6-83C01EFB7C61}" type="presParOf" srcId="{71E08FC3-33E6-49F9-B660-E5D39BF4C18B}" destId="{9AB9CA71-97B9-4996-8534-B4ADB3BF8312}" srcOrd="1" destOrd="0" presId="urn:microsoft.com/office/officeart/2005/8/layout/vList2"/>
    <dgm:cxn modelId="{C99F8126-D535-4D9C-A7BE-12219B98847F}" type="presParOf" srcId="{71E08FC3-33E6-49F9-B660-E5D39BF4C18B}" destId="{C144A1FB-D1B8-4C1E-B2CF-562C698469AB}" srcOrd="2" destOrd="0" presId="urn:microsoft.com/office/officeart/2005/8/layout/vList2"/>
    <dgm:cxn modelId="{3D109459-37C8-42DE-A340-98DCD4F9EF88}" type="presParOf" srcId="{71E08FC3-33E6-49F9-B660-E5D39BF4C18B}" destId="{6B94E018-AF31-4BCF-B18B-8930441F1968}" srcOrd="3" destOrd="0" presId="urn:microsoft.com/office/officeart/2005/8/layout/vList2"/>
    <dgm:cxn modelId="{1C6BEED5-9487-4EA2-8BB8-20DC35C0B0CE}" type="presParOf" srcId="{71E08FC3-33E6-49F9-B660-E5D39BF4C18B}" destId="{1C52D45F-4ED8-47BF-9919-4DD91ACBEAEE}" srcOrd="4" destOrd="0" presId="urn:microsoft.com/office/officeart/2005/8/layout/vList2"/>
    <dgm:cxn modelId="{554FA3F2-CD98-4A55-A74E-A2F1A6F399B4}" type="presParOf" srcId="{71E08FC3-33E6-49F9-B660-E5D39BF4C18B}" destId="{8757F1B7-FBF0-461D-A731-F496792A9834}" srcOrd="5" destOrd="0" presId="urn:microsoft.com/office/officeart/2005/8/layout/vList2"/>
    <dgm:cxn modelId="{3B8FE840-0203-4C28-B8B1-1E6C714DF40E}" type="presParOf" srcId="{71E08FC3-33E6-49F9-B660-E5D39BF4C18B}" destId="{AAE49888-FE66-4573-859D-D3117AC1BAC1}" srcOrd="6" destOrd="0" presId="urn:microsoft.com/office/officeart/2005/8/layout/vList2"/>
    <dgm:cxn modelId="{2C618FB0-6F59-4BF4-8759-6FE30CCD184D}" type="presParOf" srcId="{71E08FC3-33E6-49F9-B660-E5D39BF4C18B}" destId="{EA01D70A-E99C-46A0-893F-44ADEF892CB9}" srcOrd="7" destOrd="0" presId="urn:microsoft.com/office/officeart/2005/8/layout/vList2"/>
    <dgm:cxn modelId="{3B4F811E-70E7-46DA-82FF-B08B57D2613D}" type="presParOf" srcId="{71E08FC3-33E6-49F9-B660-E5D39BF4C18B}" destId="{F6A47420-3042-4F93-95DE-6845E1C2AAD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E9B491AA-4D77-4BB9-91EB-F2F660AC3222}" type="doc">
      <dgm:prSet loTypeId="urn:microsoft.com/office/officeart/2005/8/layout/vList5" loCatId="list" qsTypeId="urn:microsoft.com/office/officeart/2005/8/quickstyle/3d5" qsCatId="3D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F89EC530-B929-45EA-8208-5067AF23E815}">
      <dgm:prSet/>
      <dgm:spPr/>
      <dgm:t>
        <a:bodyPr/>
        <a:lstStyle/>
        <a:p>
          <a:r>
            <a:rPr lang="en-US"/>
            <a:t>DC Adapter</a:t>
          </a:r>
          <a:endParaRPr lang="en-IN"/>
        </a:p>
      </dgm:t>
    </dgm:pt>
    <dgm:pt modelId="{897BAAD8-7A9F-4D35-B3EC-7BF11CD6E781}" type="parTrans" cxnId="{18AD7B58-94E8-453B-89A9-977FA9D76E41}">
      <dgm:prSet/>
      <dgm:spPr/>
      <dgm:t>
        <a:bodyPr/>
        <a:lstStyle/>
        <a:p>
          <a:endParaRPr lang="en-IN"/>
        </a:p>
      </dgm:t>
    </dgm:pt>
    <dgm:pt modelId="{4A470C24-B451-4857-81A2-BE5D1D95F160}" type="sibTrans" cxnId="{18AD7B58-94E8-453B-89A9-977FA9D76E41}">
      <dgm:prSet/>
      <dgm:spPr/>
      <dgm:t>
        <a:bodyPr/>
        <a:lstStyle/>
        <a:p>
          <a:endParaRPr lang="en-IN"/>
        </a:p>
      </dgm:t>
    </dgm:pt>
    <dgm:pt modelId="{69865D90-AA39-460F-9640-8F29D24179D2}" type="pres">
      <dgm:prSet presAssocID="{E9B491AA-4D77-4BB9-91EB-F2F660AC3222}" presName="Name0" presStyleCnt="0">
        <dgm:presLayoutVars>
          <dgm:dir/>
          <dgm:animLvl val="lvl"/>
          <dgm:resizeHandles val="exact"/>
        </dgm:presLayoutVars>
      </dgm:prSet>
      <dgm:spPr/>
    </dgm:pt>
    <dgm:pt modelId="{8FD19AAE-B426-4667-8877-90955A2BB144}" type="pres">
      <dgm:prSet presAssocID="{F89EC530-B929-45EA-8208-5067AF23E815}" presName="linNode" presStyleCnt="0"/>
      <dgm:spPr/>
    </dgm:pt>
    <dgm:pt modelId="{2AC510EA-9A60-415D-B800-0B833DF59D91}" type="pres">
      <dgm:prSet presAssocID="{F89EC530-B929-45EA-8208-5067AF23E815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18AD7B58-94E8-453B-89A9-977FA9D76E41}" srcId="{E9B491AA-4D77-4BB9-91EB-F2F660AC3222}" destId="{F89EC530-B929-45EA-8208-5067AF23E815}" srcOrd="0" destOrd="0" parTransId="{897BAAD8-7A9F-4D35-B3EC-7BF11CD6E781}" sibTransId="{4A470C24-B451-4857-81A2-BE5D1D95F160}"/>
    <dgm:cxn modelId="{128EC3E7-6681-416A-8567-8B5018729777}" type="presOf" srcId="{E9B491AA-4D77-4BB9-91EB-F2F660AC3222}" destId="{69865D90-AA39-460F-9640-8F29D24179D2}" srcOrd="0" destOrd="0" presId="urn:microsoft.com/office/officeart/2005/8/layout/vList5"/>
    <dgm:cxn modelId="{82848EE8-1553-4237-B292-E66C9EDC53A9}" type="presOf" srcId="{F89EC530-B929-45EA-8208-5067AF23E815}" destId="{2AC510EA-9A60-415D-B800-0B833DF59D91}" srcOrd="0" destOrd="0" presId="urn:microsoft.com/office/officeart/2005/8/layout/vList5"/>
    <dgm:cxn modelId="{40DCC29B-FFDD-41E0-A6AF-31EAEAB37C2F}" type="presParOf" srcId="{69865D90-AA39-460F-9640-8F29D24179D2}" destId="{8FD19AAE-B426-4667-8877-90955A2BB144}" srcOrd="0" destOrd="0" presId="urn:microsoft.com/office/officeart/2005/8/layout/vList5"/>
    <dgm:cxn modelId="{411B27EF-9696-42AC-9287-BCC67E2E8BCE}" type="presParOf" srcId="{8FD19AAE-B426-4667-8877-90955A2BB144}" destId="{2AC510EA-9A60-415D-B800-0B833DF59D9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16F05705-5343-4A41-8427-F9CC961BC914}" type="doc">
      <dgm:prSet loTypeId="urn:microsoft.com/office/officeart/2005/8/layout/vList2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D62B16-C4CA-4BEB-9A88-C20F6CCE25BA}">
      <dgm:prSet phldrT="[Text]"/>
      <dgm:spPr/>
      <dgm:t>
        <a:bodyPr/>
        <a:lstStyle/>
        <a:p>
          <a:r>
            <a:rPr lang="en-US" dirty="0"/>
            <a:t>3.Using Batteries(through Vin pin of the board)</a:t>
          </a:r>
          <a:endParaRPr lang="en-IN" dirty="0"/>
        </a:p>
      </dgm:t>
    </dgm:pt>
    <dgm:pt modelId="{FE4CB76A-4328-4422-8CF2-75CD3F820018}" type="parTrans" cxnId="{ED46E2B7-6228-4258-8D25-A483012E8C26}">
      <dgm:prSet/>
      <dgm:spPr/>
      <dgm:t>
        <a:bodyPr/>
        <a:lstStyle/>
        <a:p>
          <a:endParaRPr lang="en-IN"/>
        </a:p>
      </dgm:t>
    </dgm:pt>
    <dgm:pt modelId="{4B461ECD-E925-4FFD-B2F9-15B5A9A4D6B0}" type="sibTrans" cxnId="{ED46E2B7-6228-4258-8D25-A483012E8C26}">
      <dgm:prSet/>
      <dgm:spPr/>
      <dgm:t>
        <a:bodyPr/>
        <a:lstStyle/>
        <a:p>
          <a:endParaRPr lang="en-IN"/>
        </a:p>
      </dgm:t>
    </dgm:pt>
    <dgm:pt modelId="{513B5C90-ECBC-43F0-80A2-1153BF93E305}" type="pres">
      <dgm:prSet presAssocID="{16F05705-5343-4A41-8427-F9CC961BC914}" presName="linear" presStyleCnt="0">
        <dgm:presLayoutVars>
          <dgm:animLvl val="lvl"/>
          <dgm:resizeHandles val="exact"/>
        </dgm:presLayoutVars>
      </dgm:prSet>
      <dgm:spPr/>
    </dgm:pt>
    <dgm:pt modelId="{BF7DA60A-77AF-4610-8356-A7AE22FC1F45}" type="pres">
      <dgm:prSet presAssocID="{61D62B16-C4CA-4BEB-9A88-C20F6CCE25B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C3641C-130D-416C-8A02-A77A4A43C985}" type="presOf" srcId="{61D62B16-C4CA-4BEB-9A88-C20F6CCE25BA}" destId="{BF7DA60A-77AF-4610-8356-A7AE22FC1F45}" srcOrd="0" destOrd="0" presId="urn:microsoft.com/office/officeart/2005/8/layout/vList2"/>
    <dgm:cxn modelId="{1BB5CEB2-8A26-4BAC-9DE6-8ABE8E3E7031}" type="presOf" srcId="{16F05705-5343-4A41-8427-F9CC961BC914}" destId="{513B5C90-ECBC-43F0-80A2-1153BF93E305}" srcOrd="0" destOrd="0" presId="urn:microsoft.com/office/officeart/2005/8/layout/vList2"/>
    <dgm:cxn modelId="{ED46E2B7-6228-4258-8D25-A483012E8C26}" srcId="{16F05705-5343-4A41-8427-F9CC961BC914}" destId="{61D62B16-C4CA-4BEB-9A88-C20F6CCE25BA}" srcOrd="0" destOrd="0" parTransId="{FE4CB76A-4328-4422-8CF2-75CD3F820018}" sibTransId="{4B461ECD-E925-4FFD-B2F9-15B5A9A4D6B0}"/>
    <dgm:cxn modelId="{52C188DD-9839-4C75-AA5F-C0833587F720}" type="presParOf" srcId="{513B5C90-ECBC-43F0-80A2-1153BF93E305}" destId="{BF7DA60A-77AF-4610-8356-A7AE22FC1F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6B940AC-8731-411A-98D8-432CBBEB939A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5A3DA45-E7D8-42A6-BC5B-C8F4CCAF35F9}">
      <dgm:prSet/>
      <dgm:spPr/>
      <dgm:t>
        <a:bodyPr/>
        <a:lstStyle/>
        <a:p>
          <a:r>
            <a:rPr lang="en-US" b="0" i="0" dirty="0"/>
            <a:t>Connect a battery with the positive terminal connected to the Vin pin and the negative terminal connected to the GND pin. The Vin port allows an input between 7 and 12 Volts.</a:t>
          </a:r>
          <a:endParaRPr lang="en-IN" dirty="0"/>
        </a:p>
      </dgm:t>
    </dgm:pt>
    <dgm:pt modelId="{65B540CF-0250-437B-9131-BE43C73DF1A6}" type="parTrans" cxnId="{535040DA-B257-4703-A3AF-91A79DF9602C}">
      <dgm:prSet/>
      <dgm:spPr/>
      <dgm:t>
        <a:bodyPr/>
        <a:lstStyle/>
        <a:p>
          <a:endParaRPr lang="en-IN"/>
        </a:p>
      </dgm:t>
    </dgm:pt>
    <dgm:pt modelId="{F7DBFA91-D2EF-4B5A-AA17-0F0FA355F07A}" type="sibTrans" cxnId="{535040DA-B257-4703-A3AF-91A79DF9602C}">
      <dgm:prSet/>
      <dgm:spPr/>
      <dgm:t>
        <a:bodyPr/>
        <a:lstStyle/>
        <a:p>
          <a:endParaRPr lang="en-IN"/>
        </a:p>
      </dgm:t>
    </dgm:pt>
    <dgm:pt modelId="{20BE2686-A113-4180-BB70-8B686C89E963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Arial Rounded MT Bold" panose="020F0704030504030204" pitchFamily="34" charset="0"/>
            </a:rPr>
            <a:t>*The 5V pin bypasses the voltage regulator and all the safety measures present on the Arduino Board, so if the input exceeds the operating </a:t>
          </a:r>
          <a:r>
            <a:rPr lang="en-US" b="1" dirty="0" err="1">
              <a:solidFill>
                <a:schemeClr val="bg1"/>
              </a:solidFill>
              <a:latin typeface="Arial Rounded MT Bold" panose="020F0704030504030204" pitchFamily="34" charset="0"/>
            </a:rPr>
            <a:t>voltage,the</a:t>
          </a:r>
          <a:r>
            <a:rPr lang="en-US" b="1" dirty="0">
              <a:solidFill>
                <a:schemeClr val="bg1"/>
              </a:solidFill>
              <a:latin typeface="Arial Rounded MT Bold" panose="020F0704030504030204" pitchFamily="34" charset="0"/>
            </a:rPr>
            <a:t> board can be damaged.</a:t>
          </a:r>
        </a:p>
        <a:p>
          <a:r>
            <a:rPr lang="en-US" b="1" dirty="0">
              <a:solidFill>
                <a:schemeClr val="bg1"/>
              </a:solidFill>
              <a:latin typeface="Arial Rounded MT Bold" panose="020F0704030504030204" pitchFamily="34" charset="0"/>
            </a:rPr>
            <a:t>*It is generally advised to avoid powering up the Arduino Uno using this method.</a:t>
          </a:r>
          <a:endParaRPr lang="en-IN" b="1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986C0FCE-734F-486F-9DA9-E456480393BA}" type="parTrans" cxnId="{AF8B141B-0F8A-4759-9896-C1AD88E75E98}">
      <dgm:prSet/>
      <dgm:spPr/>
      <dgm:t>
        <a:bodyPr/>
        <a:lstStyle/>
        <a:p>
          <a:endParaRPr lang="en-IN"/>
        </a:p>
      </dgm:t>
    </dgm:pt>
    <dgm:pt modelId="{80EC20AF-A0AB-43FE-BF79-07EA2710941A}" type="sibTrans" cxnId="{AF8B141B-0F8A-4759-9896-C1AD88E75E98}">
      <dgm:prSet/>
      <dgm:spPr/>
      <dgm:t>
        <a:bodyPr/>
        <a:lstStyle/>
        <a:p>
          <a:endParaRPr lang="en-IN"/>
        </a:p>
      </dgm:t>
    </dgm:pt>
    <dgm:pt modelId="{8D093E08-98BB-4386-A081-7FFB25A045C6}" type="pres">
      <dgm:prSet presAssocID="{A6B940AC-8731-411A-98D8-432CBBEB939A}" presName="linear" presStyleCnt="0">
        <dgm:presLayoutVars>
          <dgm:animLvl val="lvl"/>
          <dgm:resizeHandles val="exact"/>
        </dgm:presLayoutVars>
      </dgm:prSet>
      <dgm:spPr/>
    </dgm:pt>
    <dgm:pt modelId="{7F7C1AE3-CF6F-449B-A03F-0EABF1120F4C}" type="pres">
      <dgm:prSet presAssocID="{55A3DA45-E7D8-42A6-BC5B-C8F4CCAF35F9}" presName="parentText" presStyleLbl="node1" presStyleIdx="0" presStyleCnt="2" custScaleY="52084">
        <dgm:presLayoutVars>
          <dgm:chMax val="0"/>
          <dgm:bulletEnabled val="1"/>
        </dgm:presLayoutVars>
      </dgm:prSet>
      <dgm:spPr/>
    </dgm:pt>
    <dgm:pt modelId="{88AC9585-50AD-445C-AA73-6AC05E6CE5F9}" type="pres">
      <dgm:prSet presAssocID="{F7DBFA91-D2EF-4B5A-AA17-0F0FA355F07A}" presName="spacer" presStyleCnt="0"/>
      <dgm:spPr/>
    </dgm:pt>
    <dgm:pt modelId="{DD98FB07-1562-4AC2-A6F0-8429D75A18A0}" type="pres">
      <dgm:prSet presAssocID="{20BE2686-A113-4180-BB70-8B686C89E96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F8B141B-0F8A-4759-9896-C1AD88E75E98}" srcId="{A6B940AC-8731-411A-98D8-432CBBEB939A}" destId="{20BE2686-A113-4180-BB70-8B686C89E963}" srcOrd="1" destOrd="0" parTransId="{986C0FCE-734F-486F-9DA9-E456480393BA}" sibTransId="{80EC20AF-A0AB-43FE-BF79-07EA2710941A}"/>
    <dgm:cxn modelId="{496B5223-7620-40A8-99BA-69D1DF1071C3}" type="presOf" srcId="{20BE2686-A113-4180-BB70-8B686C89E963}" destId="{DD98FB07-1562-4AC2-A6F0-8429D75A18A0}" srcOrd="0" destOrd="0" presId="urn:microsoft.com/office/officeart/2005/8/layout/vList2"/>
    <dgm:cxn modelId="{363FED5D-BC73-4AB9-8F0F-C79046445862}" type="presOf" srcId="{55A3DA45-E7D8-42A6-BC5B-C8F4CCAF35F9}" destId="{7F7C1AE3-CF6F-449B-A03F-0EABF1120F4C}" srcOrd="0" destOrd="0" presId="urn:microsoft.com/office/officeart/2005/8/layout/vList2"/>
    <dgm:cxn modelId="{7AE0EA9F-7681-48AF-9A32-6B9D4DC1CB5E}" type="presOf" srcId="{A6B940AC-8731-411A-98D8-432CBBEB939A}" destId="{8D093E08-98BB-4386-A081-7FFB25A045C6}" srcOrd="0" destOrd="0" presId="urn:microsoft.com/office/officeart/2005/8/layout/vList2"/>
    <dgm:cxn modelId="{535040DA-B257-4703-A3AF-91A79DF9602C}" srcId="{A6B940AC-8731-411A-98D8-432CBBEB939A}" destId="{55A3DA45-E7D8-42A6-BC5B-C8F4CCAF35F9}" srcOrd="0" destOrd="0" parTransId="{65B540CF-0250-437B-9131-BE43C73DF1A6}" sibTransId="{F7DBFA91-D2EF-4B5A-AA17-0F0FA355F07A}"/>
    <dgm:cxn modelId="{DB3F8032-8FAF-49A4-A261-F4DFAAA62623}" type="presParOf" srcId="{8D093E08-98BB-4386-A081-7FFB25A045C6}" destId="{7F7C1AE3-CF6F-449B-A03F-0EABF1120F4C}" srcOrd="0" destOrd="0" presId="urn:microsoft.com/office/officeart/2005/8/layout/vList2"/>
    <dgm:cxn modelId="{5221CC3D-51D1-4371-A93B-FAE336AD1446}" type="presParOf" srcId="{8D093E08-98BB-4386-A081-7FFB25A045C6}" destId="{88AC9585-50AD-445C-AA73-6AC05E6CE5F9}" srcOrd="1" destOrd="0" presId="urn:microsoft.com/office/officeart/2005/8/layout/vList2"/>
    <dgm:cxn modelId="{F9D7E6EE-3B8B-433B-8914-CE957AE82410}" type="presParOf" srcId="{8D093E08-98BB-4386-A081-7FFB25A045C6}" destId="{DD98FB07-1562-4AC2-A6F0-8429D75A18A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13F4A537-0BA9-4635-8DE5-4739F7BC26CA}" type="doc">
      <dgm:prSet loTypeId="urn:microsoft.com/office/officeart/2005/8/layout/vList2" loCatId="list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FF21E90D-E263-45BE-BEA9-2333FDF5AA20}">
      <dgm:prSet/>
      <dgm:spPr/>
      <dgm:t>
        <a:bodyPr/>
        <a:lstStyle/>
        <a:p>
          <a:pPr algn="r"/>
          <a:r>
            <a:rPr lang="en-US" baseline="0" dirty="0"/>
            <a:t>8.Methodology</a:t>
          </a:r>
          <a:endParaRPr lang="en-IN" dirty="0"/>
        </a:p>
      </dgm:t>
    </dgm:pt>
    <dgm:pt modelId="{51CCEB94-9AF1-4070-9F2A-C07A290C14FB}" type="parTrans" cxnId="{3049878B-4F91-4B27-AAEC-87CFC38EA20B}">
      <dgm:prSet/>
      <dgm:spPr/>
      <dgm:t>
        <a:bodyPr/>
        <a:lstStyle/>
        <a:p>
          <a:endParaRPr lang="en-IN"/>
        </a:p>
      </dgm:t>
    </dgm:pt>
    <dgm:pt modelId="{56D6845C-9173-4AA0-B27E-883B7FC6D2F9}" type="sibTrans" cxnId="{3049878B-4F91-4B27-AAEC-87CFC38EA20B}">
      <dgm:prSet/>
      <dgm:spPr/>
      <dgm:t>
        <a:bodyPr/>
        <a:lstStyle/>
        <a:p>
          <a:endParaRPr lang="en-IN"/>
        </a:p>
      </dgm:t>
    </dgm:pt>
    <dgm:pt modelId="{D94C59E5-7753-4F3A-8CEB-FF997526FF89}" type="pres">
      <dgm:prSet presAssocID="{13F4A537-0BA9-4635-8DE5-4739F7BC26CA}" presName="linear" presStyleCnt="0">
        <dgm:presLayoutVars>
          <dgm:animLvl val="lvl"/>
          <dgm:resizeHandles val="exact"/>
        </dgm:presLayoutVars>
      </dgm:prSet>
      <dgm:spPr/>
    </dgm:pt>
    <dgm:pt modelId="{3ADE973F-7A52-4B3E-81C4-31D092DDE4E5}" type="pres">
      <dgm:prSet presAssocID="{FF21E90D-E263-45BE-BEA9-2333FDF5AA20}" presName="parentText" presStyleLbl="node1" presStyleIdx="0" presStyleCnt="1" custLinFactNeighborX="16" custLinFactNeighborY="-42990">
        <dgm:presLayoutVars>
          <dgm:chMax val="0"/>
          <dgm:bulletEnabled val="1"/>
        </dgm:presLayoutVars>
      </dgm:prSet>
      <dgm:spPr/>
    </dgm:pt>
  </dgm:ptLst>
  <dgm:cxnLst>
    <dgm:cxn modelId="{E7790A2F-63F1-47CA-9443-EA2AEDEDD537}" type="presOf" srcId="{13F4A537-0BA9-4635-8DE5-4739F7BC26CA}" destId="{D94C59E5-7753-4F3A-8CEB-FF997526FF89}" srcOrd="0" destOrd="0" presId="urn:microsoft.com/office/officeart/2005/8/layout/vList2"/>
    <dgm:cxn modelId="{85826984-8B49-4094-970C-34D39298727B}" type="presOf" srcId="{FF21E90D-E263-45BE-BEA9-2333FDF5AA20}" destId="{3ADE973F-7A52-4B3E-81C4-31D092DDE4E5}" srcOrd="0" destOrd="0" presId="urn:microsoft.com/office/officeart/2005/8/layout/vList2"/>
    <dgm:cxn modelId="{3049878B-4F91-4B27-AAEC-87CFC38EA20B}" srcId="{13F4A537-0BA9-4635-8DE5-4739F7BC26CA}" destId="{FF21E90D-E263-45BE-BEA9-2333FDF5AA20}" srcOrd="0" destOrd="0" parTransId="{51CCEB94-9AF1-4070-9F2A-C07A290C14FB}" sibTransId="{56D6845C-9173-4AA0-B27E-883B7FC6D2F9}"/>
    <dgm:cxn modelId="{FA346BCB-69AE-4569-9424-35F51CF5D914}" type="presParOf" srcId="{D94C59E5-7753-4F3A-8CEB-FF997526FF89}" destId="{3ADE973F-7A52-4B3E-81C4-31D092DDE4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813F3C4E-7993-496F-8AA9-2A9174F5FA96}" type="doc">
      <dgm:prSet loTypeId="urn:microsoft.com/office/officeart/2005/8/layout/vList3" loCatId="list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A8A11AB-CE50-4529-896A-537D6476D257}">
      <dgm:prSet/>
      <dgm:spPr/>
      <dgm:t>
        <a:bodyPr/>
        <a:lstStyle/>
        <a:p>
          <a:r>
            <a:rPr lang="en-US" baseline="0" dirty="0"/>
            <a:t>Budget</a:t>
          </a:r>
          <a:endParaRPr lang="en-IN" dirty="0"/>
        </a:p>
      </dgm:t>
    </dgm:pt>
    <dgm:pt modelId="{DE33395A-7ADA-4151-ABEA-2504FE627892}" type="parTrans" cxnId="{0922045C-C258-4BF1-8C34-15D6A90F4713}">
      <dgm:prSet/>
      <dgm:spPr/>
      <dgm:t>
        <a:bodyPr/>
        <a:lstStyle/>
        <a:p>
          <a:endParaRPr lang="en-IN"/>
        </a:p>
      </dgm:t>
    </dgm:pt>
    <dgm:pt modelId="{173C859B-FF3F-4C45-B8FD-C5C820B4D3D9}" type="sibTrans" cxnId="{0922045C-C258-4BF1-8C34-15D6A90F4713}">
      <dgm:prSet/>
      <dgm:spPr/>
      <dgm:t>
        <a:bodyPr/>
        <a:lstStyle/>
        <a:p>
          <a:endParaRPr lang="en-IN"/>
        </a:p>
      </dgm:t>
    </dgm:pt>
    <dgm:pt modelId="{03BFB8B1-9908-40B7-B29E-E86286413E15}" type="pres">
      <dgm:prSet presAssocID="{813F3C4E-7993-496F-8AA9-2A9174F5FA96}" presName="linearFlow" presStyleCnt="0">
        <dgm:presLayoutVars>
          <dgm:dir/>
          <dgm:resizeHandles val="exact"/>
        </dgm:presLayoutVars>
      </dgm:prSet>
      <dgm:spPr/>
    </dgm:pt>
    <dgm:pt modelId="{D1168F7F-AEDA-4606-8D13-EB72B088EB15}" type="pres">
      <dgm:prSet presAssocID="{DA8A11AB-CE50-4529-896A-537D6476D257}" presName="composite" presStyleCnt="0"/>
      <dgm:spPr/>
    </dgm:pt>
    <dgm:pt modelId="{A146A174-F8D5-4386-88BE-A4094FA3B8FA}" type="pres">
      <dgm:prSet presAssocID="{DA8A11AB-CE50-4529-896A-537D6476D25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B1F9EFB-0AE1-49CF-A79C-BF942D24BC6C}" type="pres">
      <dgm:prSet presAssocID="{DA8A11AB-CE50-4529-896A-537D6476D257}" presName="txShp" presStyleLbl="node1" presStyleIdx="0" presStyleCnt="1" custScaleX="91151" custScaleY="73129">
        <dgm:presLayoutVars>
          <dgm:bulletEnabled val="1"/>
        </dgm:presLayoutVars>
      </dgm:prSet>
      <dgm:spPr/>
    </dgm:pt>
  </dgm:ptLst>
  <dgm:cxnLst>
    <dgm:cxn modelId="{0922045C-C258-4BF1-8C34-15D6A90F4713}" srcId="{813F3C4E-7993-496F-8AA9-2A9174F5FA96}" destId="{DA8A11AB-CE50-4529-896A-537D6476D257}" srcOrd="0" destOrd="0" parTransId="{DE33395A-7ADA-4151-ABEA-2504FE627892}" sibTransId="{173C859B-FF3F-4C45-B8FD-C5C820B4D3D9}"/>
    <dgm:cxn modelId="{48AB9161-EEA1-435B-A462-2C6A5261CD3F}" type="presOf" srcId="{DA8A11AB-CE50-4529-896A-537D6476D257}" destId="{AB1F9EFB-0AE1-49CF-A79C-BF942D24BC6C}" srcOrd="0" destOrd="0" presId="urn:microsoft.com/office/officeart/2005/8/layout/vList3"/>
    <dgm:cxn modelId="{93DB8EDF-AE04-4CFD-95FE-9325CDCC934E}" type="presOf" srcId="{813F3C4E-7993-496F-8AA9-2A9174F5FA96}" destId="{03BFB8B1-9908-40B7-B29E-E86286413E15}" srcOrd="0" destOrd="0" presId="urn:microsoft.com/office/officeart/2005/8/layout/vList3"/>
    <dgm:cxn modelId="{32CB9CE5-1331-43A3-A3B4-67D8AB17CDCE}" type="presParOf" srcId="{03BFB8B1-9908-40B7-B29E-E86286413E15}" destId="{D1168F7F-AEDA-4606-8D13-EB72B088EB15}" srcOrd="0" destOrd="0" presId="urn:microsoft.com/office/officeart/2005/8/layout/vList3"/>
    <dgm:cxn modelId="{CC2B4AA2-5549-4556-841A-9CB102BA12BF}" type="presParOf" srcId="{D1168F7F-AEDA-4606-8D13-EB72B088EB15}" destId="{A146A174-F8D5-4386-88BE-A4094FA3B8FA}" srcOrd="0" destOrd="0" presId="urn:microsoft.com/office/officeart/2005/8/layout/vList3"/>
    <dgm:cxn modelId="{987D2F29-4987-4EC6-A5AB-C0577199BA42}" type="presParOf" srcId="{D1168F7F-AEDA-4606-8D13-EB72B088EB15}" destId="{AB1F9EFB-0AE1-49CF-A79C-BF942D24BC6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56E6605-57F9-4A04-92A6-6EFDC893BF56}" type="doc">
      <dgm:prSet loTypeId="urn:microsoft.com/office/officeart/2005/8/layout/vList3" loCatId="list" qsTypeId="urn:microsoft.com/office/officeart/2005/8/quickstyle/3d2" qsCatId="3D" csTypeId="urn:microsoft.com/office/officeart/2005/8/colors/accent0_3" csCatId="mainScheme" phldr="1"/>
      <dgm:spPr/>
    </dgm:pt>
    <dgm:pt modelId="{04D04F0B-75D8-4E42-9E93-F8B60C27F3C7}">
      <dgm:prSet phldrT="[Text]"/>
      <dgm:spPr/>
      <dgm:t>
        <a:bodyPr/>
        <a:lstStyle/>
        <a:p>
          <a:r>
            <a:rPr lang="en-US" dirty="0"/>
            <a:t>After you have selected all of the </a:t>
          </a:r>
          <a:r>
            <a:rPr lang="en-US" dirty="0" err="1"/>
            <a:t>components,create</a:t>
          </a:r>
          <a:r>
            <a:rPr lang="en-US" dirty="0"/>
            <a:t> a timeline for each phase leading up to the finished product.</a:t>
          </a:r>
          <a:endParaRPr lang="en-IN" dirty="0"/>
        </a:p>
      </dgm:t>
    </dgm:pt>
    <dgm:pt modelId="{D6FAA2D2-4F90-4764-968D-D50EAC7B3214}" type="parTrans" cxnId="{2EADF9D9-1363-48C6-B060-23806BE3DCD7}">
      <dgm:prSet/>
      <dgm:spPr/>
      <dgm:t>
        <a:bodyPr/>
        <a:lstStyle/>
        <a:p>
          <a:endParaRPr lang="en-IN"/>
        </a:p>
      </dgm:t>
    </dgm:pt>
    <dgm:pt modelId="{26E1350D-61A0-458D-8586-345686479A27}" type="sibTrans" cxnId="{2EADF9D9-1363-48C6-B060-23806BE3DCD7}">
      <dgm:prSet/>
      <dgm:spPr/>
      <dgm:t>
        <a:bodyPr/>
        <a:lstStyle/>
        <a:p>
          <a:endParaRPr lang="en-IN"/>
        </a:p>
      </dgm:t>
    </dgm:pt>
    <dgm:pt modelId="{71B15744-A1AD-4F33-8F9C-F65B65AEB021}" type="pres">
      <dgm:prSet presAssocID="{F56E6605-57F9-4A04-92A6-6EFDC893BF56}" presName="linearFlow" presStyleCnt="0">
        <dgm:presLayoutVars>
          <dgm:dir/>
          <dgm:resizeHandles val="exact"/>
        </dgm:presLayoutVars>
      </dgm:prSet>
      <dgm:spPr/>
    </dgm:pt>
    <dgm:pt modelId="{8F60C668-420B-491D-A3B8-DD1C8373752C}" type="pres">
      <dgm:prSet presAssocID="{04D04F0B-75D8-4E42-9E93-F8B60C27F3C7}" presName="composite" presStyleCnt="0"/>
      <dgm:spPr/>
    </dgm:pt>
    <dgm:pt modelId="{CFAD31D7-FF1C-431A-B4C0-37886A1C74DD}" type="pres">
      <dgm:prSet presAssocID="{04D04F0B-75D8-4E42-9E93-F8B60C27F3C7}" presName="imgShp" presStyleLbl="fgImgPlace1" presStyleIdx="0" presStyleCnt="1" custScaleX="89269" custScaleY="80590" custLinFactNeighborX="-4277" custLinFactNeighborY="610"/>
      <dgm:spPr>
        <a:blipFill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5A2BBA46-8FEC-4905-BF1F-05A0580F82DA}" type="pres">
      <dgm:prSet presAssocID="{04D04F0B-75D8-4E42-9E93-F8B60C27F3C7}" presName="txShp" presStyleLbl="node1" presStyleIdx="0" presStyleCnt="1" custScaleX="107794" custScaleY="97922" custLinFactNeighborX="10032" custLinFactNeighborY="0">
        <dgm:presLayoutVars>
          <dgm:bulletEnabled val="1"/>
        </dgm:presLayoutVars>
      </dgm:prSet>
      <dgm:spPr/>
    </dgm:pt>
  </dgm:ptLst>
  <dgm:cxnLst>
    <dgm:cxn modelId="{5752960D-DA68-4A43-830C-1BA87D8A9AC9}" type="presOf" srcId="{04D04F0B-75D8-4E42-9E93-F8B60C27F3C7}" destId="{5A2BBA46-8FEC-4905-BF1F-05A0580F82DA}" srcOrd="0" destOrd="0" presId="urn:microsoft.com/office/officeart/2005/8/layout/vList3"/>
    <dgm:cxn modelId="{A286C49D-4F3A-4BB3-9C58-3CDD0F2F2E4D}" type="presOf" srcId="{F56E6605-57F9-4A04-92A6-6EFDC893BF56}" destId="{71B15744-A1AD-4F33-8F9C-F65B65AEB021}" srcOrd="0" destOrd="0" presId="urn:microsoft.com/office/officeart/2005/8/layout/vList3"/>
    <dgm:cxn modelId="{2EADF9D9-1363-48C6-B060-23806BE3DCD7}" srcId="{F56E6605-57F9-4A04-92A6-6EFDC893BF56}" destId="{04D04F0B-75D8-4E42-9E93-F8B60C27F3C7}" srcOrd="0" destOrd="0" parTransId="{D6FAA2D2-4F90-4764-968D-D50EAC7B3214}" sibTransId="{26E1350D-61A0-458D-8586-345686479A27}"/>
    <dgm:cxn modelId="{E6A041F0-F8F5-4C38-8630-4507C762FBE0}" type="presParOf" srcId="{71B15744-A1AD-4F33-8F9C-F65B65AEB021}" destId="{8F60C668-420B-491D-A3B8-DD1C8373752C}" srcOrd="0" destOrd="0" presId="urn:microsoft.com/office/officeart/2005/8/layout/vList3"/>
    <dgm:cxn modelId="{0177076A-1DD7-475A-BB68-1E17DFF41B87}" type="presParOf" srcId="{8F60C668-420B-491D-A3B8-DD1C8373752C}" destId="{CFAD31D7-FF1C-431A-B4C0-37886A1C74DD}" srcOrd="0" destOrd="0" presId="urn:microsoft.com/office/officeart/2005/8/layout/vList3"/>
    <dgm:cxn modelId="{430726A2-5F49-449B-8FF3-5CBB01623441}" type="presParOf" srcId="{8F60C668-420B-491D-A3B8-DD1C8373752C}" destId="{5A2BBA46-8FEC-4905-BF1F-05A0580F82D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4471EB0B-4C27-41CF-A62E-DFD77951119A}" type="doc">
      <dgm:prSet loTypeId="urn:microsoft.com/office/officeart/2005/8/layout/vList5" loCatId="list" qsTypeId="urn:microsoft.com/office/officeart/2009/2/quickstyle/3d8" qsCatId="3D" csTypeId="urn:microsoft.com/office/officeart/2005/8/colors/accent0_1" csCatId="mainScheme" phldr="1"/>
      <dgm:spPr/>
    </dgm:pt>
    <dgm:pt modelId="{CFDB848C-3856-481E-8B7C-FFCD0CB007AE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Hand Sketch of Circuit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Conne-ction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(UNO Board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Conne-ctions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046118-D75E-43D2-B9C0-DD241404A608}" type="parTrans" cxnId="{69144EDB-3EAF-421F-95F8-87CCEEDA66CE}">
      <dgm:prSet/>
      <dgm:spPr/>
      <dgm:t>
        <a:bodyPr/>
        <a:lstStyle/>
        <a:p>
          <a:endParaRPr lang="en-IN"/>
        </a:p>
      </dgm:t>
    </dgm:pt>
    <dgm:pt modelId="{2C9BC832-23FC-4538-8C8A-6C25AFF5030F}" type="sibTrans" cxnId="{69144EDB-3EAF-421F-95F8-87CCEEDA66CE}">
      <dgm:prSet/>
      <dgm:spPr/>
      <dgm:t>
        <a:bodyPr/>
        <a:lstStyle/>
        <a:p>
          <a:endParaRPr lang="en-IN"/>
        </a:p>
      </dgm:t>
    </dgm:pt>
    <dgm:pt modelId="{D45F53C2-6AFA-40EB-B15F-86758E436B74}" type="pres">
      <dgm:prSet presAssocID="{4471EB0B-4C27-41CF-A62E-DFD77951119A}" presName="Name0" presStyleCnt="0">
        <dgm:presLayoutVars>
          <dgm:dir/>
          <dgm:animLvl val="lvl"/>
          <dgm:resizeHandles val="exact"/>
        </dgm:presLayoutVars>
      </dgm:prSet>
      <dgm:spPr/>
    </dgm:pt>
    <dgm:pt modelId="{4DAA6E76-E6B7-4C10-BB45-7F4E3B4941D6}" type="pres">
      <dgm:prSet presAssocID="{CFDB848C-3856-481E-8B7C-FFCD0CB007AE}" presName="linNode" presStyleCnt="0"/>
      <dgm:spPr/>
    </dgm:pt>
    <dgm:pt modelId="{00681BA3-5E36-49CA-B23D-3787584A6967}" type="pres">
      <dgm:prSet presAssocID="{CFDB848C-3856-481E-8B7C-FFCD0CB007AE}" presName="parentText" presStyleLbl="node1" presStyleIdx="0" presStyleCnt="1" custAng="0" custScaleX="277778" custScaleY="94769" custLinFactNeighborX="-136" custLinFactNeighborY="-1843">
        <dgm:presLayoutVars>
          <dgm:chMax val="1"/>
          <dgm:bulletEnabled val="1"/>
        </dgm:presLayoutVars>
      </dgm:prSet>
      <dgm:spPr/>
    </dgm:pt>
  </dgm:ptLst>
  <dgm:cxnLst>
    <dgm:cxn modelId="{66C01A0A-EC4D-45EC-B7DD-9B1CED77D9A0}" type="presOf" srcId="{CFDB848C-3856-481E-8B7C-FFCD0CB007AE}" destId="{00681BA3-5E36-49CA-B23D-3787584A6967}" srcOrd="0" destOrd="0" presId="urn:microsoft.com/office/officeart/2005/8/layout/vList5"/>
    <dgm:cxn modelId="{A7BE5339-37E6-47A1-933A-917992B75B08}" type="presOf" srcId="{4471EB0B-4C27-41CF-A62E-DFD77951119A}" destId="{D45F53C2-6AFA-40EB-B15F-86758E436B74}" srcOrd="0" destOrd="0" presId="urn:microsoft.com/office/officeart/2005/8/layout/vList5"/>
    <dgm:cxn modelId="{69144EDB-3EAF-421F-95F8-87CCEEDA66CE}" srcId="{4471EB0B-4C27-41CF-A62E-DFD77951119A}" destId="{CFDB848C-3856-481E-8B7C-FFCD0CB007AE}" srcOrd="0" destOrd="0" parTransId="{11046118-D75E-43D2-B9C0-DD241404A608}" sibTransId="{2C9BC832-23FC-4538-8C8A-6C25AFF5030F}"/>
    <dgm:cxn modelId="{657F378F-C998-474E-98F3-2ACCE169A233}" type="presParOf" srcId="{D45F53C2-6AFA-40EB-B15F-86758E436B74}" destId="{4DAA6E76-E6B7-4C10-BB45-7F4E3B4941D6}" srcOrd="0" destOrd="0" presId="urn:microsoft.com/office/officeart/2005/8/layout/vList5"/>
    <dgm:cxn modelId="{ED41761F-44AA-48B5-B685-90EA48F6DD40}" type="presParOf" srcId="{4DAA6E76-E6B7-4C10-BB45-7F4E3B4941D6}" destId="{00681BA3-5E36-49CA-B23D-3787584A696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94EDE78A-39C6-4FB6-B6D8-8B74BF448AB1}" type="doc">
      <dgm:prSet loTypeId="urn:microsoft.com/office/officeart/2005/8/layout/vList2" loCatId="list" qsTypeId="urn:microsoft.com/office/officeart/2009/2/quickstyle/3d8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3F32CF7-991F-420A-AA7E-42755FD8B488}" type="pres">
      <dgm:prSet presAssocID="{94EDE78A-39C6-4FB6-B6D8-8B74BF448AB1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9CCD54A-3066-42EC-90CD-013976AC5CEE}" type="presOf" srcId="{94EDE78A-39C6-4FB6-B6D8-8B74BF448AB1}" destId="{83F32CF7-991F-420A-AA7E-42755FD8B4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A722DD-2A12-4BE2-932E-8CD1B94BC7A2}" type="doc">
      <dgm:prSet loTypeId="urn:microsoft.com/office/officeart/2005/8/layout/vList3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78A094C-D8FB-4085-B465-C0F1F438CABD}">
      <dgm:prSet/>
      <dgm:spPr/>
      <dgm:t>
        <a:bodyPr/>
        <a:lstStyle/>
        <a:p>
          <a:r>
            <a:rPr lang="en-US" baseline="0" dirty="0"/>
            <a:t>1.What are the required components for this applications?</a:t>
          </a:r>
          <a:endParaRPr lang="en-IN" dirty="0"/>
        </a:p>
      </dgm:t>
    </dgm:pt>
    <dgm:pt modelId="{A60E73EB-8621-4001-A59A-345B7AA46992}" type="parTrans" cxnId="{5DBCE3E5-D101-4528-B508-AC761EA3BE6A}">
      <dgm:prSet/>
      <dgm:spPr/>
      <dgm:t>
        <a:bodyPr/>
        <a:lstStyle/>
        <a:p>
          <a:endParaRPr lang="en-IN"/>
        </a:p>
      </dgm:t>
    </dgm:pt>
    <dgm:pt modelId="{2510C8E1-011F-4D2A-AEBE-F9A5C802BCCE}" type="sibTrans" cxnId="{5DBCE3E5-D101-4528-B508-AC761EA3BE6A}">
      <dgm:prSet/>
      <dgm:spPr/>
      <dgm:t>
        <a:bodyPr/>
        <a:lstStyle/>
        <a:p>
          <a:endParaRPr lang="en-IN"/>
        </a:p>
      </dgm:t>
    </dgm:pt>
    <dgm:pt modelId="{0DD6CFFA-242F-479D-98E9-AECB90A14728}" type="pres">
      <dgm:prSet presAssocID="{72A722DD-2A12-4BE2-932E-8CD1B94BC7A2}" presName="linearFlow" presStyleCnt="0">
        <dgm:presLayoutVars>
          <dgm:dir/>
          <dgm:resizeHandles val="exact"/>
        </dgm:presLayoutVars>
      </dgm:prSet>
      <dgm:spPr/>
    </dgm:pt>
    <dgm:pt modelId="{8ECC72B4-1278-4157-96DC-4344986FBEC6}" type="pres">
      <dgm:prSet presAssocID="{278A094C-D8FB-4085-B465-C0F1F438CABD}" presName="composite" presStyleCnt="0"/>
      <dgm:spPr/>
    </dgm:pt>
    <dgm:pt modelId="{7A096BA0-2CF1-457D-B2DE-07791C94B179}" type="pres">
      <dgm:prSet presAssocID="{278A094C-D8FB-4085-B465-C0F1F438CABD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D15DB9F-F4CF-46FA-97ED-428F40D24F0B}" type="pres">
      <dgm:prSet presAssocID="{278A094C-D8FB-4085-B465-C0F1F438CABD}" presName="txShp" presStyleLbl="node1" presStyleIdx="0" presStyleCnt="1" custLinFactNeighborX="154">
        <dgm:presLayoutVars>
          <dgm:bulletEnabled val="1"/>
        </dgm:presLayoutVars>
      </dgm:prSet>
      <dgm:spPr/>
    </dgm:pt>
  </dgm:ptLst>
  <dgm:cxnLst>
    <dgm:cxn modelId="{84F0A028-DA87-498D-A683-65D871571CB9}" type="presOf" srcId="{278A094C-D8FB-4085-B465-C0F1F438CABD}" destId="{DD15DB9F-F4CF-46FA-97ED-428F40D24F0B}" srcOrd="0" destOrd="0" presId="urn:microsoft.com/office/officeart/2005/8/layout/vList3"/>
    <dgm:cxn modelId="{3D77415B-7125-4306-94F6-C0F3D869B272}" type="presOf" srcId="{72A722DD-2A12-4BE2-932E-8CD1B94BC7A2}" destId="{0DD6CFFA-242F-479D-98E9-AECB90A14728}" srcOrd="0" destOrd="0" presId="urn:microsoft.com/office/officeart/2005/8/layout/vList3"/>
    <dgm:cxn modelId="{5DBCE3E5-D101-4528-B508-AC761EA3BE6A}" srcId="{72A722DD-2A12-4BE2-932E-8CD1B94BC7A2}" destId="{278A094C-D8FB-4085-B465-C0F1F438CABD}" srcOrd="0" destOrd="0" parTransId="{A60E73EB-8621-4001-A59A-345B7AA46992}" sibTransId="{2510C8E1-011F-4D2A-AEBE-F9A5C802BCCE}"/>
    <dgm:cxn modelId="{AAEC52DD-F724-4C9E-A7DA-B2D7D7271226}" type="presParOf" srcId="{0DD6CFFA-242F-479D-98E9-AECB90A14728}" destId="{8ECC72B4-1278-4157-96DC-4344986FBEC6}" srcOrd="0" destOrd="0" presId="urn:microsoft.com/office/officeart/2005/8/layout/vList3"/>
    <dgm:cxn modelId="{43CF4493-5707-4285-88C5-0F08DA03C01E}" type="presParOf" srcId="{8ECC72B4-1278-4157-96DC-4344986FBEC6}" destId="{7A096BA0-2CF1-457D-B2DE-07791C94B179}" srcOrd="0" destOrd="0" presId="urn:microsoft.com/office/officeart/2005/8/layout/vList3"/>
    <dgm:cxn modelId="{D8F932AD-89F7-46BD-ADFA-B66A14813CFC}" type="presParOf" srcId="{8ECC72B4-1278-4157-96DC-4344986FBEC6}" destId="{DD15DB9F-F4CF-46FA-97ED-428F40D24F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D2EEB4-A457-43D7-A93D-C1405B0DD741}" type="doc">
      <dgm:prSet loTypeId="urn:microsoft.com/office/officeart/2005/8/layout/vList3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818AE54-AB79-4E56-8337-953ABF7260AA}">
      <dgm:prSet/>
      <dgm:spPr/>
      <dgm:t>
        <a:bodyPr/>
        <a:lstStyle/>
        <a:p>
          <a:r>
            <a:rPr lang="en-US" baseline="0" dirty="0"/>
            <a:t>For this </a:t>
          </a:r>
          <a:r>
            <a:rPr lang="en-US" baseline="0" dirty="0" err="1"/>
            <a:t>application,the</a:t>
          </a:r>
          <a:r>
            <a:rPr lang="en-US" baseline="0" dirty="0"/>
            <a:t> type of detecting system will you use?</a:t>
          </a:r>
          <a:endParaRPr lang="en-IN" dirty="0"/>
        </a:p>
      </dgm:t>
    </dgm:pt>
    <dgm:pt modelId="{DA833BD9-99C4-4C6B-8B01-06E91E737FD6}" type="parTrans" cxnId="{95C225CD-2706-4092-B2CB-3F9F4702EA0E}">
      <dgm:prSet/>
      <dgm:spPr/>
      <dgm:t>
        <a:bodyPr/>
        <a:lstStyle/>
        <a:p>
          <a:endParaRPr lang="en-IN"/>
        </a:p>
      </dgm:t>
    </dgm:pt>
    <dgm:pt modelId="{A9658942-EC97-4B0E-94AB-8D42091E6D72}" type="sibTrans" cxnId="{95C225CD-2706-4092-B2CB-3F9F4702EA0E}">
      <dgm:prSet/>
      <dgm:spPr/>
      <dgm:t>
        <a:bodyPr/>
        <a:lstStyle/>
        <a:p>
          <a:endParaRPr lang="en-IN"/>
        </a:p>
      </dgm:t>
    </dgm:pt>
    <dgm:pt modelId="{9FB95312-CD36-4F9E-BA35-9B41202813CE}" type="pres">
      <dgm:prSet presAssocID="{9ED2EEB4-A457-43D7-A93D-C1405B0DD741}" presName="linearFlow" presStyleCnt="0">
        <dgm:presLayoutVars>
          <dgm:dir/>
          <dgm:resizeHandles val="exact"/>
        </dgm:presLayoutVars>
      </dgm:prSet>
      <dgm:spPr/>
    </dgm:pt>
    <dgm:pt modelId="{8ED0DEBE-906E-49EE-870E-CA3CD5CE7D3C}" type="pres">
      <dgm:prSet presAssocID="{5818AE54-AB79-4E56-8337-953ABF7260AA}" presName="composite" presStyleCnt="0"/>
      <dgm:spPr/>
    </dgm:pt>
    <dgm:pt modelId="{DE4861F2-5560-401E-B09A-4BAF4ED27DE4}" type="pres">
      <dgm:prSet presAssocID="{5818AE54-AB79-4E56-8337-953ABF7260AA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D2F15E-BC13-4585-A6CE-491ED54DCAC0}" type="pres">
      <dgm:prSet presAssocID="{5818AE54-AB79-4E56-8337-953ABF7260AA}" presName="txShp" presStyleLbl="node1" presStyleIdx="0" presStyleCnt="1">
        <dgm:presLayoutVars>
          <dgm:bulletEnabled val="1"/>
        </dgm:presLayoutVars>
      </dgm:prSet>
      <dgm:spPr/>
    </dgm:pt>
  </dgm:ptLst>
  <dgm:cxnLst>
    <dgm:cxn modelId="{3DE0BFB2-B143-45EF-9492-62A5F71B59DC}" type="presOf" srcId="{5818AE54-AB79-4E56-8337-953ABF7260AA}" destId="{20D2F15E-BC13-4585-A6CE-491ED54DCAC0}" srcOrd="0" destOrd="0" presId="urn:microsoft.com/office/officeart/2005/8/layout/vList3"/>
    <dgm:cxn modelId="{95C225CD-2706-4092-B2CB-3F9F4702EA0E}" srcId="{9ED2EEB4-A457-43D7-A93D-C1405B0DD741}" destId="{5818AE54-AB79-4E56-8337-953ABF7260AA}" srcOrd="0" destOrd="0" parTransId="{DA833BD9-99C4-4C6B-8B01-06E91E737FD6}" sibTransId="{A9658942-EC97-4B0E-94AB-8D42091E6D72}"/>
    <dgm:cxn modelId="{8370FBD5-E8D9-41BD-84D1-873FD5F3F9A1}" type="presOf" srcId="{9ED2EEB4-A457-43D7-A93D-C1405B0DD741}" destId="{9FB95312-CD36-4F9E-BA35-9B41202813CE}" srcOrd="0" destOrd="0" presId="urn:microsoft.com/office/officeart/2005/8/layout/vList3"/>
    <dgm:cxn modelId="{BE377004-CA4C-4C42-9DEE-70D83C9EAB8E}" type="presParOf" srcId="{9FB95312-CD36-4F9E-BA35-9B41202813CE}" destId="{8ED0DEBE-906E-49EE-870E-CA3CD5CE7D3C}" srcOrd="0" destOrd="0" presId="urn:microsoft.com/office/officeart/2005/8/layout/vList3"/>
    <dgm:cxn modelId="{195494E9-926B-4987-8DE6-099542363DD2}" type="presParOf" srcId="{8ED0DEBE-906E-49EE-870E-CA3CD5CE7D3C}" destId="{DE4861F2-5560-401E-B09A-4BAF4ED27DE4}" srcOrd="0" destOrd="0" presId="urn:microsoft.com/office/officeart/2005/8/layout/vList3"/>
    <dgm:cxn modelId="{A918EDA1-7986-460D-91A5-72F3523F531B}" type="presParOf" srcId="{8ED0DEBE-906E-49EE-870E-CA3CD5CE7D3C}" destId="{20D2F15E-BC13-4585-A6CE-491ED54DCA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33A279-BC9D-429A-90EA-068D3F1C419F}" type="doc">
      <dgm:prSet loTypeId="urn:microsoft.com/office/officeart/2011/layout/TabList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7A202BD-56B4-4B4A-8672-16375C947034}">
      <dgm:prSet phldrT="[Text]" custT="1"/>
      <dgm:spPr/>
      <dgm:t>
        <a:bodyPr/>
        <a:lstStyle/>
        <a:p>
          <a:r>
            <a:rPr lang="en-US" sz="2600" dirty="0"/>
            <a:t>MOTION</a:t>
          </a:r>
          <a:r>
            <a:rPr lang="en-US" sz="2800" dirty="0"/>
            <a:t> SENSOR</a:t>
          </a:r>
          <a:endParaRPr lang="en-IN" sz="2800" dirty="0"/>
        </a:p>
      </dgm:t>
    </dgm:pt>
    <dgm:pt modelId="{557D0BDB-B66D-4D99-9241-D1004427C502}" type="parTrans" cxnId="{4BA7B2F9-CD86-42F6-9BF4-94477645DE73}">
      <dgm:prSet/>
      <dgm:spPr/>
      <dgm:t>
        <a:bodyPr/>
        <a:lstStyle/>
        <a:p>
          <a:endParaRPr lang="en-IN"/>
        </a:p>
      </dgm:t>
    </dgm:pt>
    <dgm:pt modelId="{C63710A8-F567-4C37-BBFC-8EC440B44D04}" type="sibTrans" cxnId="{4BA7B2F9-CD86-42F6-9BF4-94477645DE73}">
      <dgm:prSet/>
      <dgm:spPr/>
      <dgm:t>
        <a:bodyPr/>
        <a:lstStyle/>
        <a:p>
          <a:endParaRPr lang="en-IN"/>
        </a:p>
      </dgm:t>
    </dgm:pt>
    <dgm:pt modelId="{7820D0D1-5353-4082-8A04-693F4C3C10DA}">
      <dgm:prSet phldrT="[Text]" custT="1"/>
      <dgm:spPr/>
      <dgm:t>
        <a:bodyPr/>
        <a:lstStyle/>
        <a:p>
          <a:r>
            <a:rPr lang="en-US" sz="2600" dirty="0">
              <a:solidFill>
                <a:schemeClr val="accent4">
                  <a:lumMod val="50000"/>
                </a:schemeClr>
              </a:solidFill>
            </a:rPr>
            <a:t>Model: DYP-ME003 (Motion,2011)</a:t>
          </a:r>
          <a:endParaRPr lang="en-IN" sz="2600" dirty="0">
            <a:solidFill>
              <a:schemeClr val="accent4">
                <a:lumMod val="50000"/>
              </a:schemeClr>
            </a:solidFill>
          </a:endParaRPr>
        </a:p>
      </dgm:t>
    </dgm:pt>
    <dgm:pt modelId="{6B2C51EA-7FF1-48FA-865A-84D2F0716904}" type="parTrans" cxnId="{98CE8E20-0A03-4004-A72B-44956D20BE9A}">
      <dgm:prSet/>
      <dgm:spPr/>
      <dgm:t>
        <a:bodyPr/>
        <a:lstStyle/>
        <a:p>
          <a:endParaRPr lang="en-IN"/>
        </a:p>
      </dgm:t>
    </dgm:pt>
    <dgm:pt modelId="{C12A51C7-6341-4306-9B9F-DED3FC4B01CF}" type="sibTrans" cxnId="{98CE8E20-0A03-4004-A72B-44956D20BE9A}">
      <dgm:prSet/>
      <dgm:spPr/>
      <dgm:t>
        <a:bodyPr/>
        <a:lstStyle/>
        <a:p>
          <a:endParaRPr lang="en-IN"/>
        </a:p>
      </dgm:t>
    </dgm:pt>
    <dgm:pt modelId="{40E18BF2-7AC4-421A-92A2-4529288AE429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/>
            <a:t>A motion sensor is a device used to detect movements in a certain area.There are two types of motion sensors:</a:t>
          </a:r>
          <a:endParaRPr lang="en-IN" sz="2000" dirty="0"/>
        </a:p>
      </dgm:t>
    </dgm:pt>
    <dgm:pt modelId="{C3BDFA93-3DC9-4506-967F-61D4D41B66C5}" type="sibTrans" cxnId="{2C29B114-AB50-4E90-AC27-E4C85B8D50A0}">
      <dgm:prSet/>
      <dgm:spPr/>
      <dgm:t>
        <a:bodyPr/>
        <a:lstStyle/>
        <a:p>
          <a:endParaRPr lang="en-IN"/>
        </a:p>
      </dgm:t>
    </dgm:pt>
    <dgm:pt modelId="{0EC9004F-85DF-4803-85FA-87709304748C}" type="parTrans" cxnId="{2C29B114-AB50-4E90-AC27-E4C85B8D50A0}">
      <dgm:prSet/>
      <dgm:spPr/>
      <dgm:t>
        <a:bodyPr/>
        <a:lstStyle/>
        <a:p>
          <a:endParaRPr lang="en-IN"/>
        </a:p>
      </dgm:t>
    </dgm:pt>
    <dgm:pt modelId="{6DB8DB3F-79D7-4031-9E63-1509398D056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/>
            <a:t>PASSIVE SENSOR:It detects variation in energy in surrounding area,but it does not emit any energy.</a:t>
          </a:r>
          <a:endParaRPr lang="en-IN" sz="2000" dirty="0"/>
        </a:p>
      </dgm:t>
    </dgm:pt>
    <dgm:pt modelId="{947F0AB1-D264-4944-AE41-6A69F26A4FB7}" type="sibTrans" cxnId="{57DCFFFC-96EC-4D52-8093-D33110C0A217}">
      <dgm:prSet/>
      <dgm:spPr/>
      <dgm:t>
        <a:bodyPr/>
        <a:lstStyle/>
        <a:p>
          <a:endParaRPr lang="en-IN"/>
        </a:p>
      </dgm:t>
    </dgm:pt>
    <dgm:pt modelId="{653621DC-DF76-4054-8669-933A5EF26D19}" type="parTrans" cxnId="{57DCFFFC-96EC-4D52-8093-D33110C0A217}">
      <dgm:prSet/>
      <dgm:spPr/>
      <dgm:t>
        <a:bodyPr/>
        <a:lstStyle/>
        <a:p>
          <a:endParaRPr lang="en-IN"/>
        </a:p>
      </dgm:t>
    </dgm:pt>
    <dgm:pt modelId="{E3804D08-C517-417B-BE9F-4978FBFFC5F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/>
            <a:t>ACTIVE SENSOR:It transmits energy and waits for its response,and this consumes a larger amount of energy.</a:t>
          </a:r>
          <a:endParaRPr lang="en-IN" sz="2000" dirty="0"/>
        </a:p>
      </dgm:t>
    </dgm:pt>
    <dgm:pt modelId="{D104FC99-78F7-454C-9C18-87A9FD369D64}" type="sibTrans" cxnId="{1BD6CB13-2334-4B46-A157-D7AD410A35DA}">
      <dgm:prSet/>
      <dgm:spPr/>
      <dgm:t>
        <a:bodyPr/>
        <a:lstStyle/>
        <a:p>
          <a:endParaRPr lang="en-IN"/>
        </a:p>
      </dgm:t>
    </dgm:pt>
    <dgm:pt modelId="{631ACB80-BB77-4E09-BA0A-CFE0C20AC224}" type="parTrans" cxnId="{1BD6CB13-2334-4B46-A157-D7AD410A35DA}">
      <dgm:prSet/>
      <dgm:spPr/>
      <dgm:t>
        <a:bodyPr/>
        <a:lstStyle/>
        <a:p>
          <a:endParaRPr lang="en-IN"/>
        </a:p>
      </dgm:t>
    </dgm:pt>
    <dgm:pt modelId="{F4AA9D29-EDE3-4A80-9018-78F1954BDD05}">
      <dgm:prSet phldrT="[Text]"/>
      <dgm:spPr/>
      <dgm:t>
        <a:bodyPr/>
        <a:lstStyle/>
        <a:p>
          <a:pPr>
            <a:buNone/>
          </a:pPr>
          <a:endParaRPr lang="en-IN" sz="1600" dirty="0"/>
        </a:p>
      </dgm:t>
    </dgm:pt>
    <dgm:pt modelId="{4A1977D6-5D6B-46AC-A344-3E327D25B44A}" type="sibTrans" cxnId="{8ED54166-EA84-4049-9EC1-E009E817C06D}">
      <dgm:prSet/>
      <dgm:spPr/>
      <dgm:t>
        <a:bodyPr/>
        <a:lstStyle/>
        <a:p>
          <a:endParaRPr lang="en-IN"/>
        </a:p>
      </dgm:t>
    </dgm:pt>
    <dgm:pt modelId="{036C5ABA-6088-48A2-A41F-11FD3D6AB12B}" type="parTrans" cxnId="{8ED54166-EA84-4049-9EC1-E009E817C06D}">
      <dgm:prSet/>
      <dgm:spPr/>
      <dgm:t>
        <a:bodyPr/>
        <a:lstStyle/>
        <a:p>
          <a:endParaRPr lang="en-IN"/>
        </a:p>
      </dgm:t>
    </dgm:pt>
    <dgm:pt modelId="{6B981FA8-64CE-44A3-93D1-7B7796BB1CFE}" type="pres">
      <dgm:prSet presAssocID="{5A33A279-BC9D-429A-90EA-068D3F1C419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F31465F-3A61-4F8F-8293-7AEEEBCFA729}" type="pres">
      <dgm:prSet presAssocID="{57A202BD-56B4-4B4A-8672-16375C947034}" presName="composite" presStyleCnt="0"/>
      <dgm:spPr/>
    </dgm:pt>
    <dgm:pt modelId="{92488ABA-F02E-4F17-BD49-F7547D572625}" type="pres">
      <dgm:prSet presAssocID="{57A202BD-56B4-4B4A-8672-16375C947034}" presName="FirstChild" presStyleLbl="revTx" presStyleIdx="0" presStyleCnt="2" custScaleX="90637">
        <dgm:presLayoutVars>
          <dgm:chMax val="0"/>
          <dgm:chPref val="0"/>
          <dgm:bulletEnabled val="1"/>
        </dgm:presLayoutVars>
      </dgm:prSet>
      <dgm:spPr/>
    </dgm:pt>
    <dgm:pt modelId="{5A1E53AE-CD06-4A38-BE14-ECF1D6192D1C}" type="pres">
      <dgm:prSet presAssocID="{57A202BD-56B4-4B4A-8672-16375C947034}" presName="Parent" presStyleLbl="alignNode1" presStyleIdx="0" presStyleCnt="1" custScaleX="117450" custLinFactNeighborX="4363" custLinFactNeighborY="-160">
        <dgm:presLayoutVars>
          <dgm:chMax val="3"/>
          <dgm:chPref val="3"/>
          <dgm:bulletEnabled val="1"/>
        </dgm:presLayoutVars>
      </dgm:prSet>
      <dgm:spPr/>
    </dgm:pt>
    <dgm:pt modelId="{DF5F121C-5878-4C7E-B631-9FAA83B49B0A}" type="pres">
      <dgm:prSet presAssocID="{57A202BD-56B4-4B4A-8672-16375C947034}" presName="Accent" presStyleLbl="parChTrans1D1" presStyleIdx="0" presStyleCnt="1" custLinFactNeighborX="-1561"/>
      <dgm:spPr/>
    </dgm:pt>
    <dgm:pt modelId="{7107AAA6-B8CB-46EF-81A1-718F5D1AF795}" type="pres">
      <dgm:prSet presAssocID="{57A202BD-56B4-4B4A-8672-16375C947034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57098E0C-DB90-490C-9EA6-53A69B12F869}" type="presOf" srcId="{E3804D08-C517-417B-BE9F-4978FBFFC5F1}" destId="{7107AAA6-B8CB-46EF-81A1-718F5D1AF795}" srcOrd="0" destOrd="2" presId="urn:microsoft.com/office/officeart/2011/layout/TabList"/>
    <dgm:cxn modelId="{BB99990F-1AD6-402C-AB00-3AF8FA29094A}" type="presOf" srcId="{6DB8DB3F-79D7-4031-9E63-1509398D0569}" destId="{7107AAA6-B8CB-46EF-81A1-718F5D1AF795}" srcOrd="0" destOrd="1" presId="urn:microsoft.com/office/officeart/2011/layout/TabList"/>
    <dgm:cxn modelId="{1BD6CB13-2334-4B46-A157-D7AD410A35DA}" srcId="{57A202BD-56B4-4B4A-8672-16375C947034}" destId="{E3804D08-C517-417B-BE9F-4978FBFFC5F1}" srcOrd="3" destOrd="0" parTransId="{631ACB80-BB77-4E09-BA0A-CFE0C20AC224}" sibTransId="{D104FC99-78F7-454C-9C18-87A9FD369D64}"/>
    <dgm:cxn modelId="{2C29B114-AB50-4E90-AC27-E4C85B8D50A0}" srcId="{57A202BD-56B4-4B4A-8672-16375C947034}" destId="{40E18BF2-7AC4-421A-92A2-4529288AE429}" srcOrd="1" destOrd="0" parTransId="{0EC9004F-85DF-4803-85FA-87709304748C}" sibTransId="{C3BDFA93-3DC9-4506-967F-61D4D41B66C5}"/>
    <dgm:cxn modelId="{F396D01A-8055-41CC-AB26-F29FA7406DA4}" type="presOf" srcId="{57A202BD-56B4-4B4A-8672-16375C947034}" destId="{5A1E53AE-CD06-4A38-BE14-ECF1D6192D1C}" srcOrd="0" destOrd="0" presId="urn:microsoft.com/office/officeart/2011/layout/TabList"/>
    <dgm:cxn modelId="{B3F1E21C-7E2D-4940-BF2F-B252C9535A5B}" type="presOf" srcId="{F4AA9D29-EDE3-4A80-9018-78F1954BDD05}" destId="{7107AAA6-B8CB-46EF-81A1-718F5D1AF795}" srcOrd="0" destOrd="3" presId="urn:microsoft.com/office/officeart/2011/layout/TabList"/>
    <dgm:cxn modelId="{98CE8E20-0A03-4004-A72B-44956D20BE9A}" srcId="{57A202BD-56B4-4B4A-8672-16375C947034}" destId="{7820D0D1-5353-4082-8A04-693F4C3C10DA}" srcOrd="0" destOrd="0" parTransId="{6B2C51EA-7FF1-48FA-865A-84D2F0716904}" sibTransId="{C12A51C7-6341-4306-9B9F-DED3FC4B01CF}"/>
    <dgm:cxn modelId="{8ED54166-EA84-4049-9EC1-E009E817C06D}" srcId="{57A202BD-56B4-4B4A-8672-16375C947034}" destId="{F4AA9D29-EDE3-4A80-9018-78F1954BDD05}" srcOrd="4" destOrd="0" parTransId="{036C5ABA-6088-48A2-A41F-11FD3D6AB12B}" sibTransId="{4A1977D6-5D6B-46AC-A344-3E327D25B44A}"/>
    <dgm:cxn modelId="{1E7C6058-CAF4-4DF9-8A67-FF9A710379DD}" type="presOf" srcId="{7820D0D1-5353-4082-8A04-693F4C3C10DA}" destId="{92488ABA-F02E-4F17-BD49-F7547D572625}" srcOrd="0" destOrd="0" presId="urn:microsoft.com/office/officeart/2011/layout/TabList"/>
    <dgm:cxn modelId="{967A6F96-D1DA-40F9-A93E-3AAEB7758293}" type="presOf" srcId="{40E18BF2-7AC4-421A-92A2-4529288AE429}" destId="{7107AAA6-B8CB-46EF-81A1-718F5D1AF795}" srcOrd="0" destOrd="0" presId="urn:microsoft.com/office/officeart/2011/layout/TabList"/>
    <dgm:cxn modelId="{16BFA79E-1B1F-48F2-B80E-986668778AC3}" type="presOf" srcId="{5A33A279-BC9D-429A-90EA-068D3F1C419F}" destId="{6B981FA8-64CE-44A3-93D1-7B7796BB1CFE}" srcOrd="0" destOrd="0" presId="urn:microsoft.com/office/officeart/2011/layout/TabList"/>
    <dgm:cxn modelId="{4BA7B2F9-CD86-42F6-9BF4-94477645DE73}" srcId="{5A33A279-BC9D-429A-90EA-068D3F1C419F}" destId="{57A202BD-56B4-4B4A-8672-16375C947034}" srcOrd="0" destOrd="0" parTransId="{557D0BDB-B66D-4D99-9241-D1004427C502}" sibTransId="{C63710A8-F567-4C37-BBFC-8EC440B44D04}"/>
    <dgm:cxn modelId="{57DCFFFC-96EC-4D52-8093-D33110C0A217}" srcId="{57A202BD-56B4-4B4A-8672-16375C947034}" destId="{6DB8DB3F-79D7-4031-9E63-1509398D0569}" srcOrd="2" destOrd="0" parTransId="{653621DC-DF76-4054-8669-933A5EF26D19}" sibTransId="{947F0AB1-D264-4944-AE41-6A69F26A4FB7}"/>
    <dgm:cxn modelId="{2D2B8B89-4FB0-4233-8F06-F7DFD370F66E}" type="presParOf" srcId="{6B981FA8-64CE-44A3-93D1-7B7796BB1CFE}" destId="{7F31465F-3A61-4F8F-8293-7AEEEBCFA729}" srcOrd="0" destOrd="0" presId="urn:microsoft.com/office/officeart/2011/layout/TabList"/>
    <dgm:cxn modelId="{01EC5C1B-8634-455B-9FEF-55770BD5D15B}" type="presParOf" srcId="{7F31465F-3A61-4F8F-8293-7AEEEBCFA729}" destId="{92488ABA-F02E-4F17-BD49-F7547D572625}" srcOrd="0" destOrd="0" presId="urn:microsoft.com/office/officeart/2011/layout/TabList"/>
    <dgm:cxn modelId="{939FAF2F-8DB1-4D9A-8372-4CE947715E53}" type="presParOf" srcId="{7F31465F-3A61-4F8F-8293-7AEEEBCFA729}" destId="{5A1E53AE-CD06-4A38-BE14-ECF1D6192D1C}" srcOrd="1" destOrd="0" presId="urn:microsoft.com/office/officeart/2011/layout/TabList"/>
    <dgm:cxn modelId="{11310E7D-1E03-45BA-82FB-E3E466F09A8B}" type="presParOf" srcId="{7F31465F-3A61-4F8F-8293-7AEEEBCFA729}" destId="{DF5F121C-5878-4C7E-B631-9FAA83B49B0A}" srcOrd="2" destOrd="0" presId="urn:microsoft.com/office/officeart/2011/layout/TabList"/>
    <dgm:cxn modelId="{B575C88B-77B7-450E-A64B-BDC55F46CD4E}" type="presParOf" srcId="{6B981FA8-64CE-44A3-93D1-7B7796BB1CFE}" destId="{7107AAA6-B8CB-46EF-81A1-718F5D1AF795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7F27C8-B7F1-464F-8089-5CAAE725E24B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99164A3-964E-4BB2-B85A-68B83229A5E3}">
      <dgm:prSet/>
      <dgm:spPr/>
      <dgm:t>
        <a:bodyPr/>
        <a:lstStyle/>
        <a:p>
          <a:r>
            <a:rPr lang="en-US" dirty="0"/>
            <a:t>Supply voltage: 4.5 V to 20 V DC</a:t>
          </a:r>
          <a:endParaRPr lang="en-IN" dirty="0"/>
        </a:p>
      </dgm:t>
    </dgm:pt>
    <dgm:pt modelId="{F929F8C8-8711-4247-AF6A-68815B0676F5}" type="parTrans" cxnId="{D069B677-79BE-42BD-9CCE-DE0F508D2CDA}">
      <dgm:prSet/>
      <dgm:spPr/>
      <dgm:t>
        <a:bodyPr/>
        <a:lstStyle/>
        <a:p>
          <a:endParaRPr lang="en-IN"/>
        </a:p>
      </dgm:t>
    </dgm:pt>
    <dgm:pt modelId="{4DAE3AD3-8C28-4570-8074-2C1D0F657F8C}" type="sibTrans" cxnId="{D069B677-79BE-42BD-9CCE-DE0F508D2CDA}">
      <dgm:prSet/>
      <dgm:spPr/>
      <dgm:t>
        <a:bodyPr/>
        <a:lstStyle/>
        <a:p>
          <a:endParaRPr lang="en-IN"/>
        </a:p>
      </dgm:t>
    </dgm:pt>
    <dgm:pt modelId="{42787A78-A991-4AC7-A4F1-BE1D39ECA24D}">
      <dgm:prSet/>
      <dgm:spPr/>
      <dgm:t>
        <a:bodyPr/>
        <a:lstStyle/>
        <a:p>
          <a:r>
            <a:rPr lang="en-US" dirty="0"/>
            <a:t>Voltage output high level: 3.3 V</a:t>
          </a:r>
          <a:endParaRPr lang="en-IN" dirty="0"/>
        </a:p>
      </dgm:t>
    </dgm:pt>
    <dgm:pt modelId="{E5BD6A60-C3F5-44ED-ABBE-4ADCDAEC3E35}" type="parTrans" cxnId="{0BDF6F3F-45C7-4376-B748-9DE1B8B01389}">
      <dgm:prSet/>
      <dgm:spPr/>
      <dgm:t>
        <a:bodyPr/>
        <a:lstStyle/>
        <a:p>
          <a:endParaRPr lang="en-IN"/>
        </a:p>
      </dgm:t>
    </dgm:pt>
    <dgm:pt modelId="{BAE50F90-3E24-4607-8196-D6DB501185C1}" type="sibTrans" cxnId="{0BDF6F3F-45C7-4376-B748-9DE1B8B01389}">
      <dgm:prSet/>
      <dgm:spPr/>
      <dgm:t>
        <a:bodyPr/>
        <a:lstStyle/>
        <a:p>
          <a:endParaRPr lang="en-IN"/>
        </a:p>
      </dgm:t>
    </dgm:pt>
    <dgm:pt modelId="{B8FF1B09-516C-44DE-94E3-7895D237A8DF}">
      <dgm:prSet/>
      <dgm:spPr/>
      <dgm:t>
        <a:bodyPr/>
        <a:lstStyle/>
        <a:p>
          <a:r>
            <a:rPr lang="en-US"/>
            <a:t>Maximum detection distance Adjustable between 3 m and 7 m</a:t>
          </a:r>
          <a:endParaRPr lang="en-IN"/>
        </a:p>
      </dgm:t>
    </dgm:pt>
    <dgm:pt modelId="{FB7C2549-F4D2-4D3E-86C9-14BE5D5F9275}" type="parTrans" cxnId="{113BC3D3-7DA3-4CEF-90FA-C4AA0570A930}">
      <dgm:prSet/>
      <dgm:spPr/>
      <dgm:t>
        <a:bodyPr/>
        <a:lstStyle/>
        <a:p>
          <a:endParaRPr lang="en-IN"/>
        </a:p>
      </dgm:t>
    </dgm:pt>
    <dgm:pt modelId="{EA830388-F589-4AB6-9BF6-89EEF16B624F}" type="sibTrans" cxnId="{113BC3D3-7DA3-4CEF-90FA-C4AA0570A930}">
      <dgm:prSet/>
      <dgm:spPr/>
      <dgm:t>
        <a:bodyPr/>
        <a:lstStyle/>
        <a:p>
          <a:endParaRPr lang="en-IN"/>
        </a:p>
      </dgm:t>
    </dgm:pt>
    <dgm:pt modelId="{4F7DA07E-491F-4A5C-BA56-8B547F7429E1}">
      <dgm:prSet/>
      <dgm:spPr/>
      <dgm:t>
        <a:bodyPr/>
        <a:lstStyle/>
        <a:p>
          <a:r>
            <a:rPr lang="en-US" dirty="0"/>
            <a:t>Maximum detection angle: 110° solid angle</a:t>
          </a:r>
          <a:endParaRPr lang="en-IN" dirty="0"/>
        </a:p>
      </dgm:t>
    </dgm:pt>
    <dgm:pt modelId="{334C6C51-ADC7-471D-8FEB-878D817A77CB}" type="parTrans" cxnId="{20958233-D6BE-4D5C-9278-B261921EB2D4}">
      <dgm:prSet/>
      <dgm:spPr/>
      <dgm:t>
        <a:bodyPr/>
        <a:lstStyle/>
        <a:p>
          <a:endParaRPr lang="en-IN"/>
        </a:p>
      </dgm:t>
    </dgm:pt>
    <dgm:pt modelId="{0DE87397-5BAE-404F-8004-706D19E3CB09}" type="sibTrans" cxnId="{20958233-D6BE-4D5C-9278-B261921EB2D4}">
      <dgm:prSet/>
      <dgm:spPr/>
      <dgm:t>
        <a:bodyPr/>
        <a:lstStyle/>
        <a:p>
          <a:endParaRPr lang="en-IN"/>
        </a:p>
      </dgm:t>
    </dgm:pt>
    <dgm:pt modelId="{BFF821E5-591C-42DD-84C2-B6F11F068496}">
      <dgm:prSet/>
      <dgm:spPr/>
      <dgm:t>
        <a:bodyPr/>
        <a:lstStyle/>
        <a:p>
          <a:r>
            <a:rPr lang="en-US"/>
            <a:t>Delay time Adjustable between 5 s and 200 s (default 5 s)</a:t>
          </a:r>
          <a:endParaRPr lang="en-IN"/>
        </a:p>
      </dgm:t>
    </dgm:pt>
    <dgm:pt modelId="{017A8C89-34CE-4D7C-B00D-F057A1809617}" type="parTrans" cxnId="{2309EA17-B6FA-4911-A8C2-0B2801AD70EE}">
      <dgm:prSet/>
      <dgm:spPr/>
      <dgm:t>
        <a:bodyPr/>
        <a:lstStyle/>
        <a:p>
          <a:endParaRPr lang="en-IN"/>
        </a:p>
      </dgm:t>
    </dgm:pt>
    <dgm:pt modelId="{DDD10953-CB03-46B0-A470-62BB647AF92D}" type="sibTrans" cxnId="{2309EA17-B6FA-4911-A8C2-0B2801AD70EE}">
      <dgm:prSet/>
      <dgm:spPr/>
      <dgm:t>
        <a:bodyPr/>
        <a:lstStyle/>
        <a:p>
          <a:endParaRPr lang="en-IN"/>
        </a:p>
      </dgm:t>
    </dgm:pt>
    <dgm:pt modelId="{E9241BA6-7FC0-4F6C-B92B-C041DBA61EFA}">
      <dgm:prSet/>
      <dgm:spPr/>
      <dgm:t>
        <a:bodyPr/>
        <a:lstStyle/>
        <a:p>
          <a:r>
            <a:rPr lang="en-US" dirty="0"/>
            <a:t>Blocking time: 2.5 s</a:t>
          </a:r>
          <a:endParaRPr lang="en-IN" dirty="0"/>
        </a:p>
      </dgm:t>
    </dgm:pt>
    <dgm:pt modelId="{6722C176-8B8F-4DB4-8217-F8BD0F909CF2}" type="parTrans" cxnId="{6E3C0828-60FC-4A68-BE90-ABDAD56B5734}">
      <dgm:prSet/>
      <dgm:spPr/>
      <dgm:t>
        <a:bodyPr/>
        <a:lstStyle/>
        <a:p>
          <a:endParaRPr lang="en-IN"/>
        </a:p>
      </dgm:t>
    </dgm:pt>
    <dgm:pt modelId="{5DE048A2-9AB8-45E8-8D7B-39309C89D3B8}" type="sibTrans" cxnId="{6E3C0828-60FC-4A68-BE90-ABDAD56B5734}">
      <dgm:prSet/>
      <dgm:spPr/>
      <dgm:t>
        <a:bodyPr/>
        <a:lstStyle/>
        <a:p>
          <a:endParaRPr lang="en-IN"/>
        </a:p>
      </dgm:t>
    </dgm:pt>
    <dgm:pt modelId="{FF06306F-811B-4EC2-8494-71784BB22CCB}" type="pres">
      <dgm:prSet presAssocID="{517F27C8-B7F1-464F-8089-5CAAE725E24B}" presName="linear" presStyleCnt="0">
        <dgm:presLayoutVars>
          <dgm:animLvl val="lvl"/>
          <dgm:resizeHandles val="exact"/>
        </dgm:presLayoutVars>
      </dgm:prSet>
      <dgm:spPr/>
    </dgm:pt>
    <dgm:pt modelId="{5F6607BD-E0C0-4A70-9946-0DC568162EA5}" type="pres">
      <dgm:prSet presAssocID="{499164A3-964E-4BB2-B85A-68B83229A5E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30BB309-889A-4146-8BF1-95D571E383BE}" type="pres">
      <dgm:prSet presAssocID="{4DAE3AD3-8C28-4570-8074-2C1D0F657F8C}" presName="spacer" presStyleCnt="0"/>
      <dgm:spPr/>
    </dgm:pt>
    <dgm:pt modelId="{5B82DB5C-4E4F-4383-8C71-E0073E85D0CD}" type="pres">
      <dgm:prSet presAssocID="{42787A78-A991-4AC7-A4F1-BE1D39ECA24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0176D5A-FF46-4CEC-8397-629DA889B5B5}" type="pres">
      <dgm:prSet presAssocID="{BAE50F90-3E24-4607-8196-D6DB501185C1}" presName="spacer" presStyleCnt="0"/>
      <dgm:spPr/>
    </dgm:pt>
    <dgm:pt modelId="{EFE1BA1A-D832-42E1-AA5D-C855274A5EE1}" type="pres">
      <dgm:prSet presAssocID="{B8FF1B09-516C-44DE-94E3-7895D237A8D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E8AED41-48E5-4711-A256-16D640DA4F47}" type="pres">
      <dgm:prSet presAssocID="{EA830388-F589-4AB6-9BF6-89EEF16B624F}" presName="spacer" presStyleCnt="0"/>
      <dgm:spPr/>
    </dgm:pt>
    <dgm:pt modelId="{A92DA9BF-5AC0-4F10-B771-94334A34ABC5}" type="pres">
      <dgm:prSet presAssocID="{4F7DA07E-491F-4A5C-BA56-8B547F7429E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63FF873-F8A6-4B21-AB61-CC937FA92A39}" type="pres">
      <dgm:prSet presAssocID="{0DE87397-5BAE-404F-8004-706D19E3CB09}" presName="spacer" presStyleCnt="0"/>
      <dgm:spPr/>
    </dgm:pt>
    <dgm:pt modelId="{97384A09-5AB5-49B5-8D5A-4E01C2C4B1D8}" type="pres">
      <dgm:prSet presAssocID="{BFF821E5-591C-42DD-84C2-B6F11F06849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A3A7925-3215-4747-9228-953898A5B7C0}" type="pres">
      <dgm:prSet presAssocID="{DDD10953-CB03-46B0-A470-62BB647AF92D}" presName="spacer" presStyleCnt="0"/>
      <dgm:spPr/>
    </dgm:pt>
    <dgm:pt modelId="{AB235BF1-8A11-43C8-9B8F-29EAABB559C4}" type="pres">
      <dgm:prSet presAssocID="{E9241BA6-7FC0-4F6C-B92B-C041DBA61EF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70FC702-2798-41FF-95CE-AABDD1D5C0D1}" type="presOf" srcId="{BFF821E5-591C-42DD-84C2-B6F11F068496}" destId="{97384A09-5AB5-49B5-8D5A-4E01C2C4B1D8}" srcOrd="0" destOrd="0" presId="urn:microsoft.com/office/officeart/2005/8/layout/vList2"/>
    <dgm:cxn modelId="{C03CDF06-14A2-4740-B526-5C7107B5CDC8}" type="presOf" srcId="{42787A78-A991-4AC7-A4F1-BE1D39ECA24D}" destId="{5B82DB5C-4E4F-4383-8C71-E0073E85D0CD}" srcOrd="0" destOrd="0" presId="urn:microsoft.com/office/officeart/2005/8/layout/vList2"/>
    <dgm:cxn modelId="{646E2508-8A4B-4DB9-AACD-6AE4C43E0BF9}" type="presOf" srcId="{4F7DA07E-491F-4A5C-BA56-8B547F7429E1}" destId="{A92DA9BF-5AC0-4F10-B771-94334A34ABC5}" srcOrd="0" destOrd="0" presId="urn:microsoft.com/office/officeart/2005/8/layout/vList2"/>
    <dgm:cxn modelId="{2309EA17-B6FA-4911-A8C2-0B2801AD70EE}" srcId="{517F27C8-B7F1-464F-8089-5CAAE725E24B}" destId="{BFF821E5-591C-42DD-84C2-B6F11F068496}" srcOrd="4" destOrd="0" parTransId="{017A8C89-34CE-4D7C-B00D-F057A1809617}" sibTransId="{DDD10953-CB03-46B0-A470-62BB647AF92D}"/>
    <dgm:cxn modelId="{EBFA7721-4940-4C54-927E-862CF08CA43F}" type="presOf" srcId="{499164A3-964E-4BB2-B85A-68B83229A5E3}" destId="{5F6607BD-E0C0-4A70-9946-0DC568162EA5}" srcOrd="0" destOrd="0" presId="urn:microsoft.com/office/officeart/2005/8/layout/vList2"/>
    <dgm:cxn modelId="{6E3C0828-60FC-4A68-BE90-ABDAD56B5734}" srcId="{517F27C8-B7F1-464F-8089-5CAAE725E24B}" destId="{E9241BA6-7FC0-4F6C-B92B-C041DBA61EFA}" srcOrd="5" destOrd="0" parTransId="{6722C176-8B8F-4DB4-8217-F8BD0F909CF2}" sibTransId="{5DE048A2-9AB8-45E8-8D7B-39309C89D3B8}"/>
    <dgm:cxn modelId="{20958233-D6BE-4D5C-9278-B261921EB2D4}" srcId="{517F27C8-B7F1-464F-8089-5CAAE725E24B}" destId="{4F7DA07E-491F-4A5C-BA56-8B547F7429E1}" srcOrd="3" destOrd="0" parTransId="{334C6C51-ADC7-471D-8FEB-878D817A77CB}" sibTransId="{0DE87397-5BAE-404F-8004-706D19E3CB09}"/>
    <dgm:cxn modelId="{9227C835-4D94-4F20-A379-541805A7EC0C}" type="presOf" srcId="{E9241BA6-7FC0-4F6C-B92B-C041DBA61EFA}" destId="{AB235BF1-8A11-43C8-9B8F-29EAABB559C4}" srcOrd="0" destOrd="0" presId="urn:microsoft.com/office/officeart/2005/8/layout/vList2"/>
    <dgm:cxn modelId="{0BDF6F3F-45C7-4376-B748-9DE1B8B01389}" srcId="{517F27C8-B7F1-464F-8089-5CAAE725E24B}" destId="{42787A78-A991-4AC7-A4F1-BE1D39ECA24D}" srcOrd="1" destOrd="0" parTransId="{E5BD6A60-C3F5-44ED-ABBE-4ADCDAEC3E35}" sibTransId="{BAE50F90-3E24-4607-8196-D6DB501185C1}"/>
    <dgm:cxn modelId="{E5F69B68-DE26-436D-A6DC-3414377435CC}" type="presOf" srcId="{517F27C8-B7F1-464F-8089-5CAAE725E24B}" destId="{FF06306F-811B-4EC2-8494-71784BB22CCB}" srcOrd="0" destOrd="0" presId="urn:microsoft.com/office/officeart/2005/8/layout/vList2"/>
    <dgm:cxn modelId="{D069B677-79BE-42BD-9CCE-DE0F508D2CDA}" srcId="{517F27C8-B7F1-464F-8089-5CAAE725E24B}" destId="{499164A3-964E-4BB2-B85A-68B83229A5E3}" srcOrd="0" destOrd="0" parTransId="{F929F8C8-8711-4247-AF6A-68815B0676F5}" sibTransId="{4DAE3AD3-8C28-4570-8074-2C1D0F657F8C}"/>
    <dgm:cxn modelId="{56F138BE-5C19-44DD-A591-0D4EF0CBA6A3}" type="presOf" srcId="{B8FF1B09-516C-44DE-94E3-7895D237A8DF}" destId="{EFE1BA1A-D832-42E1-AA5D-C855274A5EE1}" srcOrd="0" destOrd="0" presId="urn:microsoft.com/office/officeart/2005/8/layout/vList2"/>
    <dgm:cxn modelId="{113BC3D3-7DA3-4CEF-90FA-C4AA0570A930}" srcId="{517F27C8-B7F1-464F-8089-5CAAE725E24B}" destId="{B8FF1B09-516C-44DE-94E3-7895D237A8DF}" srcOrd="2" destOrd="0" parTransId="{FB7C2549-F4D2-4D3E-86C9-14BE5D5F9275}" sibTransId="{EA830388-F589-4AB6-9BF6-89EEF16B624F}"/>
    <dgm:cxn modelId="{55294DDA-C267-482E-808C-A1B85442DA6A}" type="presParOf" srcId="{FF06306F-811B-4EC2-8494-71784BB22CCB}" destId="{5F6607BD-E0C0-4A70-9946-0DC568162EA5}" srcOrd="0" destOrd="0" presId="urn:microsoft.com/office/officeart/2005/8/layout/vList2"/>
    <dgm:cxn modelId="{FB6A9E6C-28D9-40A9-B26A-EE57B38037DA}" type="presParOf" srcId="{FF06306F-811B-4EC2-8494-71784BB22CCB}" destId="{230BB309-889A-4146-8BF1-95D571E383BE}" srcOrd="1" destOrd="0" presId="urn:microsoft.com/office/officeart/2005/8/layout/vList2"/>
    <dgm:cxn modelId="{0A3A8857-CE57-4294-96F8-10D4BE303071}" type="presParOf" srcId="{FF06306F-811B-4EC2-8494-71784BB22CCB}" destId="{5B82DB5C-4E4F-4383-8C71-E0073E85D0CD}" srcOrd="2" destOrd="0" presId="urn:microsoft.com/office/officeart/2005/8/layout/vList2"/>
    <dgm:cxn modelId="{2D58F23C-F76D-4B35-8D30-EA9EA0C291B3}" type="presParOf" srcId="{FF06306F-811B-4EC2-8494-71784BB22CCB}" destId="{60176D5A-FF46-4CEC-8397-629DA889B5B5}" srcOrd="3" destOrd="0" presId="urn:microsoft.com/office/officeart/2005/8/layout/vList2"/>
    <dgm:cxn modelId="{89B659F5-C971-4360-B713-5896E32DE8F2}" type="presParOf" srcId="{FF06306F-811B-4EC2-8494-71784BB22CCB}" destId="{EFE1BA1A-D832-42E1-AA5D-C855274A5EE1}" srcOrd="4" destOrd="0" presId="urn:microsoft.com/office/officeart/2005/8/layout/vList2"/>
    <dgm:cxn modelId="{A57DD3DF-3020-43E9-BC96-6ACE6FE8046C}" type="presParOf" srcId="{FF06306F-811B-4EC2-8494-71784BB22CCB}" destId="{CE8AED41-48E5-4711-A256-16D640DA4F47}" srcOrd="5" destOrd="0" presId="urn:microsoft.com/office/officeart/2005/8/layout/vList2"/>
    <dgm:cxn modelId="{2881DE83-7587-449B-BDD1-9BAF9F0E8083}" type="presParOf" srcId="{FF06306F-811B-4EC2-8494-71784BB22CCB}" destId="{A92DA9BF-5AC0-4F10-B771-94334A34ABC5}" srcOrd="6" destOrd="0" presId="urn:microsoft.com/office/officeart/2005/8/layout/vList2"/>
    <dgm:cxn modelId="{355019E0-5EB9-4199-AA73-32D994679574}" type="presParOf" srcId="{FF06306F-811B-4EC2-8494-71784BB22CCB}" destId="{D63FF873-F8A6-4B21-AB61-CC937FA92A39}" srcOrd="7" destOrd="0" presId="urn:microsoft.com/office/officeart/2005/8/layout/vList2"/>
    <dgm:cxn modelId="{4E507976-90EE-40B9-B7F7-5F4ACD314E8B}" type="presParOf" srcId="{FF06306F-811B-4EC2-8494-71784BB22CCB}" destId="{97384A09-5AB5-49B5-8D5A-4E01C2C4B1D8}" srcOrd="8" destOrd="0" presId="urn:microsoft.com/office/officeart/2005/8/layout/vList2"/>
    <dgm:cxn modelId="{2B2ECAE4-CA9E-4F88-9C37-A3811A9AA894}" type="presParOf" srcId="{FF06306F-811B-4EC2-8494-71784BB22CCB}" destId="{8A3A7925-3215-4747-9228-953898A5B7C0}" srcOrd="9" destOrd="0" presId="urn:microsoft.com/office/officeart/2005/8/layout/vList2"/>
    <dgm:cxn modelId="{99A2A745-F703-4051-AA6E-AA7DED404B9C}" type="presParOf" srcId="{FF06306F-811B-4EC2-8494-71784BB22CCB}" destId="{AB235BF1-8A11-43C8-9B8F-29EAABB559C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131A1-5905-4962-A872-EA6A70CDBBB0}">
      <dsp:nvSpPr>
        <dsp:cNvPr id="0" name=""/>
        <dsp:cNvSpPr/>
      </dsp:nvSpPr>
      <dsp:spPr>
        <a:xfrm rot="10800000">
          <a:off x="3343539" y="928796"/>
          <a:ext cx="8308746" cy="4276877"/>
        </a:xfrm>
        <a:prstGeom prst="homePlat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8000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 dirty="0"/>
            <a:t>Internship work - IOT</a:t>
          </a:r>
          <a:endParaRPr lang="en-IN" sz="6500" kern="1200" dirty="0"/>
        </a:p>
      </dsp:txBody>
      <dsp:txXfrm rot="10800000">
        <a:off x="4412758" y="928796"/>
        <a:ext cx="7239527" cy="4276877"/>
      </dsp:txXfrm>
    </dsp:sp>
    <dsp:sp modelId="{1466F589-FA3B-42DD-9209-AAAD39D67939}">
      <dsp:nvSpPr>
        <dsp:cNvPr id="0" name=""/>
        <dsp:cNvSpPr/>
      </dsp:nvSpPr>
      <dsp:spPr>
        <a:xfrm>
          <a:off x="462246" y="908395"/>
          <a:ext cx="4276877" cy="4276877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329" t="-3450" r="-924" b="-3450"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2D9EB-CF4E-49EA-8A37-F10B24B1853C}">
      <dsp:nvSpPr>
        <dsp:cNvPr id="0" name=""/>
        <dsp:cNvSpPr/>
      </dsp:nvSpPr>
      <dsp:spPr>
        <a:xfrm>
          <a:off x="0" y="1127009"/>
          <a:ext cx="9645095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EB6F2-B6C4-4D9D-9201-84A262601D99}">
      <dsp:nvSpPr>
        <dsp:cNvPr id="0" name=""/>
        <dsp:cNvSpPr/>
      </dsp:nvSpPr>
      <dsp:spPr>
        <a:xfrm>
          <a:off x="4073317" y="107801"/>
          <a:ext cx="5282510" cy="91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accent4">
                  <a:lumMod val="50000"/>
                </a:schemeClr>
              </a:solidFill>
              <a:latin typeface="Tw Cen MT" panose="020B0602020104020603"/>
              <a:ea typeface="+mn-ea"/>
              <a:cs typeface="+mn-cs"/>
            </a:rPr>
            <a:t>Model: HC-SR04 (Ultrasonic,2011)</a:t>
          </a:r>
          <a:endParaRPr lang="en-IN" sz="2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073317" y="107801"/>
        <a:ext cx="5282510" cy="915178"/>
      </dsp:txXfrm>
    </dsp:sp>
    <dsp:sp modelId="{2140D3B9-B07A-4565-A3EF-41C4C3F5E856}">
      <dsp:nvSpPr>
        <dsp:cNvPr id="0" name=""/>
        <dsp:cNvSpPr/>
      </dsp:nvSpPr>
      <dsp:spPr>
        <a:xfrm>
          <a:off x="-34493" y="35193"/>
          <a:ext cx="4101684" cy="107815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ULTRASONIC SENSOR</a:t>
          </a:r>
          <a:endParaRPr lang="en-IN" sz="3400" kern="1200" dirty="0"/>
        </a:p>
      </dsp:txBody>
      <dsp:txXfrm>
        <a:off x="18148" y="87834"/>
        <a:ext cx="3996402" cy="1025518"/>
      </dsp:txXfrm>
    </dsp:sp>
    <dsp:sp modelId="{C5B599FE-CAE8-4F36-8E16-380AB4F52245}">
      <dsp:nvSpPr>
        <dsp:cNvPr id="0" name=""/>
        <dsp:cNvSpPr/>
      </dsp:nvSpPr>
      <dsp:spPr>
        <a:xfrm>
          <a:off x="0" y="1135886"/>
          <a:ext cx="9645095" cy="23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The operation of an ultrasonic sensor is based on the transmission of ultrasonic pulses and the times response of the pulses.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The Ultrasonic device informs the distance of an object that is ahead of it.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700" kern="1200" dirty="0"/>
        </a:p>
      </dsp:txBody>
      <dsp:txXfrm>
        <a:off x="0" y="1135886"/>
        <a:ext cx="9645095" cy="23533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152C3-B5B2-4FEF-8554-C95D9A9A427C}">
      <dsp:nvSpPr>
        <dsp:cNvPr id="0" name=""/>
        <dsp:cNvSpPr/>
      </dsp:nvSpPr>
      <dsp:spPr>
        <a:xfrm>
          <a:off x="0" y="11932"/>
          <a:ext cx="6036816" cy="319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Working Voltage: DC 5V</a:t>
          </a:r>
          <a:endParaRPr lang="en-IN" sz="1400" kern="1200" dirty="0"/>
        </a:p>
      </dsp:txBody>
      <dsp:txXfrm>
        <a:off x="15592" y="27524"/>
        <a:ext cx="6005632" cy="288225"/>
      </dsp:txXfrm>
    </dsp:sp>
    <dsp:sp modelId="{2818A803-A252-483F-801B-5D18AC0ED5FA}">
      <dsp:nvSpPr>
        <dsp:cNvPr id="0" name=""/>
        <dsp:cNvSpPr/>
      </dsp:nvSpPr>
      <dsp:spPr>
        <a:xfrm>
          <a:off x="0" y="371662"/>
          <a:ext cx="6036816" cy="319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Working Current: 15mA</a:t>
          </a:r>
          <a:endParaRPr lang="en-IN" sz="1400" kern="1200"/>
        </a:p>
      </dsp:txBody>
      <dsp:txXfrm>
        <a:off x="15592" y="387254"/>
        <a:ext cx="6005632" cy="288225"/>
      </dsp:txXfrm>
    </dsp:sp>
    <dsp:sp modelId="{4B6B455D-3A16-4CFE-B8CD-5C9D48BDFFCD}">
      <dsp:nvSpPr>
        <dsp:cNvPr id="0" name=""/>
        <dsp:cNvSpPr/>
      </dsp:nvSpPr>
      <dsp:spPr>
        <a:xfrm>
          <a:off x="0" y="731392"/>
          <a:ext cx="6036816" cy="319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Working Frequency: 40Hz</a:t>
          </a:r>
          <a:endParaRPr lang="en-IN" sz="1400" kern="1200"/>
        </a:p>
      </dsp:txBody>
      <dsp:txXfrm>
        <a:off x="15592" y="746984"/>
        <a:ext cx="6005632" cy="288225"/>
      </dsp:txXfrm>
    </dsp:sp>
    <dsp:sp modelId="{FD00C1DC-770B-4211-8BC0-AD63B739E300}">
      <dsp:nvSpPr>
        <dsp:cNvPr id="0" name=""/>
        <dsp:cNvSpPr/>
      </dsp:nvSpPr>
      <dsp:spPr>
        <a:xfrm>
          <a:off x="0" y="1091122"/>
          <a:ext cx="6036816" cy="319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Max Range: 4m</a:t>
          </a:r>
          <a:endParaRPr lang="en-IN" sz="1400" kern="1200"/>
        </a:p>
      </dsp:txBody>
      <dsp:txXfrm>
        <a:off x="15592" y="1106714"/>
        <a:ext cx="6005632" cy="288225"/>
      </dsp:txXfrm>
    </dsp:sp>
    <dsp:sp modelId="{A351E6CC-79CC-4648-8B36-FEA6D40015DA}">
      <dsp:nvSpPr>
        <dsp:cNvPr id="0" name=""/>
        <dsp:cNvSpPr/>
      </dsp:nvSpPr>
      <dsp:spPr>
        <a:xfrm>
          <a:off x="0" y="1450852"/>
          <a:ext cx="6036816" cy="319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Min Range: 2cm</a:t>
          </a:r>
          <a:endParaRPr lang="en-IN" sz="1400" kern="1200"/>
        </a:p>
      </dsp:txBody>
      <dsp:txXfrm>
        <a:off x="15592" y="1466444"/>
        <a:ext cx="6005632" cy="288225"/>
      </dsp:txXfrm>
    </dsp:sp>
    <dsp:sp modelId="{54A4C728-2346-44A7-84B3-B0954666B402}">
      <dsp:nvSpPr>
        <dsp:cNvPr id="0" name=""/>
        <dsp:cNvSpPr/>
      </dsp:nvSpPr>
      <dsp:spPr>
        <a:xfrm>
          <a:off x="0" y="1810581"/>
          <a:ext cx="6036816" cy="319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Measuring Angle: -15 degree to +15 degree</a:t>
          </a:r>
        </a:p>
      </dsp:txBody>
      <dsp:txXfrm>
        <a:off x="15592" y="1826173"/>
        <a:ext cx="6005632" cy="288225"/>
      </dsp:txXfrm>
    </dsp:sp>
    <dsp:sp modelId="{6F3A4ECF-4D70-4E64-9FFC-2AE9CB5251E3}">
      <dsp:nvSpPr>
        <dsp:cNvPr id="0" name=""/>
        <dsp:cNvSpPr/>
      </dsp:nvSpPr>
      <dsp:spPr>
        <a:xfrm>
          <a:off x="0" y="2170311"/>
          <a:ext cx="6036816" cy="319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Trigger Input Signal: 10µS TTL pulse</a:t>
          </a:r>
          <a:endParaRPr lang="en-IN" sz="1400" kern="1200"/>
        </a:p>
      </dsp:txBody>
      <dsp:txXfrm>
        <a:off x="15592" y="2185903"/>
        <a:ext cx="6005632" cy="288225"/>
      </dsp:txXfrm>
    </dsp:sp>
    <dsp:sp modelId="{14305E82-C6F8-4E44-9C86-686315C68D75}">
      <dsp:nvSpPr>
        <dsp:cNvPr id="0" name=""/>
        <dsp:cNvSpPr/>
      </dsp:nvSpPr>
      <dsp:spPr>
        <a:xfrm>
          <a:off x="0" y="2530041"/>
          <a:ext cx="6036816" cy="319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Echo Output Signal Input TTL lever signal and the range in proportion</a:t>
          </a:r>
          <a:endParaRPr lang="en-IN" sz="1400" kern="1200"/>
        </a:p>
      </dsp:txBody>
      <dsp:txXfrm>
        <a:off x="15592" y="2545633"/>
        <a:ext cx="6005632" cy="288225"/>
      </dsp:txXfrm>
    </dsp:sp>
    <dsp:sp modelId="{3AAC4AB8-057D-4326-91CA-9834498B7F6B}">
      <dsp:nvSpPr>
        <dsp:cNvPr id="0" name=""/>
        <dsp:cNvSpPr/>
      </dsp:nvSpPr>
      <dsp:spPr>
        <a:xfrm>
          <a:off x="0" y="2889771"/>
          <a:ext cx="6036816" cy="319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Dimension 45 * 20 * 15mm</a:t>
          </a:r>
          <a:endParaRPr lang="en-IN" sz="1400" kern="1200"/>
        </a:p>
      </dsp:txBody>
      <dsp:txXfrm>
        <a:off x="15592" y="2905363"/>
        <a:ext cx="6005632" cy="2882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601D6-7439-40FC-A9E6-949FDEA77080}">
      <dsp:nvSpPr>
        <dsp:cNvPr id="0" name=""/>
        <dsp:cNvSpPr/>
      </dsp:nvSpPr>
      <dsp:spPr>
        <a:xfrm>
          <a:off x="0" y="163952"/>
          <a:ext cx="9473459" cy="866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Advantages of Ultrasonic sensor over IR Sensor.</a:t>
          </a:r>
          <a:endParaRPr lang="en-IN" sz="3800" kern="1200" dirty="0"/>
        </a:p>
      </dsp:txBody>
      <dsp:txXfrm>
        <a:off x="42322" y="206274"/>
        <a:ext cx="9388815" cy="7823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C1D6A-4DBE-4748-86FD-8627723B2424}">
      <dsp:nvSpPr>
        <dsp:cNvPr id="0" name=""/>
        <dsp:cNvSpPr/>
      </dsp:nvSpPr>
      <dsp:spPr>
        <a:xfrm>
          <a:off x="0" y="63556"/>
          <a:ext cx="9473459" cy="8342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are a lot of limitations in infrared sensors, like the inability to use them in sunlight due to interference. </a:t>
          </a:r>
          <a:endParaRPr lang="en-IN" sz="2300" kern="1200"/>
        </a:p>
      </dsp:txBody>
      <dsp:txXfrm>
        <a:off x="40723" y="104279"/>
        <a:ext cx="9392013" cy="752764"/>
      </dsp:txXfrm>
    </dsp:sp>
    <dsp:sp modelId="{F857684B-5100-457B-BD8F-30DDF12943B9}">
      <dsp:nvSpPr>
        <dsp:cNvPr id="0" name=""/>
        <dsp:cNvSpPr/>
      </dsp:nvSpPr>
      <dsp:spPr>
        <a:xfrm>
          <a:off x="0" y="964006"/>
          <a:ext cx="9473459" cy="8342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can make outdoor applications or dark indoor applications difficult. </a:t>
          </a:r>
          <a:endParaRPr lang="en-IN" sz="2300" kern="1200"/>
        </a:p>
      </dsp:txBody>
      <dsp:txXfrm>
        <a:off x="40723" y="1004729"/>
        <a:ext cx="9392013" cy="752764"/>
      </dsp:txXfrm>
    </dsp:sp>
    <dsp:sp modelId="{BF4129B9-B102-48E5-B14D-54EA51A623DC}">
      <dsp:nvSpPr>
        <dsp:cNvPr id="0" name=""/>
        <dsp:cNvSpPr/>
      </dsp:nvSpPr>
      <dsp:spPr>
        <a:xfrm>
          <a:off x="0" y="1864456"/>
          <a:ext cx="9473459" cy="8342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Ultrasonic sensors work using sound waves, detecting obstacles is not affected by as many factors.</a:t>
          </a:r>
          <a:endParaRPr lang="en-IN" sz="2300" kern="1200"/>
        </a:p>
      </dsp:txBody>
      <dsp:txXfrm>
        <a:off x="40723" y="1905179"/>
        <a:ext cx="9392013" cy="752764"/>
      </dsp:txXfrm>
    </dsp:sp>
    <dsp:sp modelId="{79C8F0B7-BCA3-4D1F-A4A5-9CF1F6697A7C}">
      <dsp:nvSpPr>
        <dsp:cNvPr id="0" name=""/>
        <dsp:cNvSpPr/>
      </dsp:nvSpPr>
      <dsp:spPr>
        <a:xfrm>
          <a:off x="0" y="2764906"/>
          <a:ext cx="9473459" cy="8342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reliability is an important factor in your sensor selection, ultrasonic sensors are more reliable than IR sensors. </a:t>
          </a:r>
          <a:endParaRPr lang="en-IN" sz="2300" kern="1200"/>
        </a:p>
      </dsp:txBody>
      <dsp:txXfrm>
        <a:off x="40723" y="2805629"/>
        <a:ext cx="9392013" cy="752764"/>
      </dsp:txXfrm>
    </dsp:sp>
    <dsp:sp modelId="{212FF6D0-D4AD-4681-9DBB-504E2271E9CD}">
      <dsp:nvSpPr>
        <dsp:cNvPr id="0" name=""/>
        <dsp:cNvSpPr/>
      </dsp:nvSpPr>
      <dsp:spPr>
        <a:xfrm>
          <a:off x="0" y="3665356"/>
          <a:ext cx="9473459" cy="8342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you’re willing to compromise reliability for cost, infrared sensors are ideal for your application.</a:t>
          </a:r>
          <a:endParaRPr lang="en-IN" sz="2300" kern="1200"/>
        </a:p>
      </dsp:txBody>
      <dsp:txXfrm>
        <a:off x="40723" y="3706079"/>
        <a:ext cx="9392013" cy="7527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61FD1-0921-4745-9322-FA7754F954A6}">
      <dsp:nvSpPr>
        <dsp:cNvPr id="0" name=""/>
        <dsp:cNvSpPr/>
      </dsp:nvSpPr>
      <dsp:spPr>
        <a:xfrm rot="10800000">
          <a:off x="2546165" y="0"/>
          <a:ext cx="8641121" cy="1478570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2008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3.What system is needed to send the information about person’s entry &amp; exit record?</a:t>
          </a:r>
          <a:endParaRPr lang="en-IN" sz="3200" kern="1200" dirty="0"/>
        </a:p>
      </dsp:txBody>
      <dsp:txXfrm rot="10800000">
        <a:off x="2915807" y="0"/>
        <a:ext cx="8271479" cy="1478570"/>
      </dsp:txXfrm>
    </dsp:sp>
    <dsp:sp modelId="{A6A4F45A-034B-4A71-A9AB-49614466625D}">
      <dsp:nvSpPr>
        <dsp:cNvPr id="0" name=""/>
        <dsp:cNvSpPr/>
      </dsp:nvSpPr>
      <dsp:spPr>
        <a:xfrm>
          <a:off x="1806880" y="0"/>
          <a:ext cx="1478570" cy="14785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0989A-5F52-4BA1-8765-A1A0400DF1B7}">
      <dsp:nvSpPr>
        <dsp:cNvPr id="0" name=""/>
        <dsp:cNvSpPr/>
      </dsp:nvSpPr>
      <dsp:spPr>
        <a:xfrm>
          <a:off x="0" y="655442"/>
          <a:ext cx="10319441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84C6A-D4DE-4D0B-B204-A2E68ACBA045}">
      <dsp:nvSpPr>
        <dsp:cNvPr id="0" name=""/>
        <dsp:cNvSpPr/>
      </dsp:nvSpPr>
      <dsp:spPr>
        <a:xfrm>
          <a:off x="4190360" y="99048"/>
          <a:ext cx="6022512" cy="595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2">
                  <a:lumMod val="50000"/>
                </a:schemeClr>
              </a:solidFill>
            </a:rPr>
            <a:t>Model: Wi-Fi Module </a:t>
          </a:r>
          <a:r>
            <a:rPr lang="en-US" sz="3300" kern="1200" dirty="0">
              <a:solidFill>
                <a:srgbClr val="134770">
                  <a:lumMod val="50000"/>
                </a:srgbClr>
              </a:solidFill>
              <a:latin typeface="Tw Cen MT" panose="020B0602020104020603"/>
              <a:ea typeface="+mn-ea"/>
              <a:cs typeface="+mn-cs"/>
            </a:rPr>
            <a:t>ESP8266</a:t>
          </a:r>
          <a:endParaRPr lang="en-IN" sz="3300" kern="1200" dirty="0">
            <a:solidFill>
              <a:srgbClr val="134770">
                <a:lumMod val="50000"/>
              </a:srgb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4190360" y="99048"/>
        <a:ext cx="6022512" cy="595975"/>
      </dsp:txXfrm>
    </dsp:sp>
    <dsp:sp modelId="{A8E33C0C-8097-4F1C-856B-7D80EF6EF9E9}">
      <dsp:nvSpPr>
        <dsp:cNvPr id="0" name=""/>
        <dsp:cNvSpPr/>
      </dsp:nvSpPr>
      <dsp:spPr>
        <a:xfrm>
          <a:off x="-452745" y="54660"/>
          <a:ext cx="4623144" cy="595975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ARDUINO WI-FI Module</a:t>
          </a:r>
          <a:endParaRPr lang="en-IN" sz="3300" kern="1200" dirty="0"/>
        </a:p>
      </dsp:txBody>
      <dsp:txXfrm>
        <a:off x="-423647" y="83758"/>
        <a:ext cx="4564948" cy="56687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17C4C-E0BC-4087-88AD-D126DDA5CBA9}">
      <dsp:nvSpPr>
        <dsp:cNvPr id="0" name=""/>
        <dsp:cNvSpPr/>
      </dsp:nvSpPr>
      <dsp:spPr>
        <a:xfrm>
          <a:off x="0" y="87081"/>
          <a:ext cx="7019924" cy="342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Power Supply: +3.3V only</a:t>
          </a:r>
          <a:endParaRPr lang="en-IN" sz="1500" kern="1200"/>
        </a:p>
      </dsp:txBody>
      <dsp:txXfrm>
        <a:off x="16706" y="103787"/>
        <a:ext cx="6986512" cy="308813"/>
      </dsp:txXfrm>
    </dsp:sp>
    <dsp:sp modelId="{FAA26439-A4AA-48FF-A7F3-5B54456F0F4D}">
      <dsp:nvSpPr>
        <dsp:cNvPr id="0" name=""/>
        <dsp:cNvSpPr/>
      </dsp:nvSpPr>
      <dsp:spPr>
        <a:xfrm>
          <a:off x="0" y="472506"/>
          <a:ext cx="7019924" cy="342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Current Consumption: 100mA</a:t>
          </a:r>
          <a:endParaRPr lang="en-IN" sz="1500" kern="1200"/>
        </a:p>
      </dsp:txBody>
      <dsp:txXfrm>
        <a:off x="16706" y="489212"/>
        <a:ext cx="6986512" cy="308813"/>
      </dsp:txXfrm>
    </dsp:sp>
    <dsp:sp modelId="{C3F952FC-B529-47DD-9C45-1B874789136C}">
      <dsp:nvSpPr>
        <dsp:cNvPr id="0" name=""/>
        <dsp:cNvSpPr/>
      </dsp:nvSpPr>
      <dsp:spPr>
        <a:xfrm>
          <a:off x="0" y="857931"/>
          <a:ext cx="7019924" cy="342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I/O Voltage:  3.6V (max)</a:t>
          </a:r>
          <a:endParaRPr lang="en-IN" sz="1500" kern="1200"/>
        </a:p>
      </dsp:txBody>
      <dsp:txXfrm>
        <a:off x="16706" y="874637"/>
        <a:ext cx="6986512" cy="308813"/>
      </dsp:txXfrm>
    </dsp:sp>
    <dsp:sp modelId="{3234245C-9BE5-4D9B-BC9A-73304B9BF567}">
      <dsp:nvSpPr>
        <dsp:cNvPr id="0" name=""/>
        <dsp:cNvSpPr/>
      </dsp:nvSpPr>
      <dsp:spPr>
        <a:xfrm>
          <a:off x="0" y="1243356"/>
          <a:ext cx="7019924" cy="342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I/O source current: 12mA (max)</a:t>
          </a:r>
          <a:endParaRPr lang="en-IN" sz="1500" kern="1200"/>
        </a:p>
      </dsp:txBody>
      <dsp:txXfrm>
        <a:off x="16706" y="1260062"/>
        <a:ext cx="6986512" cy="308813"/>
      </dsp:txXfrm>
    </dsp:sp>
    <dsp:sp modelId="{7737A22E-01D6-4DCE-80EF-4787D4710548}">
      <dsp:nvSpPr>
        <dsp:cNvPr id="0" name=""/>
        <dsp:cNvSpPr/>
      </dsp:nvSpPr>
      <dsp:spPr>
        <a:xfrm>
          <a:off x="0" y="1628781"/>
          <a:ext cx="7019924" cy="342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Built-in low power 32-bit MCU @ 80MHz</a:t>
          </a:r>
          <a:endParaRPr lang="en-IN" sz="1500" kern="1200"/>
        </a:p>
      </dsp:txBody>
      <dsp:txXfrm>
        <a:off x="16706" y="1645487"/>
        <a:ext cx="6986512" cy="308813"/>
      </dsp:txXfrm>
    </dsp:sp>
    <dsp:sp modelId="{E405E1AF-6710-4195-AD5A-06B9DA0C8005}">
      <dsp:nvSpPr>
        <dsp:cNvPr id="0" name=""/>
        <dsp:cNvSpPr/>
      </dsp:nvSpPr>
      <dsp:spPr>
        <a:xfrm>
          <a:off x="0" y="2014206"/>
          <a:ext cx="7019924" cy="342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512kB Flash Memory</a:t>
          </a:r>
          <a:endParaRPr lang="en-IN" sz="1500" kern="1200"/>
        </a:p>
      </dsp:txBody>
      <dsp:txXfrm>
        <a:off x="16706" y="2030912"/>
        <a:ext cx="6986512" cy="308813"/>
      </dsp:txXfrm>
    </dsp:sp>
    <dsp:sp modelId="{D252EC32-02B9-4641-A857-B8B950663D33}">
      <dsp:nvSpPr>
        <dsp:cNvPr id="0" name=""/>
        <dsp:cNvSpPr/>
      </dsp:nvSpPr>
      <dsp:spPr>
        <a:xfrm>
          <a:off x="0" y="2399631"/>
          <a:ext cx="7019924" cy="342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 be used as Station or Access Point or both combined</a:t>
          </a:r>
          <a:endParaRPr lang="en-IN" sz="1500" kern="1200"/>
        </a:p>
      </dsp:txBody>
      <dsp:txXfrm>
        <a:off x="16706" y="2416337"/>
        <a:ext cx="6986512" cy="308813"/>
      </dsp:txXfrm>
    </dsp:sp>
    <dsp:sp modelId="{1FF52191-3E59-48F8-9761-EDB5BD942789}">
      <dsp:nvSpPr>
        <dsp:cNvPr id="0" name=""/>
        <dsp:cNvSpPr/>
      </dsp:nvSpPr>
      <dsp:spPr>
        <a:xfrm>
          <a:off x="0" y="2785056"/>
          <a:ext cx="7019924" cy="342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Supports Deep sleep (&lt;10uA)</a:t>
          </a:r>
          <a:endParaRPr lang="en-IN" sz="1500" kern="1200"/>
        </a:p>
      </dsp:txBody>
      <dsp:txXfrm>
        <a:off x="16706" y="2801762"/>
        <a:ext cx="6986512" cy="30881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22DC2-89C1-4A62-9816-A9C0B38FD85F}">
      <dsp:nvSpPr>
        <dsp:cNvPr id="0" name=""/>
        <dsp:cNvSpPr/>
      </dsp:nvSpPr>
      <dsp:spPr>
        <a:xfrm rot="10800000">
          <a:off x="2503299" y="0"/>
          <a:ext cx="8470934" cy="1478570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200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4.What device is needed to indicate when no one is available inside the room?</a:t>
          </a:r>
          <a:endParaRPr lang="en-IN" sz="3400" kern="1200"/>
        </a:p>
      </dsp:txBody>
      <dsp:txXfrm rot="10800000">
        <a:off x="2872941" y="0"/>
        <a:ext cx="8101292" cy="1478570"/>
      </dsp:txXfrm>
    </dsp:sp>
    <dsp:sp modelId="{FC68D357-A058-4E8E-B3D6-E4D1B7E35830}">
      <dsp:nvSpPr>
        <dsp:cNvPr id="0" name=""/>
        <dsp:cNvSpPr/>
      </dsp:nvSpPr>
      <dsp:spPr>
        <a:xfrm>
          <a:off x="1515436" y="0"/>
          <a:ext cx="1478570" cy="14785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1F23-E4A6-4A89-98DE-B45E34A1D2AE}">
      <dsp:nvSpPr>
        <dsp:cNvPr id="0" name=""/>
        <dsp:cNvSpPr/>
      </dsp:nvSpPr>
      <dsp:spPr>
        <a:xfrm>
          <a:off x="0" y="0"/>
          <a:ext cx="4820575" cy="412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Colour: Red</a:t>
          </a:r>
        </a:p>
      </dsp:txBody>
      <dsp:txXfrm>
        <a:off x="20117" y="20117"/>
        <a:ext cx="4780341" cy="371861"/>
      </dsp:txXfrm>
    </dsp:sp>
    <dsp:sp modelId="{1D17973D-B572-40CF-983E-852798EE33BD}">
      <dsp:nvSpPr>
        <dsp:cNvPr id="0" name=""/>
        <dsp:cNvSpPr/>
      </dsp:nvSpPr>
      <dsp:spPr>
        <a:xfrm>
          <a:off x="0" y="474154"/>
          <a:ext cx="4820575" cy="412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Nominal Voltage (</a:t>
          </a:r>
          <a:r>
            <a:rPr lang="en-IN" sz="1700" kern="1200" dirty="0" err="1"/>
            <a:t>Vn</a:t>
          </a:r>
          <a:r>
            <a:rPr lang="en-IN" sz="1700" kern="1200" dirty="0"/>
            <a:t>): 24V ac/dc</a:t>
          </a:r>
        </a:p>
      </dsp:txBody>
      <dsp:txXfrm>
        <a:off x="20117" y="494271"/>
        <a:ext cx="4780341" cy="371861"/>
      </dsp:txXfrm>
    </dsp:sp>
    <dsp:sp modelId="{0D575FC9-35A4-44F3-B5DB-459B9B830A59}">
      <dsp:nvSpPr>
        <dsp:cNvPr id="0" name=""/>
        <dsp:cNvSpPr/>
      </dsp:nvSpPr>
      <dsp:spPr>
        <a:xfrm>
          <a:off x="0" y="935210"/>
          <a:ext cx="4820575" cy="412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Frequency (ac): 50 - 60Hz</a:t>
          </a:r>
        </a:p>
      </dsp:txBody>
      <dsp:txXfrm>
        <a:off x="20117" y="955327"/>
        <a:ext cx="4780341" cy="371861"/>
      </dsp:txXfrm>
    </dsp:sp>
    <dsp:sp modelId="{2B498309-CF35-4711-9826-8EF583C8FA5C}">
      <dsp:nvSpPr>
        <dsp:cNvPr id="0" name=""/>
        <dsp:cNvSpPr/>
      </dsp:nvSpPr>
      <dsp:spPr>
        <a:xfrm>
          <a:off x="0" y="1396266"/>
          <a:ext cx="4820575" cy="412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Insulation Resistance ≥ 2M</a:t>
          </a:r>
          <a:r>
            <a:rPr lang="el-GR" sz="1700" kern="1200" dirty="0"/>
            <a:t>Ω</a:t>
          </a:r>
          <a:endParaRPr lang="en-IN" sz="1700" kern="1200" dirty="0"/>
        </a:p>
      </dsp:txBody>
      <dsp:txXfrm>
        <a:off x="20117" y="1416383"/>
        <a:ext cx="4780341" cy="371861"/>
      </dsp:txXfrm>
    </dsp:sp>
    <dsp:sp modelId="{B4E77503-6F75-4BBC-943B-798D36699FCA}">
      <dsp:nvSpPr>
        <dsp:cNvPr id="0" name=""/>
        <dsp:cNvSpPr/>
      </dsp:nvSpPr>
      <dsp:spPr>
        <a:xfrm>
          <a:off x="0" y="1857322"/>
          <a:ext cx="4820575" cy="412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Insulation Withstand 2.5kVac, 1 minute</a:t>
          </a:r>
          <a:endParaRPr lang="en-IN" sz="1700" kern="1200" dirty="0"/>
        </a:p>
      </dsp:txBody>
      <dsp:txXfrm>
        <a:off x="20117" y="1877439"/>
        <a:ext cx="4780341" cy="371861"/>
      </dsp:txXfrm>
    </dsp:sp>
    <dsp:sp modelId="{F7C623BE-37D3-49D9-A4C7-FC0E42F3934B}">
      <dsp:nvSpPr>
        <dsp:cNvPr id="0" name=""/>
        <dsp:cNvSpPr/>
      </dsp:nvSpPr>
      <dsp:spPr>
        <a:xfrm>
          <a:off x="0" y="2318378"/>
          <a:ext cx="4820575" cy="412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Current Draw ≤ 20mA</a:t>
          </a:r>
        </a:p>
      </dsp:txBody>
      <dsp:txXfrm>
        <a:off x="20117" y="2338495"/>
        <a:ext cx="4780341" cy="371861"/>
      </dsp:txXfrm>
    </dsp:sp>
    <dsp:sp modelId="{B3641373-DC18-43F4-9A43-7EB28AD27229}">
      <dsp:nvSpPr>
        <dsp:cNvPr id="0" name=""/>
        <dsp:cNvSpPr/>
      </dsp:nvSpPr>
      <dsp:spPr>
        <a:xfrm>
          <a:off x="0" y="2779434"/>
          <a:ext cx="4820575" cy="412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IP Rating (from front, panel mounted) IP40</a:t>
          </a:r>
          <a:endParaRPr lang="en-IN" sz="1700" kern="1200" dirty="0"/>
        </a:p>
      </dsp:txBody>
      <dsp:txXfrm>
        <a:off x="20117" y="2799551"/>
        <a:ext cx="4780341" cy="371861"/>
      </dsp:txXfrm>
    </dsp:sp>
    <dsp:sp modelId="{5595FBC4-1BFC-4CD9-8A0E-3D4E7F509A0B}">
      <dsp:nvSpPr>
        <dsp:cNvPr id="0" name=""/>
        <dsp:cNvSpPr/>
      </dsp:nvSpPr>
      <dsp:spPr>
        <a:xfrm>
          <a:off x="0" y="3240490"/>
          <a:ext cx="4820575" cy="412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Brightness ≥ 60 cd/m3</a:t>
          </a:r>
        </a:p>
      </dsp:txBody>
      <dsp:txXfrm>
        <a:off x="20117" y="3260607"/>
        <a:ext cx="4780341" cy="371861"/>
      </dsp:txXfrm>
    </dsp:sp>
    <dsp:sp modelId="{0081F790-D954-413B-97ED-3096B905EFF7}">
      <dsp:nvSpPr>
        <dsp:cNvPr id="0" name=""/>
        <dsp:cNvSpPr/>
      </dsp:nvSpPr>
      <dsp:spPr>
        <a:xfrm>
          <a:off x="0" y="3701546"/>
          <a:ext cx="4820575" cy="412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Operational Life 30,000 hours</a:t>
          </a:r>
        </a:p>
      </dsp:txBody>
      <dsp:txXfrm>
        <a:off x="20117" y="3721663"/>
        <a:ext cx="4780341" cy="371861"/>
      </dsp:txXfrm>
    </dsp:sp>
    <dsp:sp modelId="{E0B90A9F-29E0-4F1A-B043-CDBB4FC2DDC7}">
      <dsp:nvSpPr>
        <dsp:cNvPr id="0" name=""/>
        <dsp:cNvSpPr/>
      </dsp:nvSpPr>
      <dsp:spPr>
        <a:xfrm>
          <a:off x="0" y="4162602"/>
          <a:ext cx="4820575" cy="412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Relative Humidity ≤ 98%</a:t>
          </a:r>
        </a:p>
      </dsp:txBody>
      <dsp:txXfrm>
        <a:off x="20117" y="4182719"/>
        <a:ext cx="4780341" cy="371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7F575-846D-402E-A1F1-18DF42ACE337}">
      <dsp:nvSpPr>
        <dsp:cNvPr id="0" name=""/>
        <dsp:cNvSpPr/>
      </dsp:nvSpPr>
      <dsp:spPr>
        <a:xfrm>
          <a:off x="0" y="490563"/>
          <a:ext cx="6528121" cy="2220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624840" rIns="36000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ahnschrift SemiLight SemiConde" panose="020B0502040204020203" pitchFamily="34" charset="0"/>
            </a:rPr>
            <a:t>GOUTHAM K</a:t>
          </a:r>
          <a:endParaRPr lang="en-IN" sz="3000" kern="1200" dirty="0">
            <a:latin typeface="Bahnschrift SemiLight SemiConde" panose="020B0502040204020203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ahnschrift SemiLight SemiConde" panose="020B0502040204020203" pitchFamily="34" charset="0"/>
            </a:rPr>
            <a:t>KIRAN KARTHIKEYAN GS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ahnschrift SemiLight SemiConde" panose="020B0502040204020203" pitchFamily="34" charset="0"/>
            </a:rPr>
            <a:t>MANOJ K</a:t>
          </a:r>
        </a:p>
      </dsp:txBody>
      <dsp:txXfrm>
        <a:off x="0" y="490563"/>
        <a:ext cx="6528121" cy="2220750"/>
      </dsp:txXfrm>
    </dsp:sp>
    <dsp:sp modelId="{6888B693-E29E-4B39-B31F-C5FCE4AF866B}">
      <dsp:nvSpPr>
        <dsp:cNvPr id="0" name=""/>
        <dsp:cNvSpPr/>
      </dsp:nvSpPr>
      <dsp:spPr>
        <a:xfrm>
          <a:off x="326406" y="30759"/>
          <a:ext cx="4569684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723" tIns="0" rIns="17272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Team Members</a:t>
          </a:r>
          <a:endParaRPr lang="en-IN" sz="3000" kern="1200" dirty="0"/>
        </a:p>
      </dsp:txBody>
      <dsp:txXfrm>
        <a:off x="369637" y="73990"/>
        <a:ext cx="4483222" cy="79913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20D70-9BB9-48A9-9BCF-01BFAB7F48B4}">
      <dsp:nvSpPr>
        <dsp:cNvPr id="0" name=""/>
        <dsp:cNvSpPr/>
      </dsp:nvSpPr>
      <dsp:spPr>
        <a:xfrm>
          <a:off x="0" y="0"/>
          <a:ext cx="5637320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Tw Cen MT" panose="020B0602020104020603"/>
              <a:ea typeface="+mn-ea"/>
              <a:cs typeface="+mn-cs"/>
            </a:rPr>
            <a:t>Operating Voltage Range Vn +/- 15%</a:t>
          </a:r>
          <a:endParaRPr lang="en-IN" sz="1700" kern="1200" dirty="0">
            <a:latin typeface="Tw Cen MT" panose="020B0602020104020603"/>
            <a:ea typeface="+mn-ea"/>
            <a:cs typeface="+mn-cs"/>
          </a:endParaRPr>
        </a:p>
      </dsp:txBody>
      <dsp:txXfrm>
        <a:off x="21018" y="21018"/>
        <a:ext cx="5595284" cy="388524"/>
      </dsp:txXfrm>
    </dsp:sp>
    <dsp:sp modelId="{282E2ED5-371F-4596-8413-60B5F9D59227}">
      <dsp:nvSpPr>
        <dsp:cNvPr id="0" name=""/>
        <dsp:cNvSpPr/>
      </dsp:nvSpPr>
      <dsp:spPr>
        <a:xfrm>
          <a:off x="0" y="495492"/>
          <a:ext cx="5637320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w Cen MT" panose="020B0602020104020603"/>
              <a:ea typeface="+mn-ea"/>
              <a:cs typeface="+mn-cs"/>
            </a:rPr>
            <a:t>Operating Temperature Range: -25°C to +55°C</a:t>
          </a:r>
          <a:endParaRPr lang="en-IN" sz="1700" kern="1200" dirty="0">
            <a:latin typeface="Tw Cen MT" panose="020B0602020104020603"/>
            <a:ea typeface="+mn-ea"/>
            <a:cs typeface="+mn-cs"/>
          </a:endParaRPr>
        </a:p>
      </dsp:txBody>
      <dsp:txXfrm>
        <a:off x="21018" y="516510"/>
        <a:ext cx="5595284" cy="38852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0B049-D992-4E06-8285-8727CE96BF6B}">
      <dsp:nvSpPr>
        <dsp:cNvPr id="0" name=""/>
        <dsp:cNvSpPr/>
      </dsp:nvSpPr>
      <dsp:spPr>
        <a:xfrm>
          <a:off x="0" y="175142"/>
          <a:ext cx="2416502" cy="14499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LED</a:t>
          </a:r>
          <a:endParaRPr lang="en-IN" sz="6500" kern="1200" dirty="0"/>
        </a:p>
      </dsp:txBody>
      <dsp:txXfrm>
        <a:off x="0" y="175142"/>
        <a:ext cx="2416502" cy="144990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29FD9-B5F8-4433-B393-C77C5A12BF0A}">
      <dsp:nvSpPr>
        <dsp:cNvPr id="0" name=""/>
        <dsp:cNvSpPr/>
      </dsp:nvSpPr>
      <dsp:spPr>
        <a:xfrm rot="10800000">
          <a:off x="2194181" y="0"/>
          <a:ext cx="7002386" cy="1721691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9218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Which Arduino Board do you prefer based on </a:t>
          </a:r>
          <a:r>
            <a:rPr lang="en-US" sz="3000" kern="1200" dirty="0" err="1"/>
            <a:t>Detecting,Communication</a:t>
          </a:r>
          <a:r>
            <a:rPr lang="en-US" sz="3000" kern="1200" dirty="0"/>
            <a:t> and Indication device?</a:t>
          </a:r>
          <a:endParaRPr lang="en-IN" sz="3000" kern="1200" dirty="0"/>
        </a:p>
      </dsp:txBody>
      <dsp:txXfrm rot="10800000">
        <a:off x="2624604" y="0"/>
        <a:ext cx="6571963" cy="1721691"/>
      </dsp:txXfrm>
    </dsp:sp>
    <dsp:sp modelId="{60E953E4-D983-4321-8045-FB533D0B8A45}">
      <dsp:nvSpPr>
        <dsp:cNvPr id="0" name=""/>
        <dsp:cNvSpPr/>
      </dsp:nvSpPr>
      <dsp:spPr>
        <a:xfrm>
          <a:off x="1333336" y="0"/>
          <a:ext cx="1721691" cy="172169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5A79C-4DC5-4E8A-B844-7DBADF41DB5A}">
      <dsp:nvSpPr>
        <dsp:cNvPr id="0" name=""/>
        <dsp:cNvSpPr/>
      </dsp:nvSpPr>
      <dsp:spPr>
        <a:xfrm>
          <a:off x="0" y="205612"/>
          <a:ext cx="2769833" cy="1305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Arduino MEGA 2560</a:t>
          </a:r>
          <a:endParaRPr lang="en-IN" sz="3600" kern="1200" dirty="0"/>
        </a:p>
      </dsp:txBody>
      <dsp:txXfrm>
        <a:off x="63740" y="269352"/>
        <a:ext cx="2642353" cy="117823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EF683-9093-484D-8BB1-E3A8D32E9520}">
      <dsp:nvSpPr>
        <dsp:cNvPr id="0" name=""/>
        <dsp:cNvSpPr/>
      </dsp:nvSpPr>
      <dsp:spPr>
        <a:xfrm>
          <a:off x="0" y="35035"/>
          <a:ext cx="6001303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Operating Voltage: 5V</a:t>
          </a:r>
        </a:p>
      </dsp:txBody>
      <dsp:txXfrm>
        <a:off x="18934" y="53969"/>
        <a:ext cx="5963435" cy="349987"/>
      </dsp:txXfrm>
    </dsp:sp>
    <dsp:sp modelId="{94F6B36E-B69A-42E7-8A45-238B8676E5E9}">
      <dsp:nvSpPr>
        <dsp:cNvPr id="0" name=""/>
        <dsp:cNvSpPr/>
      </dsp:nvSpPr>
      <dsp:spPr>
        <a:xfrm>
          <a:off x="0" y="508210"/>
          <a:ext cx="6001303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Input Voltage (recommended): 7-12V</a:t>
          </a:r>
        </a:p>
      </dsp:txBody>
      <dsp:txXfrm>
        <a:off x="18934" y="527144"/>
        <a:ext cx="5963435" cy="349987"/>
      </dsp:txXfrm>
    </dsp:sp>
    <dsp:sp modelId="{6414AF76-24D9-46A4-BA06-7661C941A107}">
      <dsp:nvSpPr>
        <dsp:cNvPr id="0" name=""/>
        <dsp:cNvSpPr/>
      </dsp:nvSpPr>
      <dsp:spPr>
        <a:xfrm>
          <a:off x="0" y="945025"/>
          <a:ext cx="6001303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Input Voltage (limit): 6-20V</a:t>
          </a:r>
        </a:p>
      </dsp:txBody>
      <dsp:txXfrm>
        <a:off x="18934" y="963959"/>
        <a:ext cx="5963435" cy="349987"/>
      </dsp:txXfrm>
    </dsp:sp>
    <dsp:sp modelId="{68A0E2C2-32D7-49F0-893A-A15C9D1DDF4A}">
      <dsp:nvSpPr>
        <dsp:cNvPr id="0" name=""/>
        <dsp:cNvSpPr/>
      </dsp:nvSpPr>
      <dsp:spPr>
        <a:xfrm>
          <a:off x="0" y="1381840"/>
          <a:ext cx="6001303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Digital I/O Pins: 54 (of which 15 provide PWM output)</a:t>
          </a:r>
        </a:p>
      </dsp:txBody>
      <dsp:txXfrm>
        <a:off x="18934" y="1400774"/>
        <a:ext cx="5963435" cy="349987"/>
      </dsp:txXfrm>
    </dsp:sp>
    <dsp:sp modelId="{32C7218D-C23B-49AA-B9F1-A54AD60D8111}">
      <dsp:nvSpPr>
        <dsp:cNvPr id="0" name=""/>
        <dsp:cNvSpPr/>
      </dsp:nvSpPr>
      <dsp:spPr>
        <a:xfrm>
          <a:off x="0" y="1818655"/>
          <a:ext cx="6001303" cy="430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Analog Input Pins	: 16</a:t>
          </a:r>
        </a:p>
      </dsp:txBody>
      <dsp:txXfrm>
        <a:off x="21005" y="1839660"/>
        <a:ext cx="5959293" cy="388276"/>
      </dsp:txXfrm>
    </dsp:sp>
    <dsp:sp modelId="{16181948-C31F-48B2-9F1B-946EA0FB2A28}">
      <dsp:nvSpPr>
        <dsp:cNvPr id="0" name=""/>
        <dsp:cNvSpPr/>
      </dsp:nvSpPr>
      <dsp:spPr>
        <a:xfrm>
          <a:off x="0" y="2297901"/>
          <a:ext cx="6001303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DC Current per I/O Pin: 20 mA</a:t>
          </a:r>
        </a:p>
      </dsp:txBody>
      <dsp:txXfrm>
        <a:off x="18934" y="2316835"/>
        <a:ext cx="5963435" cy="349987"/>
      </dsp:txXfrm>
    </dsp:sp>
    <dsp:sp modelId="{F75E45C6-D584-407A-B9ED-2106C7EB51A6}">
      <dsp:nvSpPr>
        <dsp:cNvPr id="0" name=""/>
        <dsp:cNvSpPr/>
      </dsp:nvSpPr>
      <dsp:spPr>
        <a:xfrm>
          <a:off x="0" y="2734716"/>
          <a:ext cx="6001303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DC Current for 3.3V Pin: 50 mA</a:t>
          </a:r>
        </a:p>
      </dsp:txBody>
      <dsp:txXfrm>
        <a:off x="18934" y="2753650"/>
        <a:ext cx="5963435" cy="3499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A97EB-5C11-4119-8D15-9B0037CF017A}">
      <dsp:nvSpPr>
        <dsp:cNvPr id="0" name=""/>
        <dsp:cNvSpPr/>
      </dsp:nvSpPr>
      <dsp:spPr>
        <a:xfrm>
          <a:off x="0" y="6432"/>
          <a:ext cx="6001303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Clock Speed	16 MHz</a:t>
          </a:r>
        </a:p>
      </dsp:txBody>
      <dsp:txXfrm>
        <a:off x="18934" y="25366"/>
        <a:ext cx="5963435" cy="349987"/>
      </dsp:txXfrm>
    </dsp:sp>
    <dsp:sp modelId="{6DBB2275-3C2B-4859-ACFB-A85BD664F496}">
      <dsp:nvSpPr>
        <dsp:cNvPr id="0" name=""/>
        <dsp:cNvSpPr/>
      </dsp:nvSpPr>
      <dsp:spPr>
        <a:xfrm>
          <a:off x="0" y="443247"/>
          <a:ext cx="6001303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Length	101.52 mm</a:t>
          </a:r>
        </a:p>
      </dsp:txBody>
      <dsp:txXfrm>
        <a:off x="18934" y="462181"/>
        <a:ext cx="5963435" cy="349987"/>
      </dsp:txXfrm>
    </dsp:sp>
    <dsp:sp modelId="{BED07C73-A3EE-4C98-8B33-C72694A8D4AB}">
      <dsp:nvSpPr>
        <dsp:cNvPr id="0" name=""/>
        <dsp:cNvSpPr/>
      </dsp:nvSpPr>
      <dsp:spPr>
        <a:xfrm>
          <a:off x="0" y="880062"/>
          <a:ext cx="6001303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Width	53.3 mm</a:t>
          </a:r>
        </a:p>
      </dsp:txBody>
      <dsp:txXfrm>
        <a:off x="18934" y="898996"/>
        <a:ext cx="5963435" cy="349987"/>
      </dsp:txXfrm>
    </dsp:sp>
    <dsp:sp modelId="{0051A04B-A3CD-4E4C-B518-41F68707BBFD}">
      <dsp:nvSpPr>
        <dsp:cNvPr id="0" name=""/>
        <dsp:cNvSpPr/>
      </dsp:nvSpPr>
      <dsp:spPr>
        <a:xfrm>
          <a:off x="0" y="1316876"/>
          <a:ext cx="6001303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Weight	37 g</a:t>
          </a:r>
        </a:p>
      </dsp:txBody>
      <dsp:txXfrm>
        <a:off x="18934" y="1335810"/>
        <a:ext cx="5963435" cy="34998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B908F-8CF0-4891-9775-70CD595779BD}">
      <dsp:nvSpPr>
        <dsp:cNvPr id="0" name=""/>
        <dsp:cNvSpPr/>
      </dsp:nvSpPr>
      <dsp:spPr>
        <a:xfrm>
          <a:off x="0" y="0"/>
          <a:ext cx="8128000" cy="13501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Arduino MEGA Board PIN Connections</a:t>
          </a:r>
          <a:endParaRPr lang="en-IN" sz="3900" kern="1200" dirty="0"/>
        </a:p>
      </dsp:txBody>
      <dsp:txXfrm>
        <a:off x="65909" y="65909"/>
        <a:ext cx="7996182" cy="1218329"/>
      </dsp:txXfrm>
    </dsp:sp>
    <dsp:sp modelId="{1F45375D-0D82-48B2-9048-D9D5EDD1A630}">
      <dsp:nvSpPr>
        <dsp:cNvPr id="0" name=""/>
        <dsp:cNvSpPr/>
      </dsp:nvSpPr>
      <dsp:spPr>
        <a:xfrm>
          <a:off x="0" y="1363545"/>
          <a:ext cx="81280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3000" kern="1200" dirty="0"/>
        </a:p>
      </dsp:txBody>
      <dsp:txXfrm>
        <a:off x="0" y="1363545"/>
        <a:ext cx="8128000" cy="89424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5CE5-CB53-449F-8665-BF85EB982FEA}">
      <dsp:nvSpPr>
        <dsp:cNvPr id="0" name=""/>
        <dsp:cNvSpPr/>
      </dsp:nvSpPr>
      <dsp:spPr>
        <a:xfrm>
          <a:off x="43761" y="944768"/>
          <a:ext cx="11102542" cy="0"/>
        </a:xfrm>
        <a:prstGeom prst="line">
          <a:avLst/>
        </a:pr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7FC2-C26E-4F03-8AD4-FE9628384E06}">
      <dsp:nvSpPr>
        <dsp:cNvPr id="0" name=""/>
        <dsp:cNvSpPr/>
      </dsp:nvSpPr>
      <dsp:spPr>
        <a:xfrm>
          <a:off x="3028397" y="0"/>
          <a:ext cx="7575946" cy="944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2">
                  <a:lumMod val="75000"/>
                </a:schemeClr>
              </a:solidFill>
            </a:rPr>
            <a:t>Model: </a:t>
          </a:r>
          <a:r>
            <a:rPr lang="en-IN" sz="2600" kern="1200" dirty="0">
              <a:solidFill>
                <a:schemeClr val="bg2">
                  <a:lumMod val="75000"/>
                </a:schemeClr>
              </a:solidFill>
            </a:rPr>
            <a:t>UNO (</a:t>
          </a:r>
          <a:r>
            <a:rPr lang="en-IN" sz="2600" kern="1200" dirty="0" err="1">
              <a:solidFill>
                <a:schemeClr val="bg2">
                  <a:lumMod val="75000"/>
                </a:schemeClr>
              </a:solidFill>
            </a:rPr>
            <a:t>A.Uno</a:t>
          </a:r>
          <a:r>
            <a:rPr lang="en-IN" sz="2600" kern="1200" dirty="0">
              <a:solidFill>
                <a:schemeClr val="bg2">
                  <a:lumMod val="75000"/>
                </a:schemeClr>
              </a:solidFill>
            </a:rPr>
            <a:t>, 2016)</a:t>
          </a:r>
        </a:p>
      </dsp:txBody>
      <dsp:txXfrm>
        <a:off x="3028397" y="0"/>
        <a:ext cx="7575946" cy="944716"/>
      </dsp:txXfrm>
    </dsp:sp>
    <dsp:sp modelId="{48D1289B-D822-4602-A479-5EC06F84D9BE}">
      <dsp:nvSpPr>
        <dsp:cNvPr id="0" name=""/>
        <dsp:cNvSpPr/>
      </dsp:nvSpPr>
      <dsp:spPr>
        <a:xfrm>
          <a:off x="-43761" y="185471"/>
          <a:ext cx="3061708" cy="7761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Arduino UNO</a:t>
          </a:r>
          <a:endParaRPr lang="en-IN" sz="3900" kern="1200" dirty="0"/>
        </a:p>
      </dsp:txBody>
      <dsp:txXfrm>
        <a:off x="-5866" y="223366"/>
        <a:ext cx="2985918" cy="738246"/>
      </dsp:txXfrm>
    </dsp:sp>
    <dsp:sp modelId="{B1055BB2-DF48-407D-982D-38AE0FA13BE6}">
      <dsp:nvSpPr>
        <dsp:cNvPr id="0" name=""/>
        <dsp:cNvSpPr/>
      </dsp:nvSpPr>
      <dsp:spPr>
        <a:xfrm>
          <a:off x="0" y="944768"/>
          <a:ext cx="11102542" cy="2834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3000" kern="1200" dirty="0"/>
        </a:p>
      </dsp:txBody>
      <dsp:txXfrm>
        <a:off x="0" y="944768"/>
        <a:ext cx="11102542" cy="2834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7CF54-9A9E-4EDA-B41C-D674C8BF4C0C}">
      <dsp:nvSpPr>
        <dsp:cNvPr id="0" name=""/>
        <dsp:cNvSpPr/>
      </dsp:nvSpPr>
      <dsp:spPr>
        <a:xfrm rot="21300000">
          <a:off x="0" y="110916"/>
          <a:ext cx="5185459" cy="524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Government College of Technology- GCT</a:t>
          </a:r>
          <a:endParaRPr lang="en-IN" sz="2300" kern="1200" dirty="0"/>
        </a:p>
      </dsp:txBody>
      <dsp:txXfrm>
        <a:off x="25616" y="136532"/>
        <a:ext cx="5134227" cy="47351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2E7E5-9B2D-4A6B-90DA-14AC9D09E4B9}">
      <dsp:nvSpPr>
        <dsp:cNvPr id="0" name=""/>
        <dsp:cNvSpPr/>
      </dsp:nvSpPr>
      <dsp:spPr>
        <a:xfrm>
          <a:off x="0" y="954071"/>
          <a:ext cx="5234866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/>
            <a:t>Operating Voltage: 5 Volts</a:t>
          </a:r>
        </a:p>
      </dsp:txBody>
      <dsp:txXfrm>
        <a:off x="18934" y="973005"/>
        <a:ext cx="5196998" cy="349987"/>
      </dsp:txXfrm>
    </dsp:sp>
    <dsp:sp modelId="{6E49668C-6686-47E8-A722-1CC4F8FFFCEB}">
      <dsp:nvSpPr>
        <dsp:cNvPr id="0" name=""/>
        <dsp:cNvSpPr/>
      </dsp:nvSpPr>
      <dsp:spPr>
        <a:xfrm>
          <a:off x="0" y="1406038"/>
          <a:ext cx="5234866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dirty="0"/>
            <a:t>Input Voltage: 7 to 20 Volts</a:t>
          </a:r>
        </a:p>
      </dsp:txBody>
      <dsp:txXfrm>
        <a:off x="18934" y="1424972"/>
        <a:ext cx="5196998" cy="349987"/>
      </dsp:txXfrm>
    </dsp:sp>
    <dsp:sp modelId="{548709F1-25FA-4C13-A3A0-B827170420E9}">
      <dsp:nvSpPr>
        <dsp:cNvPr id="0" name=""/>
        <dsp:cNvSpPr/>
      </dsp:nvSpPr>
      <dsp:spPr>
        <a:xfrm>
          <a:off x="0" y="1827701"/>
          <a:ext cx="5234866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/>
            <a:t>Digital I/O Pins: 14 (of which 6 can provide PWM output)</a:t>
          </a:r>
        </a:p>
      </dsp:txBody>
      <dsp:txXfrm>
        <a:off x="18934" y="1846635"/>
        <a:ext cx="5196998" cy="349987"/>
      </dsp:txXfrm>
    </dsp:sp>
    <dsp:sp modelId="{48AB2711-8E58-4D86-858B-769B50310D2F}">
      <dsp:nvSpPr>
        <dsp:cNvPr id="0" name=""/>
        <dsp:cNvSpPr/>
      </dsp:nvSpPr>
      <dsp:spPr>
        <a:xfrm>
          <a:off x="0" y="2264516"/>
          <a:ext cx="5234866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/>
            <a:t>UART: 1</a:t>
          </a:r>
        </a:p>
      </dsp:txBody>
      <dsp:txXfrm>
        <a:off x="18934" y="2283450"/>
        <a:ext cx="5196998" cy="349987"/>
      </dsp:txXfrm>
    </dsp:sp>
    <dsp:sp modelId="{C0F05C8F-A158-4E3B-B0AB-A8AF8FEA895C}">
      <dsp:nvSpPr>
        <dsp:cNvPr id="0" name=""/>
        <dsp:cNvSpPr/>
      </dsp:nvSpPr>
      <dsp:spPr>
        <a:xfrm>
          <a:off x="0" y="2701331"/>
          <a:ext cx="5234866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/>
            <a:t>I2C: 1</a:t>
          </a:r>
        </a:p>
      </dsp:txBody>
      <dsp:txXfrm>
        <a:off x="18934" y="2720265"/>
        <a:ext cx="5196998" cy="349987"/>
      </dsp:txXfrm>
    </dsp:sp>
    <dsp:sp modelId="{2D3587F9-37AA-4CA3-89DE-651FB27EB7EA}">
      <dsp:nvSpPr>
        <dsp:cNvPr id="0" name=""/>
        <dsp:cNvSpPr/>
      </dsp:nvSpPr>
      <dsp:spPr>
        <a:xfrm>
          <a:off x="0" y="3138146"/>
          <a:ext cx="5234866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/>
            <a:t>SPPI: 1</a:t>
          </a:r>
        </a:p>
      </dsp:txBody>
      <dsp:txXfrm>
        <a:off x="18934" y="3157080"/>
        <a:ext cx="5196998" cy="349987"/>
      </dsp:txXfrm>
    </dsp:sp>
    <dsp:sp modelId="{9FA37BA6-0481-45BF-A96A-B166C62B3FA0}">
      <dsp:nvSpPr>
        <dsp:cNvPr id="0" name=""/>
        <dsp:cNvSpPr/>
      </dsp:nvSpPr>
      <dsp:spPr>
        <a:xfrm>
          <a:off x="0" y="3574961"/>
          <a:ext cx="5234866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/>
            <a:t>Analog Input Pins: 6</a:t>
          </a:r>
        </a:p>
      </dsp:txBody>
      <dsp:txXfrm>
        <a:off x="18934" y="3593895"/>
        <a:ext cx="5196998" cy="349987"/>
      </dsp:txXfrm>
    </dsp:sp>
    <dsp:sp modelId="{8A16056C-A56D-4827-93A4-491A4F99DD30}">
      <dsp:nvSpPr>
        <dsp:cNvPr id="0" name=""/>
        <dsp:cNvSpPr/>
      </dsp:nvSpPr>
      <dsp:spPr>
        <a:xfrm>
          <a:off x="0" y="4011776"/>
          <a:ext cx="5234866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700" b="0" i="0" kern="1200"/>
            <a:t>DC Current per I/O Pin: 20 mA</a:t>
          </a:r>
        </a:p>
      </dsp:txBody>
      <dsp:txXfrm>
        <a:off x="18934" y="4030710"/>
        <a:ext cx="5196998" cy="34998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72BB-D429-48FF-A181-4973467FB8C9}">
      <dsp:nvSpPr>
        <dsp:cNvPr id="0" name=""/>
        <dsp:cNvSpPr/>
      </dsp:nvSpPr>
      <dsp:spPr>
        <a:xfrm>
          <a:off x="0" y="199329"/>
          <a:ext cx="5341305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/>
            <a:t>DC Current for 3.3V Pin: 50 mA</a:t>
          </a:r>
        </a:p>
      </dsp:txBody>
      <dsp:txXfrm>
        <a:off x="18934" y="218263"/>
        <a:ext cx="5303437" cy="349987"/>
      </dsp:txXfrm>
    </dsp:sp>
    <dsp:sp modelId="{2A7C7C47-F4FE-4D5F-8C90-615C386F9184}">
      <dsp:nvSpPr>
        <dsp:cNvPr id="0" name=""/>
        <dsp:cNvSpPr/>
      </dsp:nvSpPr>
      <dsp:spPr>
        <a:xfrm>
          <a:off x="0" y="636144"/>
          <a:ext cx="5341305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dirty="0">
              <a:solidFill>
                <a:schemeClr val="bg1"/>
              </a:solidFill>
              <a:hlinkClick xmlns:r="http://schemas.openxmlformats.org/officeDocument/2006/relationships" r:id="rId1" tooltip="Flash Memory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Flash Memory</a:t>
          </a:r>
          <a:r>
            <a:rPr lang="en-US" sz="1700" b="0" i="0" kern="1200" dirty="0"/>
            <a:t>: 32 KB of which 0.5 KB used by </a:t>
          </a:r>
          <a:r>
            <a:rPr lang="en-US" sz="1700" b="0" i="0" kern="1200" dirty="0">
              <a:solidFill>
                <a:schemeClr val="bg1"/>
              </a:solidFill>
              <a:hlinkClick xmlns:r="http://schemas.openxmlformats.org/officeDocument/2006/relationships" r:id="rId2" tooltip="Booting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boot</a:t>
          </a:r>
          <a:r>
            <a:rPr lang="en-US" sz="1700" b="0" i="0" u="none" kern="1200" dirty="0">
              <a:solidFill>
                <a:schemeClr val="bg1"/>
              </a:solidFill>
              <a:hlinkClick xmlns:r="http://schemas.openxmlformats.org/officeDocument/2006/relationships" r:id="rId2" tooltip="Booting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loader</a:t>
          </a:r>
          <a:endParaRPr lang="en-US" sz="1700" b="0" i="0" u="none" kern="1200" dirty="0">
            <a:solidFill>
              <a:schemeClr val="bg1"/>
            </a:solidFill>
          </a:endParaRPr>
        </a:p>
      </dsp:txBody>
      <dsp:txXfrm>
        <a:off x="18934" y="655078"/>
        <a:ext cx="5303437" cy="349987"/>
      </dsp:txXfrm>
    </dsp:sp>
    <dsp:sp modelId="{59DB39C0-F39D-4519-B5C5-80D2231199AD}">
      <dsp:nvSpPr>
        <dsp:cNvPr id="0" name=""/>
        <dsp:cNvSpPr/>
      </dsp:nvSpPr>
      <dsp:spPr>
        <a:xfrm>
          <a:off x="0" y="1072959"/>
          <a:ext cx="5341305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 dirty="0">
              <a:solidFill>
                <a:schemeClr val="bg1"/>
              </a:solidFill>
              <a:hlinkClick xmlns:r="http://schemas.openxmlformats.org/officeDocument/2006/relationships" r:id="rId3" tooltip="Static random-access memory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SRAM</a:t>
          </a:r>
          <a:r>
            <a:rPr lang="en-IN" sz="1700" b="0" i="0" kern="1200" dirty="0"/>
            <a:t>: 2 KB</a:t>
          </a:r>
        </a:p>
      </dsp:txBody>
      <dsp:txXfrm>
        <a:off x="18934" y="1091893"/>
        <a:ext cx="5303437" cy="349987"/>
      </dsp:txXfrm>
    </dsp:sp>
    <dsp:sp modelId="{650146A2-117B-454F-B3D0-C127942D86D1}">
      <dsp:nvSpPr>
        <dsp:cNvPr id="0" name=""/>
        <dsp:cNvSpPr/>
      </dsp:nvSpPr>
      <dsp:spPr>
        <a:xfrm>
          <a:off x="0" y="1509774"/>
          <a:ext cx="5341305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 dirty="0">
              <a:solidFill>
                <a:schemeClr val="bg1"/>
              </a:solidFill>
              <a:hlinkClick xmlns:r="http://schemas.openxmlformats.org/officeDocument/2006/relationships" r:id="rId4" tooltip="EEPROM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EEPROM</a:t>
          </a:r>
          <a:r>
            <a:rPr lang="en-IN" sz="1700" b="0" i="0" kern="1200" dirty="0"/>
            <a:t>: 1 KB</a:t>
          </a:r>
        </a:p>
      </dsp:txBody>
      <dsp:txXfrm>
        <a:off x="18934" y="1528708"/>
        <a:ext cx="5303437" cy="349987"/>
      </dsp:txXfrm>
    </dsp:sp>
    <dsp:sp modelId="{80803771-46AD-4B48-8E29-3FF6EFED296A}">
      <dsp:nvSpPr>
        <dsp:cNvPr id="0" name=""/>
        <dsp:cNvSpPr/>
      </dsp:nvSpPr>
      <dsp:spPr>
        <a:xfrm>
          <a:off x="0" y="1946589"/>
          <a:ext cx="5341305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/>
            <a:t>Clock Speed: 16 MHz</a:t>
          </a:r>
        </a:p>
      </dsp:txBody>
      <dsp:txXfrm>
        <a:off x="18934" y="1965523"/>
        <a:ext cx="5303437" cy="349987"/>
      </dsp:txXfrm>
    </dsp:sp>
    <dsp:sp modelId="{7B9A9A29-2C22-47E6-AB08-EDF9B969BCFB}">
      <dsp:nvSpPr>
        <dsp:cNvPr id="0" name=""/>
        <dsp:cNvSpPr/>
      </dsp:nvSpPr>
      <dsp:spPr>
        <a:xfrm>
          <a:off x="0" y="2383404"/>
          <a:ext cx="5341305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/>
            <a:t>Length: 68.6 mm</a:t>
          </a:r>
        </a:p>
      </dsp:txBody>
      <dsp:txXfrm>
        <a:off x="18934" y="2402338"/>
        <a:ext cx="5303437" cy="349987"/>
      </dsp:txXfrm>
    </dsp:sp>
    <dsp:sp modelId="{97CD3FA3-7531-4D3D-A13C-E934DE3A692D}">
      <dsp:nvSpPr>
        <dsp:cNvPr id="0" name=""/>
        <dsp:cNvSpPr/>
      </dsp:nvSpPr>
      <dsp:spPr>
        <a:xfrm>
          <a:off x="0" y="2820219"/>
          <a:ext cx="5341305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/>
            <a:t>Width: 53.4 mm</a:t>
          </a:r>
        </a:p>
      </dsp:txBody>
      <dsp:txXfrm>
        <a:off x="18934" y="2839153"/>
        <a:ext cx="5303437" cy="349987"/>
      </dsp:txXfrm>
    </dsp:sp>
    <dsp:sp modelId="{6430C86F-8743-487E-A7D0-EFBC0F639F2D}">
      <dsp:nvSpPr>
        <dsp:cNvPr id="0" name=""/>
        <dsp:cNvSpPr/>
      </dsp:nvSpPr>
      <dsp:spPr>
        <a:xfrm>
          <a:off x="0" y="3257033"/>
          <a:ext cx="5341305" cy="3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/>
            <a:t>Weight: 25 g</a:t>
          </a:r>
        </a:p>
      </dsp:txBody>
      <dsp:txXfrm>
        <a:off x="18934" y="3275967"/>
        <a:ext cx="5303437" cy="34998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6A3D6-6493-4C5A-97C6-CC8C750787C1}">
      <dsp:nvSpPr>
        <dsp:cNvPr id="0" name=""/>
        <dsp:cNvSpPr/>
      </dsp:nvSpPr>
      <dsp:spPr>
        <a:xfrm>
          <a:off x="0" y="5672"/>
          <a:ext cx="3098306" cy="8669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ALTERNATIVE:</a:t>
          </a:r>
          <a:endParaRPr lang="en-IN" sz="3800" kern="1200" dirty="0"/>
        </a:p>
      </dsp:txBody>
      <dsp:txXfrm>
        <a:off x="42322" y="47994"/>
        <a:ext cx="3013662" cy="78232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58561-A213-41EC-982F-89ABA8152DDA}">
      <dsp:nvSpPr>
        <dsp:cNvPr id="0" name=""/>
        <dsp:cNvSpPr/>
      </dsp:nvSpPr>
      <dsp:spPr>
        <a:xfrm>
          <a:off x="0" y="0"/>
          <a:ext cx="9905998" cy="14601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baseline="0" dirty="0"/>
            <a:t>ARDUINO UNO</a:t>
          </a:r>
          <a:endParaRPr lang="en-IN" sz="6400" kern="1200" dirty="0"/>
        </a:p>
      </dsp:txBody>
      <dsp:txXfrm>
        <a:off x="71279" y="71279"/>
        <a:ext cx="9763440" cy="131760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5CD01-4A13-4B9D-A669-5D3279E24DCA}">
      <dsp:nvSpPr>
        <dsp:cNvPr id="0" name=""/>
        <dsp:cNvSpPr/>
      </dsp:nvSpPr>
      <dsp:spPr>
        <a:xfrm rot="10800000">
          <a:off x="2606742" y="0"/>
          <a:ext cx="8881622" cy="1478570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2008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 dirty="0"/>
            <a:t>What are all the additional components needed for this application?</a:t>
          </a:r>
          <a:endParaRPr lang="en-IN" sz="3700" kern="1200" dirty="0"/>
        </a:p>
      </dsp:txBody>
      <dsp:txXfrm rot="10800000">
        <a:off x="2976384" y="0"/>
        <a:ext cx="8511980" cy="1478570"/>
      </dsp:txXfrm>
    </dsp:sp>
    <dsp:sp modelId="{73A3A394-1D53-43B9-83AC-7CEF954C2C3F}">
      <dsp:nvSpPr>
        <dsp:cNvPr id="0" name=""/>
        <dsp:cNvSpPr/>
      </dsp:nvSpPr>
      <dsp:spPr>
        <a:xfrm>
          <a:off x="1867457" y="0"/>
          <a:ext cx="1478570" cy="14785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E4985-BFA1-4DEC-95F9-7B2A70F7F293}">
      <dsp:nvSpPr>
        <dsp:cNvPr id="0" name=""/>
        <dsp:cNvSpPr/>
      </dsp:nvSpPr>
      <dsp:spPr>
        <a:xfrm>
          <a:off x="0" y="153829"/>
          <a:ext cx="8128000" cy="6616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USB Cable</a:t>
          </a:r>
          <a:endParaRPr lang="en-IN" sz="2900" kern="1200" dirty="0"/>
        </a:p>
      </dsp:txBody>
      <dsp:txXfrm>
        <a:off x="32298" y="186127"/>
        <a:ext cx="8063404" cy="597039"/>
      </dsp:txXfrm>
    </dsp:sp>
    <dsp:sp modelId="{78DB6C3B-8F52-4F99-B68D-C5E351447774}">
      <dsp:nvSpPr>
        <dsp:cNvPr id="0" name=""/>
        <dsp:cNvSpPr/>
      </dsp:nvSpPr>
      <dsp:spPr>
        <a:xfrm>
          <a:off x="0" y="666729"/>
          <a:ext cx="81280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300" kern="1200" dirty="0"/>
        </a:p>
      </dsp:txBody>
      <dsp:txXfrm>
        <a:off x="0" y="666729"/>
        <a:ext cx="8128000" cy="480240"/>
      </dsp:txXfrm>
    </dsp:sp>
    <dsp:sp modelId="{85B459AD-0C56-4434-BC2A-EE8234AC9F86}">
      <dsp:nvSpPr>
        <dsp:cNvPr id="0" name=""/>
        <dsp:cNvSpPr/>
      </dsp:nvSpPr>
      <dsp:spPr>
        <a:xfrm>
          <a:off x="0" y="1146969"/>
          <a:ext cx="8128000" cy="6616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Connecting Wires</a:t>
          </a:r>
          <a:endParaRPr lang="en-IN" sz="2900" kern="1200" dirty="0"/>
        </a:p>
      </dsp:txBody>
      <dsp:txXfrm>
        <a:off x="32298" y="1179267"/>
        <a:ext cx="8063404" cy="597039"/>
      </dsp:txXfrm>
    </dsp:sp>
    <dsp:sp modelId="{A7D5ADF9-6898-488D-8432-1A1241FB4E9D}">
      <dsp:nvSpPr>
        <dsp:cNvPr id="0" name=""/>
        <dsp:cNvSpPr/>
      </dsp:nvSpPr>
      <dsp:spPr>
        <a:xfrm>
          <a:off x="0" y="1808604"/>
          <a:ext cx="81280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300" kern="1200" dirty="0"/>
        </a:p>
      </dsp:txBody>
      <dsp:txXfrm>
        <a:off x="0" y="1808604"/>
        <a:ext cx="8128000" cy="48024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4B49A-9BC8-4260-B4F7-69FA426A50EC}">
      <dsp:nvSpPr>
        <dsp:cNvPr id="0" name=""/>
        <dsp:cNvSpPr/>
      </dsp:nvSpPr>
      <dsp:spPr>
        <a:xfrm>
          <a:off x="0" y="17962"/>
          <a:ext cx="8128000" cy="61600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Nuts and Bolts</a:t>
          </a:r>
          <a:endParaRPr lang="en-IN" sz="2700" kern="1200" dirty="0"/>
        </a:p>
      </dsp:txBody>
      <dsp:txXfrm>
        <a:off x="30071" y="48033"/>
        <a:ext cx="8067858" cy="555862"/>
      </dsp:txXfrm>
    </dsp:sp>
    <dsp:sp modelId="{B2144E30-28C8-49B3-9F3E-13D5FE943606}">
      <dsp:nvSpPr>
        <dsp:cNvPr id="0" name=""/>
        <dsp:cNvSpPr/>
      </dsp:nvSpPr>
      <dsp:spPr>
        <a:xfrm>
          <a:off x="0" y="633967"/>
          <a:ext cx="81280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100" kern="1200" dirty="0"/>
        </a:p>
      </dsp:txBody>
      <dsp:txXfrm>
        <a:off x="0" y="633967"/>
        <a:ext cx="8128000" cy="447120"/>
      </dsp:txXfrm>
    </dsp:sp>
    <dsp:sp modelId="{6E172DA6-1343-44AC-810A-930070E64226}">
      <dsp:nvSpPr>
        <dsp:cNvPr id="0" name=""/>
        <dsp:cNvSpPr/>
      </dsp:nvSpPr>
      <dsp:spPr>
        <a:xfrm>
          <a:off x="0" y="1081087"/>
          <a:ext cx="8128000" cy="61600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Arduino IDE</a:t>
          </a:r>
          <a:endParaRPr lang="en-IN" sz="2700" kern="1200" dirty="0"/>
        </a:p>
      </dsp:txBody>
      <dsp:txXfrm>
        <a:off x="30071" y="1111158"/>
        <a:ext cx="8067858" cy="555862"/>
      </dsp:txXfrm>
    </dsp:sp>
    <dsp:sp modelId="{0F66BFFB-2052-4562-B9C4-EE8B8A47418A}">
      <dsp:nvSpPr>
        <dsp:cNvPr id="0" name=""/>
        <dsp:cNvSpPr/>
      </dsp:nvSpPr>
      <dsp:spPr>
        <a:xfrm>
          <a:off x="0" y="1697092"/>
          <a:ext cx="81280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100" kern="1200" dirty="0"/>
        </a:p>
      </dsp:txBody>
      <dsp:txXfrm>
        <a:off x="0" y="1697092"/>
        <a:ext cx="8128000" cy="447120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8813F-F2F9-4DC7-BB19-C2489650031D}">
      <dsp:nvSpPr>
        <dsp:cNvPr id="0" name=""/>
        <dsp:cNvSpPr/>
      </dsp:nvSpPr>
      <dsp:spPr>
        <a:xfrm>
          <a:off x="0" y="166024"/>
          <a:ext cx="2187575" cy="13125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zoom="82000">
            <a:rot lat="21263659" lon="21303153" rev="396046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Hardware</a:t>
          </a:r>
          <a:endParaRPr lang="en-IN" sz="3700" kern="1200" dirty="0"/>
        </a:p>
      </dsp:txBody>
      <dsp:txXfrm>
        <a:off x="0" y="166024"/>
        <a:ext cx="2187575" cy="131254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91142-486E-43CF-B583-498F32833526}">
      <dsp:nvSpPr>
        <dsp:cNvPr id="0" name=""/>
        <dsp:cNvSpPr/>
      </dsp:nvSpPr>
      <dsp:spPr>
        <a:xfrm rot="10800000">
          <a:off x="2546745" y="0"/>
          <a:ext cx="8638251" cy="148378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430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What kind of Power supply is needed for this application?</a:t>
          </a:r>
          <a:endParaRPr lang="en-IN" sz="4500" kern="1200" dirty="0"/>
        </a:p>
      </dsp:txBody>
      <dsp:txXfrm rot="10800000">
        <a:off x="2917691" y="0"/>
        <a:ext cx="8267305" cy="1483783"/>
      </dsp:txXfrm>
    </dsp:sp>
    <dsp:sp modelId="{1B8DDEC7-276D-4444-B222-AD68EA3810CF}">
      <dsp:nvSpPr>
        <dsp:cNvPr id="0" name=""/>
        <dsp:cNvSpPr/>
      </dsp:nvSpPr>
      <dsp:spPr>
        <a:xfrm>
          <a:off x="1804854" y="0"/>
          <a:ext cx="1483783" cy="14837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8BB9C-B3D1-40DB-84DC-BE56D9D3FFAF}">
      <dsp:nvSpPr>
        <dsp:cNvPr id="0" name=""/>
        <dsp:cNvSpPr/>
      </dsp:nvSpPr>
      <dsp:spPr>
        <a:xfrm>
          <a:off x="3860104" y="1610530"/>
          <a:ext cx="2739429" cy="651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223"/>
              </a:lnTo>
              <a:lnTo>
                <a:pt x="2739429" y="444223"/>
              </a:lnTo>
              <a:lnTo>
                <a:pt x="2739429" y="65185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30E12-2335-4BEF-82EA-FC0C493B4E3A}">
      <dsp:nvSpPr>
        <dsp:cNvPr id="0" name=""/>
        <dsp:cNvSpPr/>
      </dsp:nvSpPr>
      <dsp:spPr>
        <a:xfrm>
          <a:off x="3814384" y="1610530"/>
          <a:ext cx="91440" cy="6518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185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27219-C73A-4767-8EF9-B3084FDC1775}">
      <dsp:nvSpPr>
        <dsp:cNvPr id="0" name=""/>
        <dsp:cNvSpPr/>
      </dsp:nvSpPr>
      <dsp:spPr>
        <a:xfrm>
          <a:off x="1120675" y="1610530"/>
          <a:ext cx="2739429" cy="651859"/>
        </a:xfrm>
        <a:custGeom>
          <a:avLst/>
          <a:gdLst/>
          <a:ahLst/>
          <a:cxnLst/>
          <a:rect l="0" t="0" r="0" b="0"/>
          <a:pathLst>
            <a:path>
              <a:moveTo>
                <a:pt x="2739429" y="0"/>
              </a:moveTo>
              <a:lnTo>
                <a:pt x="2739429" y="444223"/>
              </a:lnTo>
              <a:lnTo>
                <a:pt x="0" y="444223"/>
              </a:lnTo>
              <a:lnTo>
                <a:pt x="0" y="65185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2D6BC-077D-48AD-A63D-D12EC7314964}">
      <dsp:nvSpPr>
        <dsp:cNvPr id="0" name=""/>
        <dsp:cNvSpPr/>
      </dsp:nvSpPr>
      <dsp:spPr>
        <a:xfrm>
          <a:off x="2739429" y="187272"/>
          <a:ext cx="2241351" cy="1423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923BCD-91D6-42AE-9A4C-627242E7E390}">
      <dsp:nvSpPr>
        <dsp:cNvPr id="0" name=""/>
        <dsp:cNvSpPr/>
      </dsp:nvSpPr>
      <dsp:spPr>
        <a:xfrm>
          <a:off x="2988468" y="423859"/>
          <a:ext cx="2241351" cy="14232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Power supply</a:t>
          </a:r>
          <a:endParaRPr lang="en-IN" sz="2600" kern="1200" dirty="0"/>
        </a:p>
      </dsp:txBody>
      <dsp:txXfrm>
        <a:off x="3030154" y="465545"/>
        <a:ext cx="2157979" cy="1339886"/>
      </dsp:txXfrm>
    </dsp:sp>
    <dsp:sp modelId="{B186D1F5-95CF-45D5-BF1F-1FF71DA6197D}">
      <dsp:nvSpPr>
        <dsp:cNvPr id="0" name=""/>
        <dsp:cNvSpPr/>
      </dsp:nvSpPr>
      <dsp:spPr>
        <a:xfrm>
          <a:off x="0" y="2262390"/>
          <a:ext cx="2241351" cy="1423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99F28D-6D4B-4565-B508-088B3EC2F87D}">
      <dsp:nvSpPr>
        <dsp:cNvPr id="0" name=""/>
        <dsp:cNvSpPr/>
      </dsp:nvSpPr>
      <dsp:spPr>
        <a:xfrm>
          <a:off x="249039" y="2498977"/>
          <a:ext cx="2241351" cy="14232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DC Power Adapter(5V)</a:t>
          </a:r>
          <a:endParaRPr lang="en-IN" sz="2600" kern="1200" dirty="0"/>
        </a:p>
      </dsp:txBody>
      <dsp:txXfrm>
        <a:off x="290725" y="2540663"/>
        <a:ext cx="2157979" cy="1339886"/>
      </dsp:txXfrm>
    </dsp:sp>
    <dsp:sp modelId="{D8DA347A-40A2-49BF-974B-24A1422305E9}">
      <dsp:nvSpPr>
        <dsp:cNvPr id="0" name=""/>
        <dsp:cNvSpPr/>
      </dsp:nvSpPr>
      <dsp:spPr>
        <a:xfrm>
          <a:off x="2739429" y="2262390"/>
          <a:ext cx="2241351" cy="1423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B65B9C-A6E9-4906-8205-869EB8E323A8}">
      <dsp:nvSpPr>
        <dsp:cNvPr id="0" name=""/>
        <dsp:cNvSpPr/>
      </dsp:nvSpPr>
      <dsp:spPr>
        <a:xfrm>
          <a:off x="2988468" y="2498977"/>
          <a:ext cx="2241351" cy="14232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USB Connector(5V)</a:t>
          </a:r>
          <a:endParaRPr lang="en-IN" sz="2600" kern="1200" dirty="0"/>
        </a:p>
      </dsp:txBody>
      <dsp:txXfrm>
        <a:off x="3030154" y="2540663"/>
        <a:ext cx="2157979" cy="1339886"/>
      </dsp:txXfrm>
    </dsp:sp>
    <dsp:sp modelId="{C9544E4A-1503-47D2-9461-7AACFA416C30}">
      <dsp:nvSpPr>
        <dsp:cNvPr id="0" name=""/>
        <dsp:cNvSpPr/>
      </dsp:nvSpPr>
      <dsp:spPr>
        <a:xfrm>
          <a:off x="5478858" y="2262390"/>
          <a:ext cx="2241351" cy="1423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1E654A-BB70-404F-9437-B7EAE4A0FC61}">
      <dsp:nvSpPr>
        <dsp:cNvPr id="0" name=""/>
        <dsp:cNvSpPr/>
      </dsp:nvSpPr>
      <dsp:spPr>
        <a:xfrm>
          <a:off x="5727897" y="2498977"/>
          <a:ext cx="2241351" cy="14232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VIN</a:t>
          </a:r>
          <a:r>
            <a:rPr lang="en-US" sz="2600" kern="1200" dirty="0"/>
            <a:t> pin of the board(7-12V)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(Battery)</a:t>
          </a:r>
          <a:endParaRPr lang="en-IN" sz="2600" kern="1200" dirty="0"/>
        </a:p>
      </dsp:txBody>
      <dsp:txXfrm>
        <a:off x="5769583" y="2540663"/>
        <a:ext cx="2157979" cy="1339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51996-2607-43CE-BC6E-43C9D79240D9}">
      <dsp:nvSpPr>
        <dsp:cNvPr id="0" name=""/>
        <dsp:cNvSpPr/>
      </dsp:nvSpPr>
      <dsp:spPr>
        <a:xfrm>
          <a:off x="0" y="0"/>
          <a:ext cx="9786781" cy="6388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Problem statement:</a:t>
          </a:r>
          <a:endParaRPr lang="en-IN" sz="2800" kern="1200" dirty="0"/>
        </a:p>
      </dsp:txBody>
      <dsp:txXfrm>
        <a:off x="31185" y="31185"/>
        <a:ext cx="9724411" cy="576449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AAF3D-6838-44D0-BC62-DF973C9328F5}">
      <dsp:nvSpPr>
        <dsp:cNvPr id="0" name=""/>
        <dsp:cNvSpPr/>
      </dsp:nvSpPr>
      <dsp:spPr>
        <a:xfrm>
          <a:off x="0" y="72450"/>
          <a:ext cx="6686086" cy="1106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The </a:t>
          </a:r>
          <a:r>
            <a:rPr lang="en-US" sz="2200" b="1" i="0" kern="1200" dirty="0"/>
            <a:t>Arduino Uno power supply</a:t>
          </a:r>
          <a:r>
            <a:rPr lang="en-US" sz="2200" b="0" i="0" kern="1200" dirty="0"/>
            <a:t> can be done with the help of a USB cable by simply connecting it to an computer.</a:t>
          </a:r>
        </a:p>
      </dsp:txBody>
      <dsp:txXfrm>
        <a:off x="54030" y="126480"/>
        <a:ext cx="6578026" cy="998760"/>
      </dsp:txXfrm>
    </dsp:sp>
    <dsp:sp modelId="{E63C387C-0E89-4C18-B5D7-D47753300549}">
      <dsp:nvSpPr>
        <dsp:cNvPr id="0" name=""/>
        <dsp:cNvSpPr/>
      </dsp:nvSpPr>
      <dsp:spPr>
        <a:xfrm>
          <a:off x="0" y="1242630"/>
          <a:ext cx="6686086" cy="1106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The external power supplies mainly include AC to DC adapter otherwise a battery.</a:t>
          </a:r>
        </a:p>
      </dsp:txBody>
      <dsp:txXfrm>
        <a:off x="54030" y="1296660"/>
        <a:ext cx="6578026" cy="998760"/>
      </dsp:txXfrm>
    </dsp:sp>
    <dsp:sp modelId="{56B4BF50-06FD-4BA6-BC48-050C844FD4E9}">
      <dsp:nvSpPr>
        <dsp:cNvPr id="0" name=""/>
        <dsp:cNvSpPr/>
      </dsp:nvSpPr>
      <dsp:spPr>
        <a:xfrm>
          <a:off x="0" y="2412810"/>
          <a:ext cx="6686086" cy="1106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The AC to DC adapter can be connected to the Arduino Board by plugging into the power jack of the Arduino board.</a:t>
          </a:r>
        </a:p>
      </dsp:txBody>
      <dsp:txXfrm>
        <a:off x="54030" y="2466840"/>
        <a:ext cx="6578026" cy="998760"/>
      </dsp:txXfrm>
    </dsp:sp>
    <dsp:sp modelId="{F304707E-2F5A-4D45-9E6F-B2AA9FD2CEC4}">
      <dsp:nvSpPr>
        <dsp:cNvPr id="0" name=""/>
        <dsp:cNvSpPr/>
      </dsp:nvSpPr>
      <dsp:spPr>
        <a:xfrm>
          <a:off x="0" y="3550967"/>
          <a:ext cx="6686086" cy="1106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Similarly, the battery leads can be connected to the input(Vin) pin and the Ground(GND) pin of the POWER connector.</a:t>
          </a:r>
        </a:p>
      </dsp:txBody>
      <dsp:txXfrm>
        <a:off x="54030" y="3604997"/>
        <a:ext cx="6578026" cy="998760"/>
      </dsp:txXfrm>
    </dsp:sp>
    <dsp:sp modelId="{272370BF-09F5-4E05-B24C-3AD1E5E9D668}">
      <dsp:nvSpPr>
        <dsp:cNvPr id="0" name=""/>
        <dsp:cNvSpPr/>
      </dsp:nvSpPr>
      <dsp:spPr>
        <a:xfrm>
          <a:off x="0" y="4753170"/>
          <a:ext cx="6686086" cy="1106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The suggested voltage range will be 7 volts to 12 volts.</a:t>
          </a:r>
          <a:endParaRPr lang="en-IN" sz="2200" kern="1200" dirty="0"/>
        </a:p>
      </dsp:txBody>
      <dsp:txXfrm>
        <a:off x="54030" y="4807200"/>
        <a:ext cx="6578026" cy="998760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AC5E-69C9-4777-9343-C124FFFE2310}">
      <dsp:nvSpPr>
        <dsp:cNvPr id="0" name=""/>
        <dsp:cNvSpPr/>
      </dsp:nvSpPr>
      <dsp:spPr>
        <a:xfrm>
          <a:off x="0" y="721961"/>
          <a:ext cx="5286167" cy="199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Different Types of Power Supply</a:t>
          </a:r>
          <a:endParaRPr lang="en-IN" sz="5500" kern="1200" dirty="0"/>
        </a:p>
      </dsp:txBody>
      <dsp:txXfrm>
        <a:off x="97381" y="819342"/>
        <a:ext cx="5091405" cy="1800088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B12EC-3A84-4E26-915C-D487C9B926AA}">
      <dsp:nvSpPr>
        <dsp:cNvPr id="0" name=""/>
        <dsp:cNvSpPr/>
      </dsp:nvSpPr>
      <dsp:spPr>
        <a:xfrm>
          <a:off x="0" y="0"/>
          <a:ext cx="8128000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1.Using USB Cable</a:t>
          </a:r>
          <a:endParaRPr lang="en-IN" sz="6500" kern="1200" dirty="0"/>
        </a:p>
      </dsp:txBody>
      <dsp:txXfrm>
        <a:off x="72393" y="72393"/>
        <a:ext cx="7983214" cy="1338188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3A226-BC84-4D11-AAAD-77A4A641B22C}">
      <dsp:nvSpPr>
        <dsp:cNvPr id="0" name=""/>
        <dsp:cNvSpPr/>
      </dsp:nvSpPr>
      <dsp:spPr>
        <a:xfrm>
          <a:off x="0" y="403020"/>
          <a:ext cx="5708340" cy="11969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USB port of the Arduino Uno can be connected to a desktop/laptop. </a:t>
          </a:r>
          <a:endParaRPr lang="en-IN" sz="2400" kern="1200"/>
        </a:p>
      </dsp:txBody>
      <dsp:txXfrm>
        <a:off x="58428" y="461448"/>
        <a:ext cx="5591484" cy="1080053"/>
      </dsp:txXfrm>
    </dsp:sp>
    <dsp:sp modelId="{2AB4091A-FF8F-45D3-8730-CD66BD021965}">
      <dsp:nvSpPr>
        <dsp:cNvPr id="0" name=""/>
        <dsp:cNvSpPr/>
      </dsp:nvSpPr>
      <dsp:spPr>
        <a:xfrm>
          <a:off x="0" y="1669050"/>
          <a:ext cx="5708340" cy="11969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If the connection is enumerated, i.e. the computer recognizes the device, the current supplied to the board is 500mA at 5V. </a:t>
          </a:r>
          <a:endParaRPr lang="en-IN" sz="2400" kern="1200"/>
        </a:p>
      </dsp:txBody>
      <dsp:txXfrm>
        <a:off x="58428" y="1727478"/>
        <a:ext cx="5591484" cy="1080053"/>
      </dsp:txXfrm>
    </dsp:sp>
    <dsp:sp modelId="{09EA9DCE-70A7-4167-981B-670E0454D7B5}">
      <dsp:nvSpPr>
        <dsp:cNvPr id="0" name=""/>
        <dsp:cNvSpPr/>
      </dsp:nvSpPr>
      <dsp:spPr>
        <a:xfrm>
          <a:off x="0" y="2935080"/>
          <a:ext cx="5708340" cy="11969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If the connection is not enumerated, 100mA is supplied at 5V.</a:t>
          </a:r>
          <a:endParaRPr lang="en-IN" sz="2400" kern="1200"/>
        </a:p>
      </dsp:txBody>
      <dsp:txXfrm>
        <a:off x="58428" y="2993508"/>
        <a:ext cx="5591484" cy="1080053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4FE9B-0678-4A03-AD28-D352DED854C2}">
      <dsp:nvSpPr>
        <dsp:cNvPr id="0" name=""/>
        <dsp:cNvSpPr/>
      </dsp:nvSpPr>
      <dsp:spPr>
        <a:xfrm>
          <a:off x="0" y="181235"/>
          <a:ext cx="9015410" cy="174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/>
            <a:t>2.Using an AC to DC adapter plugged into the barrel connector</a:t>
          </a:r>
          <a:endParaRPr lang="en-IN" sz="4800" kern="1200" dirty="0"/>
        </a:p>
      </dsp:txBody>
      <dsp:txXfrm>
        <a:off x="84987" y="266222"/>
        <a:ext cx="8845436" cy="1570986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1FC98-4B7A-4690-902D-A8C0AEDD8FC2}">
      <dsp:nvSpPr>
        <dsp:cNvPr id="0" name=""/>
        <dsp:cNvSpPr/>
      </dsp:nvSpPr>
      <dsp:spPr>
        <a:xfrm>
          <a:off x="0" y="4915"/>
          <a:ext cx="7440475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The center pin is positive, and the outer sleeve is grounded</a:t>
          </a:r>
          <a:endParaRPr lang="en-IN" sz="1700" kern="1200" dirty="0"/>
        </a:p>
      </dsp:txBody>
      <dsp:txXfrm>
        <a:off x="18934" y="23849"/>
        <a:ext cx="7402607" cy="349987"/>
      </dsp:txXfrm>
    </dsp:sp>
    <dsp:sp modelId="{66C64D6B-D5ED-41FA-ADA6-E9BADB56EC07}">
      <dsp:nvSpPr>
        <dsp:cNvPr id="0" name=""/>
        <dsp:cNvSpPr/>
      </dsp:nvSpPr>
      <dsp:spPr>
        <a:xfrm>
          <a:off x="0" y="441730"/>
          <a:ext cx="7440475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The barrel connector is 2.1mm in diameter.</a:t>
          </a:r>
          <a:endParaRPr lang="en-IN" sz="1700" kern="1200" dirty="0"/>
        </a:p>
      </dsp:txBody>
      <dsp:txXfrm>
        <a:off x="18934" y="460664"/>
        <a:ext cx="7402607" cy="34998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A3B44-7788-4AE8-9549-348C1FDFD8BE}">
      <dsp:nvSpPr>
        <dsp:cNvPr id="0" name=""/>
        <dsp:cNvSpPr/>
      </dsp:nvSpPr>
      <dsp:spPr>
        <a:xfrm>
          <a:off x="0" y="109893"/>
          <a:ext cx="7440474" cy="6730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mega Board has an limit of 40mA on each pin, and 200mA in total for all pins.</a:t>
          </a:r>
          <a:endParaRPr lang="en-IN" sz="1600" kern="1200" dirty="0"/>
        </a:p>
      </dsp:txBody>
      <dsp:txXfrm>
        <a:off x="32855" y="142748"/>
        <a:ext cx="7374764" cy="607332"/>
      </dsp:txXfrm>
    </dsp:sp>
    <dsp:sp modelId="{EDBA01E3-759D-4312-BFFD-4F1D92604AAB}">
      <dsp:nvSpPr>
        <dsp:cNvPr id="0" name=""/>
        <dsp:cNvSpPr/>
      </dsp:nvSpPr>
      <dsp:spPr>
        <a:xfrm>
          <a:off x="0" y="823986"/>
          <a:ext cx="7440474" cy="99545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barrel connector can be supplied with an input of 7-12V.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This is regulated to 5V by the onboard voltage regulator, and the board is powered on.</a:t>
          </a:r>
          <a:endParaRPr lang="en-IN" sz="1600" kern="1200" dirty="0"/>
        </a:p>
      </dsp:txBody>
      <dsp:txXfrm>
        <a:off x="48594" y="872580"/>
        <a:ext cx="7343286" cy="898268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06285-610A-4570-BBC2-C7DA40E69E1A}">
      <dsp:nvSpPr>
        <dsp:cNvPr id="0" name=""/>
        <dsp:cNvSpPr/>
      </dsp:nvSpPr>
      <dsp:spPr>
        <a:xfrm>
          <a:off x="0" y="0"/>
          <a:ext cx="11772778" cy="2059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*</a:t>
          </a:r>
          <a:r>
            <a:rPr lang="en-US" sz="3200" b="1" kern="1200" dirty="0"/>
            <a:t>DC Power Adapter </a:t>
          </a:r>
          <a:r>
            <a:rPr lang="en-US" sz="3200" kern="1200" dirty="0"/>
            <a:t>is </a:t>
          </a:r>
          <a:r>
            <a:rPr lang="en-US" sz="3200" kern="1200" dirty="0" err="1"/>
            <a:t>choosen</a:t>
          </a:r>
          <a:r>
            <a:rPr lang="en-US" sz="3200" kern="1200" dirty="0"/>
            <a:t> as primary power supply because it provides more </a:t>
          </a:r>
          <a:r>
            <a:rPr lang="en-US" sz="3200" b="1" i="1" kern="1200" dirty="0">
              <a:highlight>
                <a:srgbClr val="0000FF"/>
              </a:highlight>
            </a:rPr>
            <a:t>stability</a:t>
          </a:r>
          <a:r>
            <a:rPr lang="en-US" sz="3200" kern="1200" dirty="0"/>
            <a:t> and </a:t>
          </a:r>
          <a:r>
            <a:rPr lang="en-US" sz="3200" b="1" i="1" kern="1200" dirty="0">
              <a:highlight>
                <a:srgbClr val="0000FF"/>
              </a:highlight>
            </a:rPr>
            <a:t>portability</a:t>
          </a:r>
          <a:r>
            <a:rPr lang="en-US" sz="3200" b="1" i="1" kern="1200" dirty="0"/>
            <a:t> </a:t>
          </a:r>
          <a:r>
            <a:rPr lang="en-US" sz="3200" b="0" i="0" kern="1200" dirty="0"/>
            <a:t>as the adapter </a:t>
          </a:r>
          <a:r>
            <a:rPr lang="en-US" sz="3200" kern="1200" dirty="0"/>
            <a:t>offers a </a:t>
          </a:r>
          <a:r>
            <a:rPr lang="en-US" sz="3200" b="1" kern="1200" dirty="0"/>
            <a:t>Stable</a:t>
          </a:r>
          <a:r>
            <a:rPr lang="en-US" sz="3200" kern="1200" dirty="0"/>
            <a:t> supply voltage whereas the battery supply may vary which leads to </a:t>
          </a:r>
          <a:r>
            <a:rPr lang="en-US" sz="3200" b="1" kern="1200" dirty="0"/>
            <a:t>damage</a:t>
          </a:r>
          <a:r>
            <a:rPr lang="en-US" sz="3200" kern="1200" dirty="0"/>
            <a:t> of the Arduino board and other circuit connections.</a:t>
          </a:r>
        </a:p>
      </dsp:txBody>
      <dsp:txXfrm>
        <a:off x="100522" y="100522"/>
        <a:ext cx="11571734" cy="1858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A45FB-2F0F-421C-AE0D-CDB1C9EA2BFF}">
      <dsp:nvSpPr>
        <dsp:cNvPr id="0" name=""/>
        <dsp:cNvSpPr/>
      </dsp:nvSpPr>
      <dsp:spPr>
        <a:xfrm>
          <a:off x="0" y="229784"/>
          <a:ext cx="9786781" cy="4296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Develop an Internet of Things system to calculate the number of people in a company’s reception room and give the information to the </a:t>
          </a:r>
          <a:r>
            <a:rPr lang="en-US" sz="3600" kern="1200" dirty="0" err="1"/>
            <a:t>user.We</a:t>
          </a:r>
          <a:r>
            <a:rPr lang="en-US" sz="3600" kern="1200" dirty="0"/>
            <a:t> must detect people entering and exiting the </a:t>
          </a:r>
          <a:r>
            <a:rPr lang="en-US" sz="3600" kern="1200" dirty="0" err="1"/>
            <a:t>room,as</a:t>
          </a:r>
          <a:r>
            <a:rPr lang="en-US" sz="3600" kern="1200" dirty="0"/>
            <a:t> well as show the number of people in the </a:t>
          </a:r>
          <a:r>
            <a:rPr lang="en-US" sz="3600" kern="1200" dirty="0" err="1"/>
            <a:t>room.If</a:t>
          </a:r>
          <a:r>
            <a:rPr lang="en-US" sz="3600" kern="1200" dirty="0"/>
            <a:t> we have a zero </a:t>
          </a:r>
          <a:r>
            <a:rPr lang="en-US" sz="3600" kern="1200" dirty="0" err="1"/>
            <a:t>entry,we</a:t>
          </a:r>
          <a:r>
            <a:rPr lang="en-US" sz="3600" kern="1200" dirty="0"/>
            <a:t> must indicate with an </a:t>
          </a:r>
          <a:r>
            <a:rPr lang="en-US" sz="3600" kern="1200" dirty="0" err="1"/>
            <a:t>LED.Give</a:t>
          </a:r>
          <a:r>
            <a:rPr lang="en-US" sz="3600" kern="1200" dirty="0"/>
            <a:t> the significant information to the supervisor for ongoing tracking.</a:t>
          </a:r>
          <a:endParaRPr lang="en-IN" sz="3600" kern="1200" dirty="0"/>
        </a:p>
      </dsp:txBody>
      <dsp:txXfrm>
        <a:off x="209725" y="439509"/>
        <a:ext cx="9367331" cy="3876790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813A-4D49-4B0B-8C9B-2B70587932AA}">
      <dsp:nvSpPr>
        <dsp:cNvPr id="0" name=""/>
        <dsp:cNvSpPr/>
      </dsp:nvSpPr>
      <dsp:spPr>
        <a:xfrm>
          <a:off x="0" y="0"/>
          <a:ext cx="11390595" cy="149321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 DC Voltage:
The onboard power supply allows you to use any wall adapter that gives you 7 Volts to 12 Volts and will regulate (adjust) that voltage down to a very clean 5 volts.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 Voltage: 5volts</a:t>
          </a:r>
          <a:endParaRPr lang="en-IN" sz="2000" kern="1200" dirty="0"/>
        </a:p>
      </dsp:txBody>
      <dsp:txXfrm>
        <a:off x="72893" y="72893"/>
        <a:ext cx="11244809" cy="1347425"/>
      </dsp:txXfrm>
    </dsp:sp>
    <dsp:sp modelId="{5652A011-D128-4B48-ADEB-4871F9C91976}">
      <dsp:nvSpPr>
        <dsp:cNvPr id="0" name=""/>
        <dsp:cNvSpPr/>
      </dsp:nvSpPr>
      <dsp:spPr>
        <a:xfrm>
          <a:off x="0" y="1482161"/>
          <a:ext cx="11390595" cy="14016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Current:
When powering off of the DC jack, you can pull at most 1 Amps. This is not a guarantee because you also have to make sure that the regulator doesn't overheat. </a:t>
          </a:r>
          <a:endParaRPr lang="en-IN" sz="2000" kern="1200" dirty="0"/>
        </a:p>
      </dsp:txBody>
      <dsp:txXfrm>
        <a:off x="68425" y="1550586"/>
        <a:ext cx="11253745" cy="1264842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F97E5-11BB-41CE-AC22-71572BB1EE93}">
      <dsp:nvSpPr>
        <dsp:cNvPr id="0" name=""/>
        <dsp:cNvSpPr/>
      </dsp:nvSpPr>
      <dsp:spPr>
        <a:xfrm>
          <a:off x="0" y="42579"/>
          <a:ext cx="5807069" cy="7845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Specifications of DC Power Adapter:-</a:t>
          </a:r>
          <a:endParaRPr lang="en-IN" sz="2200" kern="1200" dirty="0"/>
        </a:p>
      </dsp:txBody>
      <dsp:txXfrm>
        <a:off x="38299" y="80878"/>
        <a:ext cx="5730471" cy="707953"/>
      </dsp:txXfrm>
    </dsp:sp>
    <dsp:sp modelId="{C144A1FB-D1B8-4C1E-B2CF-562C698469AB}">
      <dsp:nvSpPr>
        <dsp:cNvPr id="0" name=""/>
        <dsp:cNvSpPr/>
      </dsp:nvSpPr>
      <dsp:spPr>
        <a:xfrm>
          <a:off x="0" y="915924"/>
          <a:ext cx="5807069" cy="501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Input - 100-240 VAC 50/60Hz  </a:t>
          </a:r>
          <a:endParaRPr lang="en-IN" sz="2200" kern="1200"/>
        </a:p>
      </dsp:txBody>
      <dsp:txXfrm>
        <a:off x="24502" y="940426"/>
        <a:ext cx="5758065" cy="452926"/>
      </dsp:txXfrm>
    </dsp:sp>
    <dsp:sp modelId="{1C52D45F-4ED8-47BF-9919-4DD91ACBEAEE}">
      <dsp:nvSpPr>
        <dsp:cNvPr id="0" name=""/>
        <dsp:cNvSpPr/>
      </dsp:nvSpPr>
      <dsp:spPr>
        <a:xfrm>
          <a:off x="0" y="1481214"/>
          <a:ext cx="5807069" cy="501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 Current:1 Amp</a:t>
          </a:r>
          <a:endParaRPr lang="en-IN" sz="2200" kern="1200" dirty="0"/>
        </a:p>
      </dsp:txBody>
      <dsp:txXfrm>
        <a:off x="24502" y="1505716"/>
        <a:ext cx="5758065" cy="452926"/>
      </dsp:txXfrm>
    </dsp:sp>
    <dsp:sp modelId="{AAE49888-FE66-4573-859D-D3117AC1BAC1}">
      <dsp:nvSpPr>
        <dsp:cNvPr id="0" name=""/>
        <dsp:cNvSpPr/>
      </dsp:nvSpPr>
      <dsp:spPr>
        <a:xfrm>
          <a:off x="0" y="2639010"/>
          <a:ext cx="5807069" cy="501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Output Type - DC</a:t>
          </a:r>
          <a:endParaRPr lang="en-IN" sz="2200" kern="1200"/>
        </a:p>
      </dsp:txBody>
      <dsp:txXfrm>
        <a:off x="24502" y="2663512"/>
        <a:ext cx="5758065" cy="452926"/>
      </dsp:txXfrm>
    </dsp:sp>
    <dsp:sp modelId="{F6A47420-3042-4F93-95DE-6845E1C2AADE}">
      <dsp:nvSpPr>
        <dsp:cNvPr id="0" name=""/>
        <dsp:cNvSpPr/>
      </dsp:nvSpPr>
      <dsp:spPr>
        <a:xfrm>
          <a:off x="0" y="2038977"/>
          <a:ext cx="5807069" cy="501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Output Voltage- 9Volts</a:t>
          </a:r>
          <a:endParaRPr lang="en-IN" sz="2200" kern="1200" dirty="0"/>
        </a:p>
      </dsp:txBody>
      <dsp:txXfrm>
        <a:off x="24502" y="2063479"/>
        <a:ext cx="5758065" cy="452926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510EA-9A60-415D-B800-0B833DF59D91}">
      <dsp:nvSpPr>
        <dsp:cNvPr id="0" name=""/>
        <dsp:cNvSpPr/>
      </dsp:nvSpPr>
      <dsp:spPr>
        <a:xfrm>
          <a:off x="738076" y="0"/>
          <a:ext cx="830336" cy="7557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DC Adapter</a:t>
          </a:r>
          <a:endParaRPr lang="en-IN" sz="1500" kern="1200"/>
        </a:p>
      </dsp:txBody>
      <dsp:txXfrm>
        <a:off x="774970" y="36894"/>
        <a:ext cx="756548" cy="681992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DA60A-77AF-4610-8356-A7AE22FC1F45}">
      <dsp:nvSpPr>
        <dsp:cNvPr id="0" name=""/>
        <dsp:cNvSpPr/>
      </dsp:nvSpPr>
      <dsp:spPr>
        <a:xfrm>
          <a:off x="0" y="296772"/>
          <a:ext cx="10929399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3.Using Batteries(through Vin pin of the board)</a:t>
          </a:r>
          <a:endParaRPr lang="en-IN" sz="4400" kern="1200" dirty="0"/>
        </a:p>
      </dsp:txBody>
      <dsp:txXfrm>
        <a:off x="49004" y="345776"/>
        <a:ext cx="10831391" cy="905852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C1AE3-CF6F-449B-A03F-0EABF1120F4C}">
      <dsp:nvSpPr>
        <dsp:cNvPr id="0" name=""/>
        <dsp:cNvSpPr/>
      </dsp:nvSpPr>
      <dsp:spPr>
        <a:xfrm>
          <a:off x="0" y="6769"/>
          <a:ext cx="7341833" cy="16684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Connect a battery with the positive terminal connected to the Vin pin and the negative terminal connected to the GND pin. The Vin port allows an input between 7 and 12 Volts.</a:t>
          </a:r>
          <a:endParaRPr lang="en-IN" sz="2600" kern="1200" dirty="0"/>
        </a:p>
      </dsp:txBody>
      <dsp:txXfrm>
        <a:off x="81448" y="88217"/>
        <a:ext cx="7178937" cy="1505575"/>
      </dsp:txXfrm>
    </dsp:sp>
    <dsp:sp modelId="{DD98FB07-1562-4AC2-A6F0-8429D75A18A0}">
      <dsp:nvSpPr>
        <dsp:cNvPr id="0" name=""/>
        <dsp:cNvSpPr/>
      </dsp:nvSpPr>
      <dsp:spPr>
        <a:xfrm>
          <a:off x="0" y="1753000"/>
          <a:ext cx="7341833" cy="32034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  <a:latin typeface="Arial Rounded MT Bold" panose="020F0704030504030204" pitchFamily="34" charset="0"/>
            </a:rPr>
            <a:t>*The 5V pin bypasses the voltage regulator and all the safety measures present on the Arduino Board, so if the input exceeds the operating </a:t>
          </a:r>
          <a:r>
            <a:rPr lang="en-US" sz="2600" b="1" kern="1200" dirty="0" err="1">
              <a:solidFill>
                <a:schemeClr val="bg1"/>
              </a:solidFill>
              <a:latin typeface="Arial Rounded MT Bold" panose="020F0704030504030204" pitchFamily="34" charset="0"/>
            </a:rPr>
            <a:t>voltage,the</a:t>
          </a:r>
          <a:r>
            <a:rPr lang="en-US" sz="2600" b="1" kern="1200" dirty="0">
              <a:solidFill>
                <a:schemeClr val="bg1"/>
              </a:solidFill>
              <a:latin typeface="Arial Rounded MT Bold" panose="020F0704030504030204" pitchFamily="34" charset="0"/>
            </a:rPr>
            <a:t> board can be damaged.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  <a:latin typeface="Arial Rounded MT Bold" panose="020F0704030504030204" pitchFamily="34" charset="0"/>
            </a:rPr>
            <a:t>*It is generally advised to avoid powering up the Arduino Uno using this method.</a:t>
          </a:r>
          <a:endParaRPr lang="en-IN" sz="2600" b="1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156378" y="1909378"/>
        <a:ext cx="7029077" cy="289066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E973F-7A52-4B3E-81C4-31D092DDE4E5}">
      <dsp:nvSpPr>
        <dsp:cNvPr id="0" name=""/>
        <dsp:cNvSpPr/>
      </dsp:nvSpPr>
      <dsp:spPr>
        <a:xfrm>
          <a:off x="0" y="0"/>
          <a:ext cx="3276600" cy="8441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 dirty="0"/>
            <a:t>8.Methodology</a:t>
          </a:r>
          <a:endParaRPr lang="en-IN" sz="3700" kern="1200" dirty="0"/>
        </a:p>
      </dsp:txBody>
      <dsp:txXfrm>
        <a:off x="41208" y="41208"/>
        <a:ext cx="3194184" cy="761739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F9EFB-0AE1-49CF-A79C-BF942D24BC6C}">
      <dsp:nvSpPr>
        <dsp:cNvPr id="0" name=""/>
        <dsp:cNvSpPr/>
      </dsp:nvSpPr>
      <dsp:spPr>
        <a:xfrm rot="10800000">
          <a:off x="2949888" y="198653"/>
          <a:ext cx="7390231" cy="108126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52008" tIns="201930" rIns="376936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baseline="0" dirty="0"/>
            <a:t>Budget</a:t>
          </a:r>
          <a:endParaRPr lang="en-IN" sz="5300" kern="1200" dirty="0"/>
        </a:p>
      </dsp:txBody>
      <dsp:txXfrm rot="10800000">
        <a:off x="3220204" y="198653"/>
        <a:ext cx="7119915" cy="1081263"/>
      </dsp:txXfrm>
    </dsp:sp>
    <dsp:sp modelId="{A146A174-F8D5-4386-88BE-A4094FA3B8FA}">
      <dsp:nvSpPr>
        <dsp:cNvPr id="0" name=""/>
        <dsp:cNvSpPr/>
      </dsp:nvSpPr>
      <dsp:spPr>
        <a:xfrm>
          <a:off x="1851879" y="0"/>
          <a:ext cx="1478570" cy="14785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BBA46-8FEC-4905-BF1F-05A0580F82DA}">
      <dsp:nvSpPr>
        <dsp:cNvPr id="0" name=""/>
        <dsp:cNvSpPr/>
      </dsp:nvSpPr>
      <dsp:spPr>
        <a:xfrm rot="10800000">
          <a:off x="3304924" y="17280"/>
          <a:ext cx="10765803" cy="1628649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343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After you have selected all of the </a:t>
          </a:r>
          <a:r>
            <a:rPr lang="en-US" sz="3600" kern="1200" dirty="0" err="1"/>
            <a:t>components,create</a:t>
          </a:r>
          <a:r>
            <a:rPr lang="en-US" sz="3600" kern="1200" dirty="0"/>
            <a:t> a timeline for each phase leading up to the finished product.</a:t>
          </a:r>
          <a:endParaRPr lang="en-IN" sz="3600" kern="1200" dirty="0"/>
        </a:p>
      </dsp:txBody>
      <dsp:txXfrm rot="10800000">
        <a:off x="3712086" y="17280"/>
        <a:ext cx="10358641" cy="1628649"/>
      </dsp:txXfrm>
    </dsp:sp>
    <dsp:sp modelId="{CFAD31D7-FF1C-431A-B4C0-37886A1C74DD}">
      <dsp:nvSpPr>
        <dsp:cNvPr id="0" name=""/>
        <dsp:cNvSpPr/>
      </dsp:nvSpPr>
      <dsp:spPr>
        <a:xfrm>
          <a:off x="1878697" y="171560"/>
          <a:ext cx="1484731" cy="134038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9000" b="-9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81BA3-5E36-49CA-B23D-3787584A6967}">
      <dsp:nvSpPr>
        <dsp:cNvPr id="0" name=""/>
        <dsp:cNvSpPr/>
      </dsp:nvSpPr>
      <dsp:spPr>
        <a:xfrm>
          <a:off x="0" y="35613"/>
          <a:ext cx="1138812" cy="43689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Hand Sketch of Circuit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Conne-ction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(UNO Board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Conne-ctions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592" y="91205"/>
        <a:ext cx="1027628" cy="4257760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5DB9F-F4CF-46FA-97ED-428F40D24F0B}">
      <dsp:nvSpPr>
        <dsp:cNvPr id="0" name=""/>
        <dsp:cNvSpPr/>
      </dsp:nvSpPr>
      <dsp:spPr>
        <a:xfrm rot="10800000">
          <a:off x="2505220" y="0"/>
          <a:ext cx="8427040" cy="1478570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2008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 dirty="0"/>
            <a:t>1.What are the required components for this applications?</a:t>
          </a:r>
          <a:endParaRPr lang="en-IN" sz="4300" kern="1200" dirty="0"/>
        </a:p>
      </dsp:txBody>
      <dsp:txXfrm rot="10800000">
        <a:off x="2874862" y="0"/>
        <a:ext cx="8057398" cy="1478570"/>
      </dsp:txXfrm>
    </dsp:sp>
    <dsp:sp modelId="{7A096BA0-2CF1-457D-B2DE-07791C94B179}">
      <dsp:nvSpPr>
        <dsp:cNvPr id="0" name=""/>
        <dsp:cNvSpPr/>
      </dsp:nvSpPr>
      <dsp:spPr>
        <a:xfrm>
          <a:off x="1752957" y="0"/>
          <a:ext cx="1478570" cy="14785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2F15E-BC13-4585-A6CE-491ED54DCAC0}">
      <dsp:nvSpPr>
        <dsp:cNvPr id="0" name=""/>
        <dsp:cNvSpPr/>
      </dsp:nvSpPr>
      <dsp:spPr>
        <a:xfrm rot="10800000">
          <a:off x="2504473" y="0"/>
          <a:ext cx="8533307" cy="1420426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6369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 dirty="0"/>
            <a:t>For this </a:t>
          </a:r>
          <a:r>
            <a:rPr lang="en-US" sz="4300" kern="1200" baseline="0" dirty="0" err="1"/>
            <a:t>application,the</a:t>
          </a:r>
          <a:r>
            <a:rPr lang="en-US" sz="4300" kern="1200" baseline="0" dirty="0"/>
            <a:t> type of detecting system will you use?</a:t>
          </a:r>
          <a:endParaRPr lang="en-IN" sz="4300" kern="1200" dirty="0"/>
        </a:p>
      </dsp:txBody>
      <dsp:txXfrm rot="10800000">
        <a:off x="2859579" y="0"/>
        <a:ext cx="8178201" cy="1420426"/>
      </dsp:txXfrm>
    </dsp:sp>
    <dsp:sp modelId="{DE4861F2-5560-401E-B09A-4BAF4ED27DE4}">
      <dsp:nvSpPr>
        <dsp:cNvPr id="0" name=""/>
        <dsp:cNvSpPr/>
      </dsp:nvSpPr>
      <dsp:spPr>
        <a:xfrm>
          <a:off x="1794260" y="0"/>
          <a:ext cx="1420426" cy="14204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F121C-5878-4C7E-B631-9FAA83B49B0A}">
      <dsp:nvSpPr>
        <dsp:cNvPr id="0" name=""/>
        <dsp:cNvSpPr/>
      </dsp:nvSpPr>
      <dsp:spPr>
        <a:xfrm>
          <a:off x="0" y="1027249"/>
          <a:ext cx="10706470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88ABA-F02E-4F17-BD49-F7547D572625}">
      <dsp:nvSpPr>
        <dsp:cNvPr id="0" name=""/>
        <dsp:cNvSpPr/>
      </dsp:nvSpPr>
      <dsp:spPr>
        <a:xfrm>
          <a:off x="3276025" y="1504"/>
          <a:ext cx="7180977" cy="10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accent4">
                  <a:lumMod val="50000"/>
                </a:schemeClr>
              </a:solidFill>
            </a:rPr>
            <a:t>Model: DYP-ME003 (Motion,2011)</a:t>
          </a:r>
          <a:endParaRPr lang="en-IN" sz="2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3276025" y="1504"/>
        <a:ext cx="7180977" cy="1025744"/>
      </dsp:txXfrm>
    </dsp:sp>
    <dsp:sp modelId="{5A1E53AE-CD06-4A38-BE14-ECF1D6192D1C}">
      <dsp:nvSpPr>
        <dsp:cNvPr id="0" name=""/>
        <dsp:cNvSpPr/>
      </dsp:nvSpPr>
      <dsp:spPr>
        <a:xfrm>
          <a:off x="13" y="0"/>
          <a:ext cx="3269434" cy="102574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MOTION</a:t>
          </a:r>
          <a:r>
            <a:rPr lang="en-US" sz="2800" kern="1200" dirty="0"/>
            <a:t> SENSOR</a:t>
          </a:r>
          <a:endParaRPr lang="en-IN" sz="2800" kern="1200" dirty="0"/>
        </a:p>
      </dsp:txBody>
      <dsp:txXfrm>
        <a:off x="50095" y="50082"/>
        <a:ext cx="3169270" cy="975662"/>
      </dsp:txXfrm>
    </dsp:sp>
    <dsp:sp modelId="{7107AAA6-B8CB-46EF-81A1-718F5D1AF795}">
      <dsp:nvSpPr>
        <dsp:cNvPr id="0" name=""/>
        <dsp:cNvSpPr/>
      </dsp:nvSpPr>
      <dsp:spPr>
        <a:xfrm>
          <a:off x="0" y="1027249"/>
          <a:ext cx="10706470" cy="2051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kern="1200"/>
            <a:t>A motion sensor is a device used to detect movements in a certain area.There are two types of motion sensors: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/>
            <a:t>PASSIVE SENSOR:It detects variation in energy in surrounding area,but it does not emit any energy.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/>
            <a:t>ACTIVE SENSOR:It transmits energy and waits for its response,and this consumes a larger amount of energy.</a:t>
          </a:r>
          <a:endParaRPr lang="en-IN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600" kern="1200" dirty="0"/>
        </a:p>
      </dsp:txBody>
      <dsp:txXfrm>
        <a:off x="0" y="1027249"/>
        <a:ext cx="10706470" cy="20517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607BD-E0C0-4A70-9946-0DC568162EA5}">
      <dsp:nvSpPr>
        <dsp:cNvPr id="0" name=""/>
        <dsp:cNvSpPr/>
      </dsp:nvSpPr>
      <dsp:spPr>
        <a:xfrm>
          <a:off x="0" y="63810"/>
          <a:ext cx="5370990" cy="3422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Supply voltage: 4.5 V to 20 V DC</a:t>
          </a:r>
          <a:endParaRPr lang="en-IN" sz="1500" kern="1200" dirty="0"/>
        </a:p>
      </dsp:txBody>
      <dsp:txXfrm>
        <a:off x="16706" y="80516"/>
        <a:ext cx="5337578" cy="308813"/>
      </dsp:txXfrm>
    </dsp:sp>
    <dsp:sp modelId="{5B82DB5C-4E4F-4383-8C71-E0073E85D0CD}">
      <dsp:nvSpPr>
        <dsp:cNvPr id="0" name=""/>
        <dsp:cNvSpPr/>
      </dsp:nvSpPr>
      <dsp:spPr>
        <a:xfrm>
          <a:off x="0" y="449235"/>
          <a:ext cx="5370990" cy="3422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Voltage output high level: 3.3 V</a:t>
          </a:r>
          <a:endParaRPr lang="en-IN" sz="1500" kern="1200" dirty="0"/>
        </a:p>
      </dsp:txBody>
      <dsp:txXfrm>
        <a:off x="16706" y="465941"/>
        <a:ext cx="5337578" cy="308813"/>
      </dsp:txXfrm>
    </dsp:sp>
    <dsp:sp modelId="{EFE1BA1A-D832-42E1-AA5D-C855274A5EE1}">
      <dsp:nvSpPr>
        <dsp:cNvPr id="0" name=""/>
        <dsp:cNvSpPr/>
      </dsp:nvSpPr>
      <dsp:spPr>
        <a:xfrm>
          <a:off x="0" y="834660"/>
          <a:ext cx="5370990" cy="3422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Maximum detection distance Adjustable between 3 m and 7 m</a:t>
          </a:r>
          <a:endParaRPr lang="en-IN" sz="1500" kern="1200"/>
        </a:p>
      </dsp:txBody>
      <dsp:txXfrm>
        <a:off x="16706" y="851366"/>
        <a:ext cx="5337578" cy="308813"/>
      </dsp:txXfrm>
    </dsp:sp>
    <dsp:sp modelId="{A92DA9BF-5AC0-4F10-B771-94334A34ABC5}">
      <dsp:nvSpPr>
        <dsp:cNvPr id="0" name=""/>
        <dsp:cNvSpPr/>
      </dsp:nvSpPr>
      <dsp:spPr>
        <a:xfrm>
          <a:off x="0" y="1220085"/>
          <a:ext cx="5370990" cy="3422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Maximum detection angle: 110° solid angle</a:t>
          </a:r>
          <a:endParaRPr lang="en-IN" sz="1500" kern="1200" dirty="0"/>
        </a:p>
      </dsp:txBody>
      <dsp:txXfrm>
        <a:off x="16706" y="1236791"/>
        <a:ext cx="5337578" cy="308813"/>
      </dsp:txXfrm>
    </dsp:sp>
    <dsp:sp modelId="{97384A09-5AB5-49B5-8D5A-4E01C2C4B1D8}">
      <dsp:nvSpPr>
        <dsp:cNvPr id="0" name=""/>
        <dsp:cNvSpPr/>
      </dsp:nvSpPr>
      <dsp:spPr>
        <a:xfrm>
          <a:off x="0" y="1605510"/>
          <a:ext cx="5370990" cy="3422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Delay time Adjustable between 5 s and 200 s (default 5 s)</a:t>
          </a:r>
          <a:endParaRPr lang="en-IN" sz="1500" kern="1200"/>
        </a:p>
      </dsp:txBody>
      <dsp:txXfrm>
        <a:off x="16706" y="1622216"/>
        <a:ext cx="5337578" cy="308813"/>
      </dsp:txXfrm>
    </dsp:sp>
    <dsp:sp modelId="{AB235BF1-8A11-43C8-9B8F-29EAABB559C4}">
      <dsp:nvSpPr>
        <dsp:cNvPr id="0" name=""/>
        <dsp:cNvSpPr/>
      </dsp:nvSpPr>
      <dsp:spPr>
        <a:xfrm>
          <a:off x="0" y="1990935"/>
          <a:ext cx="5370990" cy="3422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Blocking time: 2.5 s</a:t>
          </a:r>
          <a:endParaRPr lang="en-IN" sz="1500" kern="1200" dirty="0"/>
        </a:p>
      </dsp:txBody>
      <dsp:txXfrm>
        <a:off x="16706" y="2007641"/>
        <a:ext cx="5337578" cy="308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44D06-F3F1-42F5-8D8C-9C7E371F8C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7AA7C-E86E-4D86-AD00-0B5F435D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F28680-7143-4E6E-B55D-DB94DB4C2EF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CB6-CF3E-45FC-A030-43078EFC4C73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6C8-6FA0-44A3-B7D5-33ED1B4F5623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314-DD51-4743-9E8D-224F4CD14290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8777-A346-4048-A08D-E747A1CCB23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016-1326-4200-A1F9-E248440CBBB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788-DB75-4D2C-9107-1A30DE3A5596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6771-BCD1-42CF-B592-171EED987014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D9-BFEA-4DFA-A268-FC53D3A26583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C431-463D-40DD-8902-41F02FDA64DC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7C15-ACB3-4A28-821C-831D047ABA78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C4E9-8EE6-44FE-A793-33C49FA3A19B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07-F853-4096-914A-1249735C1369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A17-6297-432F-872C-7924D0A383E7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D6A2-F1AD-4E05-8380-89CDFF30565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0505-BE02-4081-88DD-D1964BB6BA8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56B6-FC7C-426D-842F-651C45FAF0F7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88D4-0C3D-4F7C-BC0C-9E2E3F17A658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13" Type="http://schemas.openxmlformats.org/officeDocument/2006/relationships/diagramLayout" Target="../diagrams/layout29.xml"/><Relationship Id="rId18" Type="http://schemas.openxmlformats.org/officeDocument/2006/relationships/diagramLayout" Target="../diagrams/layout30.xml"/><Relationship Id="rId26" Type="http://schemas.microsoft.com/office/2007/relationships/diagramDrawing" Target="../diagrams/drawing31.xml"/><Relationship Id="rId3" Type="http://schemas.openxmlformats.org/officeDocument/2006/relationships/diagramLayout" Target="../diagrams/layout27.xml"/><Relationship Id="rId21" Type="http://schemas.microsoft.com/office/2007/relationships/diagramDrawing" Target="../diagrams/drawing30.xml"/><Relationship Id="rId7" Type="http://schemas.openxmlformats.org/officeDocument/2006/relationships/diagramData" Target="../diagrams/data28.xml"/><Relationship Id="rId12" Type="http://schemas.openxmlformats.org/officeDocument/2006/relationships/diagramData" Target="../diagrams/data29.xml"/><Relationship Id="rId17" Type="http://schemas.openxmlformats.org/officeDocument/2006/relationships/diagramData" Target="../diagrams/data30.xml"/><Relationship Id="rId25" Type="http://schemas.openxmlformats.org/officeDocument/2006/relationships/diagramColors" Target="../diagrams/colors31.xml"/><Relationship Id="rId2" Type="http://schemas.openxmlformats.org/officeDocument/2006/relationships/diagramData" Target="../diagrams/data27.xml"/><Relationship Id="rId16" Type="http://schemas.microsoft.com/office/2007/relationships/diagramDrawing" Target="../diagrams/drawing29.xml"/><Relationship Id="rId20" Type="http://schemas.openxmlformats.org/officeDocument/2006/relationships/diagramColors" Target="../diagrams/colors30.xml"/><Relationship Id="rId29" Type="http://schemas.openxmlformats.org/officeDocument/2006/relationships/diagramQuickStyle" Target="../diagrams/quickStyle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24" Type="http://schemas.openxmlformats.org/officeDocument/2006/relationships/diagramQuickStyle" Target="../diagrams/quickStyle31.xml"/><Relationship Id="rId5" Type="http://schemas.openxmlformats.org/officeDocument/2006/relationships/diagramColors" Target="../diagrams/colors27.xml"/><Relationship Id="rId15" Type="http://schemas.openxmlformats.org/officeDocument/2006/relationships/diagramColors" Target="../diagrams/colors29.xml"/><Relationship Id="rId23" Type="http://schemas.openxmlformats.org/officeDocument/2006/relationships/diagramLayout" Target="../diagrams/layout31.xml"/><Relationship Id="rId28" Type="http://schemas.openxmlformats.org/officeDocument/2006/relationships/diagramLayout" Target="../diagrams/layout32.xml"/><Relationship Id="rId10" Type="http://schemas.openxmlformats.org/officeDocument/2006/relationships/diagramColors" Target="../diagrams/colors28.xml"/><Relationship Id="rId19" Type="http://schemas.openxmlformats.org/officeDocument/2006/relationships/diagramQuickStyle" Target="../diagrams/quickStyle30.xml"/><Relationship Id="rId31" Type="http://schemas.microsoft.com/office/2007/relationships/diagramDrawing" Target="../diagrams/drawing32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Relationship Id="rId14" Type="http://schemas.openxmlformats.org/officeDocument/2006/relationships/diagramQuickStyle" Target="../diagrams/quickStyle29.xml"/><Relationship Id="rId22" Type="http://schemas.openxmlformats.org/officeDocument/2006/relationships/diagramData" Target="../diagrams/data31.xml"/><Relationship Id="rId27" Type="http://schemas.openxmlformats.org/officeDocument/2006/relationships/diagramData" Target="../diagrams/data32.xml"/><Relationship Id="rId30" Type="http://schemas.openxmlformats.org/officeDocument/2006/relationships/diagramColors" Target="../diagrams/colors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fif"/><Relationship Id="rId3" Type="http://schemas.openxmlformats.org/officeDocument/2006/relationships/diagramLayout" Target="../diagrams/layout33.xml"/><Relationship Id="rId7" Type="http://schemas.openxmlformats.org/officeDocument/2006/relationships/image" Target="../media/image15.jfif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10" Type="http://schemas.openxmlformats.org/officeDocument/2006/relationships/image" Target="../media/image18.jpg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17.jf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13" Type="http://schemas.openxmlformats.org/officeDocument/2006/relationships/diagramLayout" Target="../diagrams/layout36.xml"/><Relationship Id="rId18" Type="http://schemas.openxmlformats.org/officeDocument/2006/relationships/diagramLayout" Target="../diagrams/layout37.xml"/><Relationship Id="rId3" Type="http://schemas.openxmlformats.org/officeDocument/2006/relationships/diagramLayout" Target="../diagrams/layout34.xml"/><Relationship Id="rId21" Type="http://schemas.microsoft.com/office/2007/relationships/diagramDrawing" Target="../diagrams/drawing37.xml"/><Relationship Id="rId7" Type="http://schemas.openxmlformats.org/officeDocument/2006/relationships/diagramData" Target="../diagrams/data35.xml"/><Relationship Id="rId12" Type="http://schemas.openxmlformats.org/officeDocument/2006/relationships/diagramData" Target="../diagrams/data36.xml"/><Relationship Id="rId17" Type="http://schemas.openxmlformats.org/officeDocument/2006/relationships/diagramData" Target="../diagrams/data37.xml"/><Relationship Id="rId2" Type="http://schemas.openxmlformats.org/officeDocument/2006/relationships/diagramData" Target="../diagrams/data34.xml"/><Relationship Id="rId16" Type="http://schemas.microsoft.com/office/2007/relationships/diagramDrawing" Target="../diagrams/drawing36.xml"/><Relationship Id="rId20" Type="http://schemas.openxmlformats.org/officeDocument/2006/relationships/diagramColors" Target="../diagrams/colors3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5" Type="http://schemas.openxmlformats.org/officeDocument/2006/relationships/diagramColors" Target="../diagrams/colors36.xml"/><Relationship Id="rId10" Type="http://schemas.openxmlformats.org/officeDocument/2006/relationships/diagramColors" Target="../diagrams/colors35.xml"/><Relationship Id="rId19" Type="http://schemas.openxmlformats.org/officeDocument/2006/relationships/diagramQuickStyle" Target="../diagrams/quickStyle37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Relationship Id="rId14" Type="http://schemas.openxmlformats.org/officeDocument/2006/relationships/diagramQuickStyle" Target="../diagrams/quickStyle3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/><Relationship Id="rId3" Type="http://schemas.openxmlformats.org/officeDocument/2006/relationships/diagramLayout" Target="../diagrams/layout38.xml"/><Relationship Id="rId7" Type="http://schemas.openxmlformats.org/officeDocument/2006/relationships/diagramData" Target="../diagrams/data39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8.xml"/><Relationship Id="rId11" Type="http://schemas.microsoft.com/office/2007/relationships/diagramDrawing" Target="../diagrams/drawing39.xml"/><Relationship Id="rId5" Type="http://schemas.openxmlformats.org/officeDocument/2006/relationships/diagramColors" Target="../diagrams/colors38.xml"/><Relationship Id="rId10" Type="http://schemas.openxmlformats.org/officeDocument/2006/relationships/diagramColors" Target="../diagrams/colors39.xml"/><Relationship Id="rId4" Type="http://schemas.openxmlformats.org/officeDocument/2006/relationships/diagramQuickStyle" Target="../diagrams/quickStyle38.xml"/><Relationship Id="rId9" Type="http://schemas.openxmlformats.org/officeDocument/2006/relationships/diagramQuickStyle" Target="../diagrams/quickStyle39.xml"/></Relationships>
</file>

<file path=ppt/slides/_rels/slide15.xml.rels><?xml version="1.0" encoding="UTF-8" standalone="yes" ?><Relationships xmlns="http://schemas.openxmlformats.org/package/2006/relationships"><Relationship Id="rId8" Target="../diagrams/layout41.xml" Type="http://schemas.openxmlformats.org/officeDocument/2006/relationships/diagramLayout"/><Relationship Id="rId13" Target="../diagrams/layout42.xml" Type="http://schemas.openxmlformats.org/officeDocument/2006/relationships/diagramLayout"/><Relationship Id="rId18" Target="../diagrams/data43.xml" Type="http://schemas.openxmlformats.org/officeDocument/2006/relationships/diagramData"/><Relationship Id="rId3" Target="../diagrams/layout40.xml" Type="http://schemas.openxmlformats.org/officeDocument/2006/relationships/diagramLayout"/><Relationship Id="rId21" Target="../diagrams/colors43.xml" Type="http://schemas.openxmlformats.org/officeDocument/2006/relationships/diagramColors"/><Relationship Id="rId7" Target="../diagrams/data41.xml" Type="http://schemas.openxmlformats.org/officeDocument/2006/relationships/diagramData"/><Relationship Id="rId12" Target="../diagrams/data42.xml" Type="http://schemas.openxmlformats.org/officeDocument/2006/relationships/diagramData"/><Relationship Id="rId17" Target="../media/image21.jpeg" Type="http://schemas.openxmlformats.org/officeDocument/2006/relationships/image"/><Relationship Id="rId2" Target="../diagrams/data40.xml" Type="http://schemas.openxmlformats.org/officeDocument/2006/relationships/diagramData"/><Relationship Id="rId16" Target="../diagrams/drawing42.xml" Type="http://schemas.microsoft.com/office/2007/relationships/diagramDrawing"/><Relationship Id="rId20" Target="../diagrams/quickStyle43.xml" Type="http://schemas.openxmlformats.org/officeDocument/2006/relationships/diagramQuickStyle"/><Relationship Id="rId1" Target="../slideLayouts/slideLayout7.xml" Type="http://schemas.openxmlformats.org/officeDocument/2006/relationships/slideLayout"/><Relationship Id="rId6" Target="../diagrams/drawing40.xml" Type="http://schemas.microsoft.com/office/2007/relationships/diagramDrawing"/><Relationship Id="rId11" Target="../diagrams/drawing41.xml" Type="http://schemas.microsoft.com/office/2007/relationships/diagramDrawing"/><Relationship Id="rId5" Target="../diagrams/colors40.xml" Type="http://schemas.openxmlformats.org/officeDocument/2006/relationships/diagramColors"/><Relationship Id="rId15" Target="../diagrams/colors42.xml" Type="http://schemas.openxmlformats.org/officeDocument/2006/relationships/diagramColors"/><Relationship Id="rId10" Target="../diagrams/colors41.xml" Type="http://schemas.openxmlformats.org/officeDocument/2006/relationships/diagramColors"/><Relationship Id="rId19" Target="../diagrams/layout43.xml" Type="http://schemas.openxmlformats.org/officeDocument/2006/relationships/diagramLayout"/><Relationship Id="rId4" Target="../diagrams/quickStyle40.xml" Type="http://schemas.openxmlformats.org/officeDocument/2006/relationships/diagramQuickStyle"/><Relationship Id="rId9" Target="../diagrams/quickStyle41.xml" Type="http://schemas.openxmlformats.org/officeDocument/2006/relationships/diagramQuickStyle"/><Relationship Id="rId14" Target="../diagrams/quickStyle42.xml" Type="http://schemas.openxmlformats.org/officeDocument/2006/relationships/diagramQuickStyle"/><Relationship Id="rId22" Target="../diagrams/drawing43.xml" Type="http://schemas.microsoft.com/office/2007/relationships/diagramDrawing"/></Relationships>
</file>

<file path=ppt/slides/_rels/slide16.xml.rels><?xml version="1.0" encoding="UTF-8" standalone="yes" ?><Relationships xmlns="http://schemas.openxmlformats.org/package/2006/relationships"><Relationship Id="rId8" Target="../diagrams/data45.xml" Type="http://schemas.openxmlformats.org/officeDocument/2006/relationships/diagramData"/><Relationship Id="rId3" Target="../diagrams/data44.xml" Type="http://schemas.openxmlformats.org/officeDocument/2006/relationships/diagramData"/><Relationship Id="rId7" Target="../diagrams/drawing44.xml" Type="http://schemas.microsoft.com/office/2007/relationships/diagramDrawing"/><Relationship Id="rId12" Target="../diagrams/drawing45.xml" Type="http://schemas.microsoft.com/office/2007/relationships/diagramDrawing"/><Relationship Id="rId2" Target="../media/image22.jpeg" Type="http://schemas.openxmlformats.org/officeDocument/2006/relationships/image"/><Relationship Id="rId1" Target="../slideLayouts/slideLayout7.xml" Type="http://schemas.openxmlformats.org/officeDocument/2006/relationships/slideLayout"/><Relationship Id="rId6" Target="../diagrams/colors44.xml" Type="http://schemas.openxmlformats.org/officeDocument/2006/relationships/diagramColors"/><Relationship Id="rId11" Target="../diagrams/colors45.xml" Type="http://schemas.openxmlformats.org/officeDocument/2006/relationships/diagramColors"/><Relationship Id="rId5" Target="../diagrams/quickStyle44.xml" Type="http://schemas.openxmlformats.org/officeDocument/2006/relationships/diagramQuickStyle"/><Relationship Id="rId10" Target="../diagrams/quickStyle45.xml" Type="http://schemas.openxmlformats.org/officeDocument/2006/relationships/diagramQuickStyle"/><Relationship Id="rId4" Target="../diagrams/layout44.xml" Type="http://schemas.openxmlformats.org/officeDocument/2006/relationships/diagramLayout"/><Relationship Id="rId9" Target="../diagrams/layout45.xml" Type="http://schemas.openxmlformats.org/officeDocument/2006/relationships/diagramLayout"/></Relationships>
</file>

<file path=ppt/slides/_rels/slide17.xml.rels><?xml version="1.0" encoding="UTF-8" standalone="yes" ?><Relationships xmlns="http://schemas.openxmlformats.org/package/2006/relationships"><Relationship Id="rId8" Target="../diagrams/layout47.xml" Type="http://schemas.openxmlformats.org/officeDocument/2006/relationships/diagramLayout"/><Relationship Id="rId13" Target="../diagrams/layout48.xml" Type="http://schemas.openxmlformats.org/officeDocument/2006/relationships/diagramLayout"/><Relationship Id="rId18" Target="../diagrams/data49.xml" Type="http://schemas.openxmlformats.org/officeDocument/2006/relationships/diagramData"/><Relationship Id="rId3" Target="../diagrams/layout46.xml" Type="http://schemas.openxmlformats.org/officeDocument/2006/relationships/diagramLayout"/><Relationship Id="rId21" Target="../diagrams/colors49.xml" Type="http://schemas.openxmlformats.org/officeDocument/2006/relationships/diagramColors"/><Relationship Id="rId7" Target="../diagrams/data47.xml" Type="http://schemas.openxmlformats.org/officeDocument/2006/relationships/diagramData"/><Relationship Id="rId12" Target="../diagrams/data48.xml" Type="http://schemas.openxmlformats.org/officeDocument/2006/relationships/diagramData"/><Relationship Id="rId17" Target="../media/image23.jpeg" Type="http://schemas.openxmlformats.org/officeDocument/2006/relationships/image"/><Relationship Id="rId2" Target="../diagrams/data46.xml" Type="http://schemas.openxmlformats.org/officeDocument/2006/relationships/diagramData"/><Relationship Id="rId16" Target="../diagrams/drawing48.xml" Type="http://schemas.microsoft.com/office/2007/relationships/diagramDrawing"/><Relationship Id="rId20" Target="../diagrams/quickStyle49.xml" Type="http://schemas.openxmlformats.org/officeDocument/2006/relationships/diagramQuickStyle"/><Relationship Id="rId1" Target="../slideLayouts/slideLayout7.xml" Type="http://schemas.openxmlformats.org/officeDocument/2006/relationships/slideLayout"/><Relationship Id="rId6" Target="../diagrams/drawing46.xml" Type="http://schemas.microsoft.com/office/2007/relationships/diagramDrawing"/><Relationship Id="rId11" Target="../diagrams/drawing47.xml" Type="http://schemas.microsoft.com/office/2007/relationships/diagramDrawing"/><Relationship Id="rId5" Target="../diagrams/colors46.xml" Type="http://schemas.openxmlformats.org/officeDocument/2006/relationships/diagramColors"/><Relationship Id="rId15" Target="../diagrams/colors48.xml" Type="http://schemas.openxmlformats.org/officeDocument/2006/relationships/diagramColors"/><Relationship Id="rId10" Target="../diagrams/colors47.xml" Type="http://schemas.openxmlformats.org/officeDocument/2006/relationships/diagramColors"/><Relationship Id="rId19" Target="../diagrams/layout49.xml" Type="http://schemas.openxmlformats.org/officeDocument/2006/relationships/diagramLayout"/><Relationship Id="rId4" Target="../diagrams/quickStyle46.xml" Type="http://schemas.openxmlformats.org/officeDocument/2006/relationships/diagramQuickStyle"/><Relationship Id="rId9" Target="../diagrams/quickStyle47.xml" Type="http://schemas.openxmlformats.org/officeDocument/2006/relationships/diagramQuickStyle"/><Relationship Id="rId14" Target="../diagrams/quickStyle48.xml" Type="http://schemas.openxmlformats.org/officeDocument/2006/relationships/diagramQuickStyle"/><Relationship Id="rId22" Target="../diagrams/drawing49.xml" Type="http://schemas.microsoft.com/office/2007/relationships/diagramDrawi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1.xml"/><Relationship Id="rId13" Type="http://schemas.openxmlformats.org/officeDocument/2006/relationships/diagramData" Target="../diagrams/data52.xml"/><Relationship Id="rId3" Type="http://schemas.openxmlformats.org/officeDocument/2006/relationships/diagramData" Target="../diagrams/data50.xml"/><Relationship Id="rId7" Type="http://schemas.microsoft.com/office/2007/relationships/diagramDrawing" Target="../diagrams/drawing50.xml"/><Relationship Id="rId12" Type="http://schemas.microsoft.com/office/2007/relationships/diagramDrawing" Target="../diagrams/drawing51.xml"/><Relationship Id="rId17" Type="http://schemas.microsoft.com/office/2007/relationships/diagramDrawing" Target="../diagrams/drawing52.xml"/><Relationship Id="rId2" Type="http://schemas.openxmlformats.org/officeDocument/2006/relationships/image" Target="../media/image24.jpeg"/><Relationship Id="rId16" Type="http://schemas.openxmlformats.org/officeDocument/2006/relationships/diagramColors" Target="../diagrams/colors5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0.xml"/><Relationship Id="rId11" Type="http://schemas.openxmlformats.org/officeDocument/2006/relationships/diagramColors" Target="../diagrams/colors51.xml"/><Relationship Id="rId5" Type="http://schemas.openxmlformats.org/officeDocument/2006/relationships/diagramQuickStyle" Target="../diagrams/quickStyle50.xml"/><Relationship Id="rId15" Type="http://schemas.openxmlformats.org/officeDocument/2006/relationships/diagramQuickStyle" Target="../diagrams/quickStyle52.xml"/><Relationship Id="rId10" Type="http://schemas.openxmlformats.org/officeDocument/2006/relationships/diagramQuickStyle" Target="../diagrams/quickStyle51.xml"/><Relationship Id="rId4" Type="http://schemas.openxmlformats.org/officeDocument/2006/relationships/diagramLayout" Target="../diagrams/layout50.xml"/><Relationship Id="rId9" Type="http://schemas.openxmlformats.org/officeDocument/2006/relationships/diagramLayout" Target="../diagrams/layout51.xml"/><Relationship Id="rId14" Type="http://schemas.openxmlformats.org/officeDocument/2006/relationships/diagramLayout" Target="../diagrams/layout52.xml"/></Relationships>
</file>

<file path=ppt/slides/_rels/slide19.xml.rels><?xml version="1.0" encoding="UTF-8" standalone="yes" ?><Relationships xmlns="http://schemas.openxmlformats.org/package/2006/relationships"><Relationship Id="rId8" Target="../diagrams/layout54.xml" Type="http://schemas.openxmlformats.org/officeDocument/2006/relationships/diagramLayout"/><Relationship Id="rId3" Target="../diagrams/layout53.xml" Type="http://schemas.openxmlformats.org/officeDocument/2006/relationships/diagramLayout"/><Relationship Id="rId7" Target="../diagrams/data54.xml" Type="http://schemas.openxmlformats.org/officeDocument/2006/relationships/diagramData"/><Relationship Id="rId12" Target="../media/image25.jpeg" Type="http://schemas.openxmlformats.org/officeDocument/2006/relationships/image"/><Relationship Id="rId2" Target="../diagrams/data53.xml" Type="http://schemas.openxmlformats.org/officeDocument/2006/relationships/diagramData"/><Relationship Id="rId1" Target="../slideLayouts/slideLayout7.xml" Type="http://schemas.openxmlformats.org/officeDocument/2006/relationships/slideLayout"/><Relationship Id="rId6" Target="../diagrams/drawing53.xml" Type="http://schemas.microsoft.com/office/2007/relationships/diagramDrawing"/><Relationship Id="rId11" Target="../diagrams/drawing54.xml" Type="http://schemas.microsoft.com/office/2007/relationships/diagramDrawing"/><Relationship Id="rId5" Target="../diagrams/colors53.xml" Type="http://schemas.openxmlformats.org/officeDocument/2006/relationships/diagramColors"/><Relationship Id="rId10" Target="../diagrams/colors54.xml" Type="http://schemas.openxmlformats.org/officeDocument/2006/relationships/diagramColors"/><Relationship Id="rId4" Target="../diagrams/quickStyle53.xml" Type="http://schemas.openxmlformats.org/officeDocument/2006/relationships/diagramQuickStyle"/><Relationship Id="rId9" Target="../diagrams/quickStyle54.xml" Type="http://schemas.openxmlformats.org/officeDocument/2006/relationships/diagramQuickStyle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5.xml"/><Relationship Id="rId3" Type="http://schemas.microsoft.com/office/2007/relationships/hdphoto" Target="../media/hdphoto1.wdp"/><Relationship Id="rId7" Type="http://schemas.openxmlformats.org/officeDocument/2006/relationships/diagramColors" Target="../diagrams/colors5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5.xml"/><Relationship Id="rId5" Type="http://schemas.openxmlformats.org/officeDocument/2006/relationships/diagramLayout" Target="../diagrams/layout55.xml"/><Relationship Id="rId4" Type="http://schemas.openxmlformats.org/officeDocument/2006/relationships/diagramData" Target="../diagrams/data55.xml"/><Relationship Id="rId9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6.xml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7.xml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8.xml"/><Relationship Id="rId7" Type="http://schemas.microsoft.com/office/2007/relationships/diagramDrawing" Target="../diagrams/drawing58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8.xml"/><Relationship Id="rId5" Type="http://schemas.openxmlformats.org/officeDocument/2006/relationships/diagramQuickStyle" Target="../diagrams/quickStyle58.xml"/><Relationship Id="rId4" Type="http://schemas.openxmlformats.org/officeDocument/2006/relationships/diagramLayout" Target="../diagrams/layout5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9.xml"/><Relationship Id="rId7" Type="http://schemas.microsoft.com/office/2007/relationships/diagramDrawing" Target="../diagrams/drawing59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9.xml"/><Relationship Id="rId5" Type="http://schemas.openxmlformats.org/officeDocument/2006/relationships/diagramQuickStyle" Target="../diagrams/quickStyle59.xml"/><Relationship Id="rId4" Type="http://schemas.openxmlformats.org/officeDocument/2006/relationships/diagramLayout" Target="../diagrams/layout5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Data" Target="../diagrams/data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6.jfif"/><Relationship Id="rId17" Type="http://schemas.microsoft.com/office/2007/relationships/diagramDrawing" Target="../diagrams/drawing9.xml"/><Relationship Id="rId2" Type="http://schemas.openxmlformats.org/officeDocument/2006/relationships/diagramData" Target="../diagrams/data7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QuickStyle" Target="../diagrams/quickStyle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Layout" Target="../diagrams/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7.jfif"/><Relationship Id="rId12" Type="http://schemas.microsoft.com/office/2007/relationships/diagramDrawing" Target="../diagrams/drawing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openxmlformats.org/officeDocument/2006/relationships/diagramColors" Target="../diagrams/colors11.xml"/><Relationship Id="rId5" Type="http://schemas.openxmlformats.org/officeDocument/2006/relationships/diagramColors" Target="../diagrams/colors10.xml"/><Relationship Id="rId10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10.xml"/><Relationship Id="rId9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" Type="http://schemas.openxmlformats.org/officeDocument/2006/relationships/image" Target="../media/image8.png"/><Relationship Id="rId16" Type="http://schemas.openxmlformats.org/officeDocument/2006/relationships/diagramColors" Target="../diagrams/colors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/Relationships>
</file>

<file path=ppt/slides/_rels/slide8.xml.rels><?xml version="1.0" encoding="UTF-8" standalone="yes" ?><Relationships xmlns="http://schemas.openxmlformats.org/package/2006/relationships"><Relationship Id="rId8" Target="../diagrams/layout19.xml" Type="http://schemas.openxmlformats.org/officeDocument/2006/relationships/diagramLayout"/><Relationship Id="rId13" Target="../diagrams/layout20.xml" Type="http://schemas.openxmlformats.org/officeDocument/2006/relationships/diagramLayout"/><Relationship Id="rId18" Target="../media/image12.jpeg" Type="http://schemas.openxmlformats.org/officeDocument/2006/relationships/image"/><Relationship Id="rId3" Target="../diagrams/layout18.xml" Type="http://schemas.openxmlformats.org/officeDocument/2006/relationships/diagramLayout"/><Relationship Id="rId21" Target="../diagrams/quickStyle21.xml" Type="http://schemas.openxmlformats.org/officeDocument/2006/relationships/diagramQuickStyle"/><Relationship Id="rId7" Target="../diagrams/data19.xml" Type="http://schemas.openxmlformats.org/officeDocument/2006/relationships/diagramData"/><Relationship Id="rId12" Target="../diagrams/data20.xml" Type="http://schemas.openxmlformats.org/officeDocument/2006/relationships/diagramData"/><Relationship Id="rId17" Target="../media/image11.jfif" Type="http://schemas.openxmlformats.org/officeDocument/2006/relationships/image"/><Relationship Id="rId2" Target="../diagrams/data18.xml" Type="http://schemas.openxmlformats.org/officeDocument/2006/relationships/diagramData"/><Relationship Id="rId16" Target="../diagrams/drawing20.xml" Type="http://schemas.microsoft.com/office/2007/relationships/diagramDrawing"/><Relationship Id="rId20" Target="../diagrams/layout21.xml" Type="http://schemas.openxmlformats.org/officeDocument/2006/relationships/diagramLayout"/><Relationship Id="rId1" Target="../slideLayouts/slideLayout2.xml" Type="http://schemas.openxmlformats.org/officeDocument/2006/relationships/slideLayout"/><Relationship Id="rId6" Target="../diagrams/drawing18.xml" Type="http://schemas.microsoft.com/office/2007/relationships/diagramDrawing"/><Relationship Id="rId11" Target="../diagrams/drawing19.xml" Type="http://schemas.microsoft.com/office/2007/relationships/diagramDrawing"/><Relationship Id="rId5" Target="../diagrams/colors18.xml" Type="http://schemas.openxmlformats.org/officeDocument/2006/relationships/diagramColors"/><Relationship Id="rId15" Target="../diagrams/colors20.xml" Type="http://schemas.openxmlformats.org/officeDocument/2006/relationships/diagramColors"/><Relationship Id="rId23" Target="../diagrams/drawing21.xml" Type="http://schemas.microsoft.com/office/2007/relationships/diagramDrawing"/><Relationship Id="rId10" Target="../diagrams/colors19.xml" Type="http://schemas.openxmlformats.org/officeDocument/2006/relationships/diagramColors"/><Relationship Id="rId19" Target="../diagrams/data21.xml" Type="http://schemas.openxmlformats.org/officeDocument/2006/relationships/diagramData"/><Relationship Id="rId4" Target="../diagrams/quickStyle18.xml" Type="http://schemas.openxmlformats.org/officeDocument/2006/relationships/diagramQuickStyle"/><Relationship Id="rId9" Target="../diagrams/quickStyle19.xml" Type="http://schemas.openxmlformats.org/officeDocument/2006/relationships/diagramQuickStyle"/><Relationship Id="rId14" Target="../diagrams/quickStyle20.xml" Type="http://schemas.openxmlformats.org/officeDocument/2006/relationships/diagramQuickStyle"/><Relationship Id="rId22" Target="../diagrams/colors21.xml" Type="http://schemas.openxmlformats.org/officeDocument/2006/relationships/diagramColors"/></Relationships>
</file>

<file path=ppt/slides/_rels/slide9.xml.rels><?xml version="1.0" encoding="UTF-8" standalone="yes" ?><Relationships xmlns="http://schemas.openxmlformats.org/package/2006/relationships"><Relationship Id="rId8" Target="../diagrams/layout23.xml" Type="http://schemas.openxmlformats.org/officeDocument/2006/relationships/diagramLayout"/><Relationship Id="rId13" Target="../diagrams/layout24.xml" Type="http://schemas.openxmlformats.org/officeDocument/2006/relationships/diagramLayout"/><Relationship Id="rId18" Target="../diagrams/layout25.xml" Type="http://schemas.openxmlformats.org/officeDocument/2006/relationships/diagramLayout"/><Relationship Id="rId3" Target="../diagrams/layout22.xml" Type="http://schemas.openxmlformats.org/officeDocument/2006/relationships/diagramLayout"/><Relationship Id="rId21" Target="../diagrams/drawing25.xml" Type="http://schemas.microsoft.com/office/2007/relationships/diagramDrawing"/><Relationship Id="rId7" Target="../diagrams/data23.xml" Type="http://schemas.openxmlformats.org/officeDocument/2006/relationships/diagramData"/><Relationship Id="rId12" Target="../diagrams/data24.xml" Type="http://schemas.openxmlformats.org/officeDocument/2006/relationships/diagramData"/><Relationship Id="rId17" Target="../diagrams/data25.xml" Type="http://schemas.openxmlformats.org/officeDocument/2006/relationships/diagramData"/><Relationship Id="rId2" Target="../diagrams/data22.xml" Type="http://schemas.openxmlformats.org/officeDocument/2006/relationships/diagramData"/><Relationship Id="rId16" Target="../diagrams/drawing24.xml" Type="http://schemas.microsoft.com/office/2007/relationships/diagramDrawing"/><Relationship Id="rId20" Target="../diagrams/colors25.xml" Type="http://schemas.openxmlformats.org/officeDocument/2006/relationships/diagramColors"/><Relationship Id="rId1" Target="../slideLayouts/slideLayout7.xml" Type="http://schemas.openxmlformats.org/officeDocument/2006/relationships/slideLayout"/><Relationship Id="rId6" Target="../diagrams/drawing22.xml" Type="http://schemas.microsoft.com/office/2007/relationships/diagramDrawing"/><Relationship Id="rId11" Target="../diagrams/drawing23.xml" Type="http://schemas.microsoft.com/office/2007/relationships/diagramDrawing"/><Relationship Id="rId5" Target="../diagrams/colors22.xml" Type="http://schemas.openxmlformats.org/officeDocument/2006/relationships/diagramColors"/><Relationship Id="rId15" Target="../diagrams/colors24.xml" Type="http://schemas.openxmlformats.org/officeDocument/2006/relationships/diagramColors"/><Relationship Id="rId10" Target="../diagrams/colors23.xml" Type="http://schemas.openxmlformats.org/officeDocument/2006/relationships/diagramColors"/><Relationship Id="rId19" Target="../diagrams/quickStyle25.xml" Type="http://schemas.openxmlformats.org/officeDocument/2006/relationships/diagramQuickStyle"/><Relationship Id="rId4" Target="../diagrams/quickStyle22.xml" Type="http://schemas.openxmlformats.org/officeDocument/2006/relationships/diagramQuickStyle"/><Relationship Id="rId9" Target="../diagrams/quickStyle23.xml" Type="http://schemas.openxmlformats.org/officeDocument/2006/relationships/diagramQuickStyle"/><Relationship Id="rId14" Target="../diagrams/quickStyle24.xml" Type="http://schemas.openxmlformats.org/officeDocument/2006/relationships/diagramQuickStyle"/><Relationship Id="rId22" Target="../media/image14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80B165-1516-413E-BAB4-FC86A2695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990910"/>
              </p:ext>
            </p:extLst>
          </p:nvPr>
        </p:nvGraphicFramePr>
        <p:xfrm>
          <a:off x="-287400" y="-995316"/>
          <a:ext cx="12766799" cy="613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83C1B536-CC99-40B5-8CA1-913E34FD8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2690"/>
            <a:ext cx="733425" cy="8101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87817FE-5DB0-4716-8115-7C8D5991F0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436245"/>
              </p:ext>
            </p:extLst>
          </p:nvPr>
        </p:nvGraphicFramePr>
        <p:xfrm>
          <a:off x="-138897" y="3578809"/>
          <a:ext cx="6528121" cy="2725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ADCF24-3096-4A90-9AD4-874B52F22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743501"/>
              </p:ext>
            </p:extLst>
          </p:nvPr>
        </p:nvGraphicFramePr>
        <p:xfrm>
          <a:off x="173620" y="6002908"/>
          <a:ext cx="5185459" cy="746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1234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1F197-3405-4571-9FD8-AC34A46F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075C52-9648-4CBA-8E44-C2868FEFA6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927379"/>
              </p:ext>
            </p:extLst>
          </p:nvPr>
        </p:nvGraphicFramePr>
        <p:xfrm>
          <a:off x="2032000" y="348191"/>
          <a:ext cx="8128000" cy="227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B07A81-9503-4E68-9B01-B8AB38F23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11343"/>
              </p:ext>
            </p:extLst>
          </p:nvPr>
        </p:nvGraphicFramePr>
        <p:xfrm>
          <a:off x="3323145" y="2121762"/>
          <a:ext cx="5137274" cy="3639846"/>
        </p:xfrm>
        <a:graphic>
          <a:graphicData uri="http://schemas.openxmlformats.org/drawingml/2006/table">
            <a:tbl>
              <a:tblPr firstRow="1" lastRow="1" bandRow="1">
                <a:tableStyleId>{8FD4443E-F989-4FC4-A0C8-D5A2AF1F390B}</a:tableStyleId>
              </a:tblPr>
              <a:tblGrid>
                <a:gridCol w="2371370">
                  <a:extLst>
                    <a:ext uri="{9D8B030D-6E8A-4147-A177-3AD203B41FA5}">
                      <a16:colId xmlns:a16="http://schemas.microsoft.com/office/drawing/2014/main" val="2971483673"/>
                    </a:ext>
                  </a:extLst>
                </a:gridCol>
                <a:gridCol w="2765904">
                  <a:extLst>
                    <a:ext uri="{9D8B030D-6E8A-4147-A177-3AD203B41FA5}">
                      <a16:colId xmlns:a16="http://schemas.microsoft.com/office/drawing/2014/main" val="1183882787"/>
                    </a:ext>
                  </a:extLst>
                </a:gridCol>
              </a:tblGrid>
              <a:tr h="5199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 Name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3128"/>
                  </a:ext>
                </a:extLst>
              </a:tr>
              <a:tr h="519978">
                <a:tc>
                  <a:txBody>
                    <a:bodyPr/>
                    <a:lstStyle/>
                    <a:p>
                      <a:r>
                        <a:rPr lang="en-US" dirty="0"/>
                        <a:t>Ultrasonic Sensor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68815"/>
                  </a:ext>
                </a:extLst>
              </a:tr>
              <a:tr h="519978">
                <a:tc>
                  <a:txBody>
                    <a:bodyPr/>
                    <a:lstStyle/>
                    <a:p>
                      <a:r>
                        <a:rPr lang="en-US" dirty="0"/>
                        <a:t>Motion Sensor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826566"/>
                  </a:ext>
                </a:extLst>
              </a:tr>
              <a:tr h="519978">
                <a:tc>
                  <a:txBody>
                    <a:bodyPr/>
                    <a:lstStyle/>
                    <a:p>
                      <a:r>
                        <a:rPr lang="en-US" dirty="0"/>
                        <a:t>LED Indicator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2346"/>
                  </a:ext>
                </a:extLst>
              </a:tr>
              <a:tr h="519978">
                <a:tc>
                  <a:txBody>
                    <a:bodyPr/>
                    <a:lstStyle/>
                    <a:p>
                      <a:r>
                        <a:rPr lang="en-US" dirty="0" err="1"/>
                        <a:t>WiFi</a:t>
                      </a:r>
                      <a:r>
                        <a:rPr lang="en-US" dirty="0"/>
                        <a:t> Module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51002"/>
                  </a:ext>
                </a:extLst>
              </a:tr>
              <a:tr h="519978">
                <a:tc>
                  <a:txBody>
                    <a:bodyPr/>
                    <a:lstStyle/>
                    <a:p>
                      <a:r>
                        <a:rPr lang="en-US" dirty="0"/>
                        <a:t>LCD Display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51565"/>
                  </a:ext>
                </a:extLst>
              </a:tr>
              <a:tr h="5199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2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10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5174929-AB1C-48F1-87C8-A765A8328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099522"/>
              </p:ext>
            </p:extLst>
          </p:nvPr>
        </p:nvGraphicFramePr>
        <p:xfrm>
          <a:off x="-119217" y="212025"/>
          <a:ext cx="12379279" cy="147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330A-E61A-4C39-A6F5-ED7BAD93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6341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C9201F3-B493-44BD-9BB1-5EDBC582D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624181"/>
              </p:ext>
            </p:extLst>
          </p:nvPr>
        </p:nvGraphicFramePr>
        <p:xfrm>
          <a:off x="795892" y="951310"/>
          <a:ext cx="11102543" cy="3779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325CE1E-6F4F-4FED-BFFF-9558D93F1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55537"/>
              </p:ext>
            </p:extLst>
          </p:nvPr>
        </p:nvGraphicFramePr>
        <p:xfrm>
          <a:off x="943353" y="2423604"/>
          <a:ext cx="3246908" cy="443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7F31DD57-CFA0-4649-B39B-CAEE711A2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290995"/>
              </p:ext>
            </p:extLst>
          </p:nvPr>
        </p:nvGraphicFramePr>
        <p:xfrm>
          <a:off x="841474" y="1292271"/>
          <a:ext cx="5234866" cy="535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4DFA8388-FED9-4423-BB3F-16568D1D7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394762"/>
              </p:ext>
            </p:extLst>
          </p:nvPr>
        </p:nvGraphicFramePr>
        <p:xfrm>
          <a:off x="6347164" y="2006166"/>
          <a:ext cx="5341305" cy="384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0594AF5-8531-484D-8AB0-469B18254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211306"/>
              </p:ext>
            </p:extLst>
          </p:nvPr>
        </p:nvGraphicFramePr>
        <p:xfrm>
          <a:off x="1" y="0"/>
          <a:ext cx="3098306" cy="878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409346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F7548599-45D7-475F-8069-D5C768EB9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926313"/>
              </p:ext>
            </p:extLst>
          </p:nvPr>
        </p:nvGraphicFramePr>
        <p:xfrm>
          <a:off x="1052636" y="334432"/>
          <a:ext cx="9905998" cy="147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82ED6-52BE-46F7-9122-2F0A25B7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525F3A-079C-4735-AD08-0A4D10231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412" y="4638219"/>
            <a:ext cx="3786434" cy="21241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C4BFC7-DB4D-49A6-BA68-F5BB84C7E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411" y="2051088"/>
            <a:ext cx="3786435" cy="24446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FC0189-165A-4CEF-8C9E-620B01687C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8999" y="2069951"/>
            <a:ext cx="3894385" cy="22074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E0B5A3-460D-419A-9634-4719C2A874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8999" y="4448874"/>
            <a:ext cx="3894384" cy="2313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278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1FFCE4-D3C3-4D94-9C38-61858F930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871866"/>
              </p:ext>
            </p:extLst>
          </p:nvPr>
        </p:nvGraphicFramePr>
        <p:xfrm>
          <a:off x="-1163823" y="317990"/>
          <a:ext cx="13355823" cy="147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664372-8E1A-40C5-9D8E-CE67B554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646" y="641984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94AAB1-952E-419C-A873-B2547BA7A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9588"/>
              </p:ext>
            </p:extLst>
          </p:nvPr>
        </p:nvGraphicFramePr>
        <p:xfrm>
          <a:off x="641350" y="2079626"/>
          <a:ext cx="8128000" cy="229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82B0180-ADD7-40FE-9DAE-26845CAE5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842235"/>
              </p:ext>
            </p:extLst>
          </p:nvPr>
        </p:nvGraphicFramePr>
        <p:xfrm>
          <a:off x="641350" y="4257674"/>
          <a:ext cx="8128000" cy="216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AC709B0A-AD9E-4EB8-893D-E0401BDBB801}"/>
              </a:ext>
            </a:extLst>
          </p:cNvPr>
          <p:cNvSpPr/>
          <p:nvPr/>
        </p:nvSpPr>
        <p:spPr>
          <a:xfrm>
            <a:off x="8839200" y="2305050"/>
            <a:ext cx="885825" cy="2581275"/>
          </a:xfrm>
          <a:prstGeom prst="rightBrac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C498CC1-E9A0-49C0-A715-D395A8B58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051527"/>
              </p:ext>
            </p:extLst>
          </p:nvPr>
        </p:nvGraphicFramePr>
        <p:xfrm>
          <a:off x="9794875" y="2689715"/>
          <a:ext cx="2187575" cy="147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9FD05312-781A-447D-801A-EBDA6B85B68B}"/>
              </a:ext>
            </a:extLst>
          </p:cNvPr>
          <p:cNvSpPr/>
          <p:nvPr/>
        </p:nvSpPr>
        <p:spPr>
          <a:xfrm>
            <a:off x="8982075" y="5524500"/>
            <a:ext cx="742950" cy="276225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Diagram group">
            <a:extLst>
              <a:ext uri="{FF2B5EF4-FFF2-40B4-BE49-F238E27FC236}">
                <a16:creationId xmlns:a16="http://schemas.microsoft.com/office/drawing/2014/main" id="{797E6F14-6C61-4FBD-9E8F-840CD2DBB70A}"/>
              </a:ext>
            </a:extLst>
          </p:cNvPr>
          <p:cNvGrpSpPr/>
          <p:nvPr/>
        </p:nvGrpSpPr>
        <p:grpSpPr>
          <a:xfrm>
            <a:off x="9794874" y="4868227"/>
            <a:ext cx="2187575" cy="1312545"/>
            <a:chOff x="0" y="166024"/>
            <a:chExt cx="2187575" cy="1312545"/>
          </a:xfrm>
          <a:scene3d>
            <a:camera prst="perspectiveHeroicExtremeRightFacing" zoom="82000">
              <a:rot lat="21263659" lon="21303153" rev="396046"/>
            </a:camera>
            <a:lightRig rig="morning" dir="t">
              <a:rot lat="0" lon="0" rev="20400000"/>
            </a:lightRig>
          </a:scene3d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83D2997-9484-4590-BE89-8A4DD1C99A22}"/>
                </a:ext>
              </a:extLst>
            </p:cNvPr>
            <p:cNvGrpSpPr/>
            <p:nvPr/>
          </p:nvGrpSpPr>
          <p:grpSpPr>
            <a:xfrm>
              <a:off x="0" y="166024"/>
              <a:ext cx="2187575" cy="1312545"/>
              <a:chOff x="0" y="166024"/>
              <a:chExt cx="2187575" cy="1312545"/>
            </a:xfrm>
            <a:scene3d>
              <a:camera prst="perspectiveHeroicExtremeRightFacing" zoom="82000">
                <a:rot lat="21263659" lon="21303153" rev="396046"/>
              </a:camera>
              <a:lightRig rig="morning" dir="t">
                <a:rot lat="0" lon="0" rev="20400000"/>
              </a:lightRig>
            </a:scene3d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4521B8B-0970-4088-99B9-7A0FBE69EAAF}"/>
                  </a:ext>
                </a:extLst>
              </p:cNvPr>
              <p:cNvSpPr/>
              <p:nvPr/>
            </p:nvSpPr>
            <p:spPr>
              <a:xfrm>
                <a:off x="0" y="166024"/>
                <a:ext cx="2187575" cy="1312545"/>
              </a:xfrm>
              <a:prstGeom prst="rect">
                <a:avLst/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7B70EC-A377-43B3-99D9-8467940A8B58}"/>
                  </a:ext>
                </a:extLst>
              </p:cNvPr>
              <p:cNvSpPr txBox="1"/>
              <p:nvPr/>
            </p:nvSpPr>
            <p:spPr>
              <a:xfrm>
                <a:off x="0" y="166024"/>
                <a:ext cx="2187575" cy="131254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0970" tIns="140970" rIns="140970" bIns="140970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700" dirty="0"/>
                  <a:t>Soft</a:t>
                </a:r>
                <a:r>
                  <a:rPr lang="en-US" sz="3700" kern="1200" dirty="0"/>
                  <a:t>ware</a:t>
                </a:r>
                <a:endParaRPr lang="en-IN" sz="37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84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4AEE46-E90A-4EDC-96BE-5C661268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584303-831C-4599-AA11-3CECFC2C0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258010"/>
              </p:ext>
            </p:extLst>
          </p:nvPr>
        </p:nvGraphicFramePr>
        <p:xfrm>
          <a:off x="-445704" y="300526"/>
          <a:ext cx="12989852" cy="1483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17BFA53-90DC-4AE6-A59C-D7B8353D7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513373"/>
              </p:ext>
            </p:extLst>
          </p:nvPr>
        </p:nvGraphicFramePr>
        <p:xfrm>
          <a:off x="2111375" y="1914525"/>
          <a:ext cx="7969249" cy="410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9387153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7F22D-6795-4309-883C-E4B13CE384B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dirty="0"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EF82F0-2C82-425D-A9BE-359F3F6D4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485124"/>
              </p:ext>
            </p:extLst>
          </p:nvPr>
        </p:nvGraphicFramePr>
        <p:xfrm>
          <a:off x="504826" y="104775"/>
          <a:ext cx="7105649" cy="353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5" r:dm="rId2" r:lo="rId3" r:qs="rId4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F69E5F5-6360-45CC-BA53-666D6A7BA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85534"/>
              </p:ext>
            </p:extLst>
          </p:nvPr>
        </p:nvGraphicFramePr>
        <p:xfrm>
          <a:off x="504826" y="4252404"/>
          <a:ext cx="11195943" cy="2240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10" r:dm="rId7" r:lo="rId8" r:qs="rId9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C9F44C-68C0-4403-8E1E-0DE0E5C93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646490"/>
              </p:ext>
            </p:extLst>
          </p:nvPr>
        </p:nvGraphicFramePr>
        <p:xfrm>
          <a:off x="410362" y="462779"/>
          <a:ext cx="6686087" cy="5932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15" r:dm="rId12" r:lo="rId13" r:qs="rId1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F847E6A-3554-46E2-B160-7739AF5BFA3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81"/>
          <a:stretch/>
        </p:blipFill>
        <p:spPr>
          <a:xfrm>
            <a:off x="7306230" y="2821587"/>
            <a:ext cx="4604320" cy="3057434"/>
          </a:xfrm>
          <a:prstGeom prst="roundRect">
            <a:avLst>
              <a:gd fmla="val 8594" name="adj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57899B-FEFF-4474-B974-51E2C2A72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857920"/>
              </p:ext>
            </p:extLst>
          </p:nvPr>
        </p:nvGraphicFramePr>
        <p:xfrm>
          <a:off x="6802758" y="-339013"/>
          <a:ext cx="5286167" cy="271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21" r:dm="rId18" r:lo="rId19" r:qs="rId20"/>
          </a:graphicData>
        </a:graphic>
      </p:graphicFrame>
    </p:spTree>
    <p:extLst>
      <p:ext uri="{BB962C8B-B14F-4D97-AF65-F5344CB8AC3E}">
        <p14:creationId xmlns:p14="http://schemas.microsoft.com/office/powerpoint/2010/main" val="277801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74D9C1-DCE1-4879-9BF4-62433811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2" y="2139127"/>
            <a:ext cx="5122415" cy="3654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EE982-A505-4F47-AF6A-563D2BCF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139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DE65EC2-FF08-4C97-ADD4-35748A55A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666171"/>
              </p:ext>
            </p:extLst>
          </p:nvPr>
        </p:nvGraphicFramePr>
        <p:xfrm>
          <a:off x="-143029" y="-793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E09C7DF-3EAA-4178-9FB6-C0EEB7122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564287"/>
              </p:ext>
            </p:extLst>
          </p:nvPr>
        </p:nvGraphicFramePr>
        <p:xfrm>
          <a:off x="816747" y="1713389"/>
          <a:ext cx="5708340" cy="4535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7210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67CA1-EE59-4D30-A70A-24ACBA9D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A8A450D-7B9A-4903-973B-92529045C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007795"/>
              </p:ext>
            </p:extLst>
          </p:nvPr>
        </p:nvGraphicFramePr>
        <p:xfrm>
          <a:off x="-23044" y="-239120"/>
          <a:ext cx="9015410" cy="210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5351003-D730-473A-8A17-1A26ED26C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515621"/>
              </p:ext>
            </p:extLst>
          </p:nvPr>
        </p:nvGraphicFramePr>
        <p:xfrm>
          <a:off x="149933" y="1864311"/>
          <a:ext cx="7440475" cy="83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614064E-4FF0-439B-A2F6-80E6464CA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985016"/>
              </p:ext>
            </p:extLst>
          </p:nvPr>
        </p:nvGraphicFramePr>
        <p:xfrm>
          <a:off x="149934" y="2627790"/>
          <a:ext cx="7440474" cy="193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39ED2DB-E492-4368-AC07-948538619CE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7988666" y="647682"/>
            <a:ext cx="4005452" cy="3630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59204E9-58E6-4AB0-8B58-39BCDED69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002285"/>
              </p:ext>
            </p:extLst>
          </p:nvPr>
        </p:nvGraphicFramePr>
        <p:xfrm>
          <a:off x="149933" y="4658844"/>
          <a:ext cx="11772778" cy="210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383044755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84967D-0F02-4CF9-AA02-0F04C3DB49B6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"/>
          <a:stretch/>
        </p:blipFill>
        <p:spPr bwMode="auto">
          <a:xfrm>
            <a:off x="6384931" y="3069771"/>
            <a:ext cx="5807069" cy="3788229"/>
          </a:xfrm>
          <a:prstGeom prst="roundRect">
            <a:avLst>
              <a:gd fmla="val 16667" name="adj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h="114300" prst="relaxedInset" w="3810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5845B7-0EF0-4F43-A191-450433984D3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11305710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2">
                    <a:lumMod val="50000"/>
                  </a:schemeClr>
                </a:solidFill>
              </a:rPr>
              <a:t>18</a:t>
            </a:fld>
            <a:endParaRPr dirty="0"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4F6E39-3881-4CC2-8EE4-6B38D558B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485917"/>
              </p:ext>
            </p:extLst>
          </p:nvPr>
        </p:nvGraphicFramePr>
        <p:xfrm>
          <a:off x="300660" y="93306"/>
          <a:ext cx="11390595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6" r:dm="rId3" r:lo="rId4" r:q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A3241D-F169-4A5C-8BA5-7A1BCB8AF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948141"/>
              </p:ext>
            </p:extLst>
          </p:nvPr>
        </p:nvGraphicFramePr>
        <p:xfrm>
          <a:off x="300661" y="3163078"/>
          <a:ext cx="5807069" cy="318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11" r:dm="rId8" r:lo="rId9" r:q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9EA85E2-1925-4680-8012-FC50E7A11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948488"/>
              </p:ext>
            </p:extLst>
          </p:nvPr>
        </p:nvGraphicFramePr>
        <p:xfrm>
          <a:off x="10280506" y="3163077"/>
          <a:ext cx="2306489" cy="755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16" r:dm="rId13" r:lo="rId14" r:qs="rId15"/>
          </a:graphicData>
        </a:graphic>
      </p:graphicFrame>
    </p:spTree>
    <p:extLst>
      <p:ext uri="{BB962C8B-B14F-4D97-AF65-F5344CB8AC3E}">
        <p14:creationId xmlns:p14="http://schemas.microsoft.com/office/powerpoint/2010/main" val="202322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46AC2-763D-414A-9F11-D6154093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7942F6-505C-48AF-8857-FB8AC2BF0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496595"/>
              </p:ext>
            </p:extLst>
          </p:nvPr>
        </p:nvGraphicFramePr>
        <p:xfrm>
          <a:off x="380752" y="-257453"/>
          <a:ext cx="10929399" cy="159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C655858-1F6E-431C-9DBA-892D3A06C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463496"/>
              </p:ext>
            </p:extLst>
          </p:nvPr>
        </p:nvGraphicFramePr>
        <p:xfrm>
          <a:off x="506027" y="1339952"/>
          <a:ext cx="7341833" cy="4963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2602095-4BE5-4906-85E6-CBFDB3AEEB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7217023" y="1923048"/>
            <a:ext cx="5573580" cy="3797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042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0BCD8-B475-49C2-A0CE-F4545AC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352EB4-D66D-4D38-89A7-ED5387A2F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13510"/>
              </p:ext>
            </p:extLst>
          </p:nvPr>
        </p:nvGraphicFramePr>
        <p:xfrm>
          <a:off x="1260629" y="390617"/>
          <a:ext cx="9786781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9300F22-D8C8-40A3-9B53-A56D6EE76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555812"/>
              </p:ext>
            </p:extLst>
          </p:nvPr>
        </p:nvGraphicFramePr>
        <p:xfrm>
          <a:off x="1260629" y="1127464"/>
          <a:ext cx="9786781" cy="475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2067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932DA5-3CE1-4820-9489-86EF83A5A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254332"/>
              </p:ext>
            </p:extLst>
          </p:nvPr>
        </p:nvGraphicFramePr>
        <p:xfrm>
          <a:off x="1" y="0"/>
          <a:ext cx="3276600" cy="147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20487-AAC1-42C9-832B-2E2C412B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8969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4B1355-B0A5-4BF2-83D9-CC77096DC665}"/>
              </a:ext>
            </a:extLst>
          </p:cNvPr>
          <p:cNvSpPr/>
          <p:nvPr/>
        </p:nvSpPr>
        <p:spPr>
          <a:xfrm>
            <a:off x="4810125" y="119063"/>
            <a:ext cx="1571625" cy="352425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645DD3-02BB-4A96-B364-BC3C995A4D18}"/>
              </a:ext>
            </a:extLst>
          </p:cNvPr>
          <p:cNvSpPr/>
          <p:nvPr/>
        </p:nvSpPr>
        <p:spPr>
          <a:xfrm>
            <a:off x="2686049" y="1162052"/>
            <a:ext cx="1657348" cy="310344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Enters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751E1A-DBD5-40ED-9626-AB62C47AD0A2}"/>
              </a:ext>
            </a:extLst>
          </p:cNvPr>
          <p:cNvSpPr/>
          <p:nvPr/>
        </p:nvSpPr>
        <p:spPr>
          <a:xfrm>
            <a:off x="6962772" y="1162052"/>
            <a:ext cx="1638299" cy="310344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Exits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977D2C-F334-46B3-BEA9-81B6037DE2B9}"/>
              </a:ext>
            </a:extLst>
          </p:cNvPr>
          <p:cNvSpPr/>
          <p:nvPr/>
        </p:nvSpPr>
        <p:spPr>
          <a:xfrm>
            <a:off x="2686048" y="1933566"/>
            <a:ext cx="1657349" cy="723900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Motion sensor and ultrasonic sensor detects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C9A71C-C15E-437C-9436-43AEA50B65E1}"/>
              </a:ext>
            </a:extLst>
          </p:cNvPr>
          <p:cNvSpPr/>
          <p:nvPr/>
        </p:nvSpPr>
        <p:spPr>
          <a:xfrm>
            <a:off x="2686047" y="3250001"/>
            <a:ext cx="1657350" cy="723901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Microcontroller reads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7A4133-F00B-4B93-8117-2E03840B607E}"/>
              </a:ext>
            </a:extLst>
          </p:cNvPr>
          <p:cNvSpPr/>
          <p:nvPr/>
        </p:nvSpPr>
        <p:spPr>
          <a:xfrm>
            <a:off x="2686049" y="4566440"/>
            <a:ext cx="1657348" cy="614363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Counts </a:t>
            </a:r>
            <a:r>
              <a:rPr lang="en-US" dirty="0" err="1"/>
              <a:t>Increaments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70BE4D-1A61-4264-84A0-32456FAEE458}"/>
              </a:ext>
            </a:extLst>
          </p:cNvPr>
          <p:cNvSpPr/>
          <p:nvPr/>
        </p:nvSpPr>
        <p:spPr>
          <a:xfrm>
            <a:off x="6962771" y="1933566"/>
            <a:ext cx="1638300" cy="723901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Motion sensor and ultrasonic sensor detects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31F706-BA49-4281-9FA5-2F3537805CA8}"/>
              </a:ext>
            </a:extLst>
          </p:cNvPr>
          <p:cNvSpPr/>
          <p:nvPr/>
        </p:nvSpPr>
        <p:spPr>
          <a:xfrm>
            <a:off x="6962771" y="3250002"/>
            <a:ext cx="1657350" cy="723901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Microcontroller reads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E18299-E478-4781-81A2-34AE1546E7A4}"/>
              </a:ext>
            </a:extLst>
          </p:cNvPr>
          <p:cNvSpPr/>
          <p:nvPr/>
        </p:nvSpPr>
        <p:spPr>
          <a:xfrm>
            <a:off x="6962773" y="4566438"/>
            <a:ext cx="1657348" cy="614365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Counts De</a:t>
            </a:r>
            <a:r>
              <a:rPr lang="en-US" dirty="0" err="1"/>
              <a:t>creaments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903844-94D0-46D5-BF17-78FC1C65E7D6}"/>
              </a:ext>
            </a:extLst>
          </p:cNvPr>
          <p:cNvSpPr/>
          <p:nvPr/>
        </p:nvSpPr>
        <p:spPr>
          <a:xfrm>
            <a:off x="2686049" y="5641972"/>
            <a:ext cx="1657348" cy="847725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Displays the </a:t>
            </a:r>
            <a:r>
              <a:rPr lang="en-US" dirty="0"/>
              <a:t>number of people in LCD.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BD54BE-E2EA-4CEB-B1ED-0157058EF91C}"/>
              </a:ext>
            </a:extLst>
          </p:cNvPr>
          <p:cNvSpPr/>
          <p:nvPr/>
        </p:nvSpPr>
        <p:spPr>
          <a:xfrm>
            <a:off x="6962773" y="5641973"/>
            <a:ext cx="1657348" cy="847725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Displays the number</a:t>
            </a:r>
            <a:r>
              <a:rPr lang="en-US" dirty="0"/>
              <a:t> of people in LCD.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3209B3-0297-4557-B4DF-1CEA6699F7CB}"/>
              </a:ext>
            </a:extLst>
          </p:cNvPr>
          <p:cNvSpPr/>
          <p:nvPr/>
        </p:nvSpPr>
        <p:spPr>
          <a:xfrm>
            <a:off x="4810124" y="5158975"/>
            <a:ext cx="1571625" cy="352425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 </a:t>
            </a:r>
            <a:r>
              <a:rPr lang="en-US" dirty="0"/>
              <a:t>(count==0)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710960-7F85-4B3E-A891-2774FD974C76}"/>
              </a:ext>
            </a:extLst>
          </p:cNvPr>
          <p:cNvSpPr/>
          <p:nvPr/>
        </p:nvSpPr>
        <p:spPr>
          <a:xfrm>
            <a:off x="4810124" y="4185438"/>
            <a:ext cx="1571625" cy="352425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Glows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0DF769-BB3E-4028-B928-F479CF9B2AC1}"/>
              </a:ext>
            </a:extLst>
          </p:cNvPr>
          <p:cNvCxnSpPr>
            <a:stCxn id="7" idx="2"/>
          </p:cNvCxnSpPr>
          <p:nvPr/>
        </p:nvCxnSpPr>
        <p:spPr>
          <a:xfrm flipH="1">
            <a:off x="5595936" y="471488"/>
            <a:ext cx="2" cy="26471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BCF97E-B9BA-4252-BBEE-2EA14E47C2AD}"/>
              </a:ext>
            </a:extLst>
          </p:cNvPr>
          <p:cNvCxnSpPr/>
          <p:nvPr/>
        </p:nvCxnSpPr>
        <p:spPr>
          <a:xfrm>
            <a:off x="3514722" y="736198"/>
            <a:ext cx="4276724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F5779B-2222-4927-B74F-BF581AE5C060}"/>
              </a:ext>
            </a:extLst>
          </p:cNvPr>
          <p:cNvCxnSpPr>
            <a:cxnSpLocks/>
          </p:cNvCxnSpPr>
          <p:nvPr/>
        </p:nvCxnSpPr>
        <p:spPr>
          <a:xfrm>
            <a:off x="7781920" y="718540"/>
            <a:ext cx="1" cy="425854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56C069-D2F6-494B-9C5A-81CCDD8B2EC1}"/>
              </a:ext>
            </a:extLst>
          </p:cNvPr>
          <p:cNvCxnSpPr/>
          <p:nvPr/>
        </p:nvCxnSpPr>
        <p:spPr>
          <a:xfrm>
            <a:off x="3514722" y="718540"/>
            <a:ext cx="1" cy="425854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2D5B6B-755B-4597-95B8-30BD90FD717E}"/>
              </a:ext>
            </a:extLst>
          </p:cNvPr>
          <p:cNvCxnSpPr/>
          <p:nvPr/>
        </p:nvCxnSpPr>
        <p:spPr>
          <a:xfrm>
            <a:off x="7781921" y="736198"/>
            <a:ext cx="1" cy="425854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E14D22-C95C-4FA1-9A4D-0AED088E9518}"/>
              </a:ext>
            </a:extLst>
          </p:cNvPr>
          <p:cNvCxnSpPr/>
          <p:nvPr/>
        </p:nvCxnSpPr>
        <p:spPr>
          <a:xfrm>
            <a:off x="7781919" y="1490054"/>
            <a:ext cx="1" cy="425854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42FE55-EB66-4C27-80F9-0409FE57E76E}"/>
              </a:ext>
            </a:extLst>
          </p:cNvPr>
          <p:cNvCxnSpPr/>
          <p:nvPr/>
        </p:nvCxnSpPr>
        <p:spPr>
          <a:xfrm>
            <a:off x="3514722" y="1490053"/>
            <a:ext cx="1" cy="425854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5EF416-25CA-4E7D-A4F2-7AABAE05496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781918" y="2669763"/>
            <a:ext cx="9528" cy="580239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556CB0-CA47-4676-B4EF-2B8A2142A990}"/>
              </a:ext>
            </a:extLst>
          </p:cNvPr>
          <p:cNvCxnSpPr>
            <a:cxnSpLocks/>
          </p:cNvCxnSpPr>
          <p:nvPr/>
        </p:nvCxnSpPr>
        <p:spPr>
          <a:xfrm>
            <a:off x="3514722" y="2657463"/>
            <a:ext cx="9528" cy="580239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180491-8E0B-4600-9FD7-AF9BC063DD0E}"/>
              </a:ext>
            </a:extLst>
          </p:cNvPr>
          <p:cNvCxnSpPr>
            <a:cxnSpLocks/>
          </p:cNvCxnSpPr>
          <p:nvPr/>
        </p:nvCxnSpPr>
        <p:spPr>
          <a:xfrm>
            <a:off x="7791446" y="3973903"/>
            <a:ext cx="9528" cy="580239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EE4BC0-028F-4F28-B1F6-6070D33B7D76}"/>
              </a:ext>
            </a:extLst>
          </p:cNvPr>
          <p:cNvCxnSpPr>
            <a:cxnSpLocks/>
          </p:cNvCxnSpPr>
          <p:nvPr/>
        </p:nvCxnSpPr>
        <p:spPr>
          <a:xfrm>
            <a:off x="3524250" y="3986198"/>
            <a:ext cx="9528" cy="580239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1F8C9A-3C4A-4CEB-92BA-A37E51FF5112}"/>
              </a:ext>
            </a:extLst>
          </p:cNvPr>
          <p:cNvCxnSpPr/>
          <p:nvPr/>
        </p:nvCxnSpPr>
        <p:spPr>
          <a:xfrm>
            <a:off x="7791445" y="5180803"/>
            <a:ext cx="1" cy="425854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92DC9-5771-4806-9AF8-B8A93F7B1D3F}"/>
              </a:ext>
            </a:extLst>
          </p:cNvPr>
          <p:cNvCxnSpPr/>
          <p:nvPr/>
        </p:nvCxnSpPr>
        <p:spPr>
          <a:xfrm>
            <a:off x="3533777" y="5158975"/>
            <a:ext cx="1" cy="425854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11DECF-9F1C-435E-8BCB-ECA5926F0D48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5595937" y="4537863"/>
            <a:ext cx="0" cy="621112"/>
          </a:xfrm>
          <a:prstGeom prst="straightConnector1">
            <a:avLst/>
          </a:prstGeom>
          <a:ln w="539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C1AA96-4CFA-4EF8-B8B7-F2037E77EA0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343397" y="6065835"/>
            <a:ext cx="2619376" cy="1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A5FAB-F642-48F2-A918-A52FF4EE4ABD}"/>
              </a:ext>
            </a:extLst>
          </p:cNvPr>
          <p:cNvCxnSpPr>
            <a:endCxn id="19" idx="2"/>
          </p:cNvCxnSpPr>
          <p:nvPr/>
        </p:nvCxnSpPr>
        <p:spPr>
          <a:xfrm flipV="1">
            <a:off x="5595936" y="5511400"/>
            <a:ext cx="1" cy="554434"/>
          </a:xfrm>
          <a:prstGeom prst="straightConnector1">
            <a:avLst/>
          </a:prstGeom>
          <a:ln w="539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7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197D336-9C56-4A28-AD1D-297C187B4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591240"/>
              </p:ext>
            </p:extLst>
          </p:nvPr>
        </p:nvGraphicFramePr>
        <p:xfrm>
          <a:off x="-301840" y="247043"/>
          <a:ext cx="12192000" cy="147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BA770-2FEE-4588-B8EA-6D87F580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2839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DBE977-D457-4B51-9BB0-8A6478A8D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7879"/>
              </p:ext>
            </p:extLst>
          </p:nvPr>
        </p:nvGraphicFramePr>
        <p:xfrm>
          <a:off x="2031999" y="1961196"/>
          <a:ext cx="7791135" cy="4239579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917508">
                  <a:extLst>
                    <a:ext uri="{9D8B030D-6E8A-4147-A177-3AD203B41FA5}">
                      <a16:colId xmlns:a16="http://schemas.microsoft.com/office/drawing/2014/main" val="322616422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24672833"/>
                    </a:ext>
                  </a:extLst>
                </a:gridCol>
                <a:gridCol w="1613959">
                  <a:extLst>
                    <a:ext uri="{9D8B030D-6E8A-4147-A177-3AD203B41FA5}">
                      <a16:colId xmlns:a16="http://schemas.microsoft.com/office/drawing/2014/main" val="2322490410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872126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Components Name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Quantity</a:t>
                      </a:r>
                      <a:endParaRPr lang="en-IN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Price</a:t>
                      </a:r>
                      <a:endParaRPr lang="en-IN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4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Arduino Mega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1*1300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6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Ultra-Sonic Sensor (HC-SR04)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PIR Sensor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4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Arduino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Module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LCD Display (16*2)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01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(Indicator)(5mm)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8856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                                                                       Total = 2460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= 1760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1760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Connecting Wires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9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Required Tools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178709"/>
                  </a:ext>
                </a:extLst>
              </a:tr>
              <a:tr h="505779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                                             Approximate Total Price = 2,500/.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5FFFD10-6EF7-4B56-896A-1632AA6D5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683689"/>
              </p:ext>
            </p:extLst>
          </p:nvPr>
        </p:nvGraphicFramePr>
        <p:xfrm>
          <a:off x="-1878698" y="143120"/>
          <a:ext cx="15018626" cy="1663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A9207-5DF8-4E23-9E79-21D159E7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BADE154-73A0-4A1C-9051-02064DF62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9863"/>
              </p:ext>
            </p:extLst>
          </p:nvPr>
        </p:nvGraphicFramePr>
        <p:xfrm>
          <a:off x="2031999" y="2291713"/>
          <a:ext cx="7654925" cy="3966213"/>
        </p:xfrm>
        <a:graphic>
          <a:graphicData uri="http://schemas.openxmlformats.org/drawingml/2006/table">
            <a:tbl>
              <a:tblPr firstRow="1" lastRow="1" bandRow="1">
                <a:tableStyleId>{793D81CF-94F2-401A-BA57-92F5A7B2D0C5}</a:tableStyleId>
              </a:tblPr>
              <a:tblGrid>
                <a:gridCol w="4674973">
                  <a:extLst>
                    <a:ext uri="{9D8B030D-6E8A-4147-A177-3AD203B41FA5}">
                      <a16:colId xmlns:a16="http://schemas.microsoft.com/office/drawing/2014/main" val="2242854155"/>
                    </a:ext>
                  </a:extLst>
                </a:gridCol>
                <a:gridCol w="2979952">
                  <a:extLst>
                    <a:ext uri="{9D8B030D-6E8A-4147-A177-3AD203B41FA5}">
                      <a16:colId xmlns:a16="http://schemas.microsoft.com/office/drawing/2014/main" val="3595836239"/>
                    </a:ext>
                  </a:extLst>
                </a:gridCol>
              </a:tblGrid>
              <a:tr h="593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Process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Duration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544661"/>
                  </a:ext>
                </a:extLst>
              </a:tr>
              <a:tr h="481753">
                <a:tc>
                  <a:txBody>
                    <a:bodyPr/>
                    <a:lstStyle/>
                    <a:p>
                      <a:r>
                        <a:rPr lang="en-US" dirty="0"/>
                        <a:t>Project idea and </a:t>
                      </a:r>
                      <a:r>
                        <a:rPr lang="en-US" dirty="0" err="1"/>
                        <a:t>mindmap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Hours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47805"/>
                  </a:ext>
                </a:extLst>
              </a:tr>
              <a:tr h="481753">
                <a:tc>
                  <a:txBody>
                    <a:bodyPr/>
                    <a:lstStyle/>
                    <a:p>
                      <a:r>
                        <a:rPr lang="en-US" dirty="0"/>
                        <a:t>Buying of all 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Hours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01522"/>
                  </a:ext>
                </a:extLst>
              </a:tr>
              <a:tr h="481753">
                <a:tc>
                  <a:txBody>
                    <a:bodyPr/>
                    <a:lstStyle/>
                    <a:p>
                      <a:r>
                        <a:rPr lang="en-US" dirty="0"/>
                        <a:t>Circuit Connection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Hours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43586"/>
                  </a:ext>
                </a:extLst>
              </a:tr>
              <a:tr h="481753">
                <a:tc>
                  <a:txBody>
                    <a:bodyPr/>
                    <a:lstStyle/>
                    <a:p>
                      <a:r>
                        <a:rPr lang="en-US" dirty="0"/>
                        <a:t>Proper Fixation of Circuit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Hours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2539361"/>
                  </a:ext>
                </a:extLst>
              </a:tr>
              <a:tr h="481753">
                <a:tc>
                  <a:txBody>
                    <a:bodyPr/>
                    <a:lstStyle/>
                    <a:p>
                      <a:r>
                        <a:rPr lang="en-US" dirty="0"/>
                        <a:t>Software (Coding for Arduino)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Hours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91967"/>
                  </a:ext>
                </a:extLst>
              </a:tr>
              <a:tr h="481753">
                <a:tc>
                  <a:txBody>
                    <a:bodyPr/>
                    <a:lstStyle/>
                    <a:p>
                      <a:r>
                        <a:rPr lang="en-US" dirty="0"/>
                        <a:t>Testing of the Circuit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Hours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97400"/>
                  </a:ext>
                </a:extLst>
              </a:tr>
              <a:tr h="481753">
                <a:tc>
                  <a:txBody>
                    <a:bodyPr/>
                    <a:lstStyle/>
                    <a:p>
                      <a:r>
                        <a:rPr lang="en-US" dirty="0"/>
                        <a:t>Total Time of Complete 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≈3 days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98357"/>
      </p:ext>
    </p:extLst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002BE7-A199-404F-873A-8B807662A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" r="4"/>
          <a:stretch/>
        </p:blipFill>
        <p:spPr>
          <a:xfrm>
            <a:off x="-120752" y="0"/>
            <a:ext cx="12312751" cy="6870524"/>
          </a:xfrm>
          <a:prstGeom prst="rect">
            <a:avLst/>
          </a:prstGeom>
          <a:ln cap="sq" cmpd="thickThin" w="88900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93158E-4BC9-4EA3-8393-47F7DB21CB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499667"/>
              </p:ext>
            </p:extLst>
          </p:nvPr>
        </p:nvGraphicFramePr>
        <p:xfrm>
          <a:off x="-120751" y="-371475"/>
          <a:ext cx="1139925" cy="461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6" r:dm="rId3" r:lo="rId4" r:q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BDDE2-0E73-41FC-BE9D-EA8D1E28472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82648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1D41E2-67AF-4667-B48F-28DEC82C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94790-1E2A-426F-A78C-380BDA1D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56685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3" name="Diagram group">
            <a:extLst>
              <a:ext uri="{FF2B5EF4-FFF2-40B4-BE49-F238E27FC236}">
                <a16:creationId xmlns:a16="http://schemas.microsoft.com/office/drawing/2014/main" id="{34102F25-1F87-40A9-B2E3-DFB812DF4484}"/>
              </a:ext>
            </a:extLst>
          </p:cNvPr>
          <p:cNvGrpSpPr/>
          <p:nvPr/>
        </p:nvGrpSpPr>
        <p:grpSpPr>
          <a:xfrm>
            <a:off x="0" y="-435007"/>
            <a:ext cx="1545996" cy="6637843"/>
            <a:chOff x="0" y="35613"/>
            <a:chExt cx="1138812" cy="4368944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0B6A686-E6E0-49F6-AF8D-C5BD8E241546}"/>
                </a:ext>
              </a:extLst>
            </p:cNvPr>
            <p:cNvGrpSpPr/>
            <p:nvPr/>
          </p:nvGrpSpPr>
          <p:grpSpPr>
            <a:xfrm>
              <a:off x="0" y="35613"/>
              <a:ext cx="1138812" cy="4368944"/>
              <a:chOff x="0" y="35613"/>
              <a:chExt cx="1138812" cy="436894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64ADFE6-2370-4A31-82FD-BB5701EA57C2}"/>
                  </a:ext>
                </a:extLst>
              </p:cNvPr>
              <p:cNvSpPr/>
              <p:nvPr/>
            </p:nvSpPr>
            <p:spPr>
              <a:xfrm>
                <a:off x="0" y="35613"/>
                <a:ext cx="1138812" cy="4368944"/>
              </a:xfrm>
              <a:prstGeom prst="roundRect">
                <a:avLst/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Rectangle: Rounded Corners 4">
                <a:extLst>
                  <a:ext uri="{FF2B5EF4-FFF2-40B4-BE49-F238E27FC236}">
                    <a16:creationId xmlns:a16="http://schemas.microsoft.com/office/drawing/2014/main" id="{22975536-662F-4AA2-936C-3A252C8461EC}"/>
                  </a:ext>
                </a:extLst>
              </p:cNvPr>
              <p:cNvSpPr txBox="1"/>
              <p:nvPr/>
            </p:nvSpPr>
            <p:spPr>
              <a:xfrm>
                <a:off x="55592" y="91205"/>
                <a:ext cx="1027628" cy="42577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Hand Sketch of Circuit Connection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(part1)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(Connection with Mega Board)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(Connection of </a:t>
                </a:r>
                <a:r>
                  <a:rPr lang="en-US" sz="1600" dirty="0"/>
                  <a:t>Sensors[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Ultrasonic and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PIR Sensors]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With </a:t>
                </a:r>
                <a:endParaRPr lang="en-US" sz="1600" dirty="0"/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Mega Board</a:t>
                </a:r>
                <a:r>
                  <a:rPr lang="en-IN" sz="1600" dirty="0"/>
                  <a:t>.</a:t>
                </a:r>
                <a:endParaRPr lang="en-US" sz="16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048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CE114-BF25-473E-90A4-B078CB1A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33751" y="-2000251"/>
            <a:ext cx="6858000" cy="1085850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0180D-637F-4E9A-998E-FFFB48ED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0D58F78-120D-4A71-88B0-C4A43BCC8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61306"/>
              </p:ext>
            </p:extLst>
          </p:nvPr>
        </p:nvGraphicFramePr>
        <p:xfrm>
          <a:off x="-174787" y="157897"/>
          <a:ext cx="1758491" cy="654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Diagram group">
            <a:extLst>
              <a:ext uri="{FF2B5EF4-FFF2-40B4-BE49-F238E27FC236}">
                <a16:creationId xmlns:a16="http://schemas.microsoft.com/office/drawing/2014/main" id="{0F27F927-7B2D-474C-81F0-4DCECCB9EDDA}"/>
              </a:ext>
            </a:extLst>
          </p:cNvPr>
          <p:cNvGrpSpPr/>
          <p:nvPr/>
        </p:nvGrpSpPr>
        <p:grpSpPr>
          <a:xfrm>
            <a:off x="0" y="0"/>
            <a:ext cx="1659116" cy="6542204"/>
            <a:chOff x="0" y="35613"/>
            <a:chExt cx="1138812" cy="4368944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54304F-13CB-4698-8E52-CD69E194B4A8}"/>
                </a:ext>
              </a:extLst>
            </p:cNvPr>
            <p:cNvGrpSpPr/>
            <p:nvPr/>
          </p:nvGrpSpPr>
          <p:grpSpPr>
            <a:xfrm>
              <a:off x="0" y="35613"/>
              <a:ext cx="1138812" cy="4368944"/>
              <a:chOff x="0" y="35613"/>
              <a:chExt cx="1138812" cy="436894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39A0F47-FC91-4399-820E-C4C971FBC712}"/>
                  </a:ext>
                </a:extLst>
              </p:cNvPr>
              <p:cNvSpPr/>
              <p:nvPr/>
            </p:nvSpPr>
            <p:spPr>
              <a:xfrm>
                <a:off x="0" y="35613"/>
                <a:ext cx="1138812" cy="4368944"/>
              </a:xfrm>
              <a:prstGeom prst="roundRect">
                <a:avLst/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ctangle: Rounded Corners 4">
                <a:extLst>
                  <a:ext uri="{FF2B5EF4-FFF2-40B4-BE49-F238E27FC236}">
                    <a16:creationId xmlns:a16="http://schemas.microsoft.com/office/drawing/2014/main" id="{ECE461CB-CAD6-4230-9C13-E04AFC19D890}"/>
                  </a:ext>
                </a:extLst>
              </p:cNvPr>
              <p:cNvSpPr txBox="1"/>
              <p:nvPr/>
            </p:nvSpPr>
            <p:spPr>
              <a:xfrm>
                <a:off x="55592" y="91205"/>
                <a:ext cx="1027628" cy="42577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Hand Sketch of Circuit Connection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(part2)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(Connection with Mega Board)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(Connection of </a:t>
                </a:r>
                <a:r>
                  <a:rPr lang="en-US" sz="1600" kern="1200" dirty="0" err="1"/>
                  <a:t>Wifi</a:t>
                </a:r>
                <a:r>
                  <a:rPr lang="en-US" sz="1600" kern="1200" dirty="0"/>
                  <a:t> Module and 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LCD Display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With </a:t>
                </a:r>
                <a:r>
                  <a:rPr lang="en-IN" sz="1600" dirty="0"/>
                  <a:t>MEGA 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600" kern="1200" dirty="0"/>
                  <a:t>Board)</a:t>
                </a:r>
                <a:endParaRPr lang="en-US" sz="16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873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CC9F00-9AAB-42F9-B14C-459CA5AA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E7024-0388-4BE2-9A66-CB72A4D6ED3C}"/>
              </a:ext>
            </a:extLst>
          </p:cNvPr>
          <p:cNvSpPr txBox="1"/>
          <p:nvPr/>
        </p:nvSpPr>
        <p:spPr>
          <a:xfrm>
            <a:off x="3867150" y="1514476"/>
            <a:ext cx="4295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2"/>
                </a:solidFill>
                <a:latin typeface="Algerian" panose="04020705040A02060702" pitchFamily="82" charset="0"/>
              </a:rPr>
              <a:t>THANK</a:t>
            </a:r>
          </a:p>
          <a:p>
            <a:r>
              <a:rPr lang="en-US" sz="9600" dirty="0">
                <a:solidFill>
                  <a:schemeClr val="bg2"/>
                </a:solidFill>
                <a:latin typeface="Algerian" panose="04020705040A02060702" pitchFamily="82" charset="0"/>
              </a:rPr>
              <a:t> YOU !</a:t>
            </a:r>
            <a:endParaRPr lang="en-IN" sz="96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1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08D97CF-A1DB-47EF-B5B4-2A95B626D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640312"/>
              </p:ext>
            </p:extLst>
          </p:nvPr>
        </p:nvGraphicFramePr>
        <p:xfrm>
          <a:off x="-480241" y="183512"/>
          <a:ext cx="12672241" cy="147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12B5-E044-40A5-97E6-5D5F70AE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D59CA42-189E-47AD-9A39-0B4CCF9F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885043"/>
              </p:ext>
            </p:extLst>
          </p:nvPr>
        </p:nvGraphicFramePr>
        <p:xfrm>
          <a:off x="1420427" y="1926904"/>
          <a:ext cx="9206144" cy="48393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603072">
                  <a:extLst>
                    <a:ext uri="{9D8B030D-6E8A-4147-A177-3AD203B41FA5}">
                      <a16:colId xmlns:a16="http://schemas.microsoft.com/office/drawing/2014/main" val="3712076082"/>
                    </a:ext>
                  </a:extLst>
                </a:gridCol>
                <a:gridCol w="4603072">
                  <a:extLst>
                    <a:ext uri="{9D8B030D-6E8A-4147-A177-3AD203B41FA5}">
                      <a16:colId xmlns:a16="http://schemas.microsoft.com/office/drawing/2014/main" val="3483076523"/>
                    </a:ext>
                  </a:extLst>
                </a:gridCol>
              </a:tblGrid>
              <a:tr h="439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69050"/>
                  </a:ext>
                </a:extLst>
              </a:tr>
              <a:tr h="439940">
                <a:tc>
                  <a:txBody>
                    <a:bodyPr/>
                    <a:lstStyle/>
                    <a:p>
                      <a:r>
                        <a:rPr lang="en-US" dirty="0"/>
                        <a:t>Arduino Mega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MEGA 2560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677710"/>
                  </a:ext>
                </a:extLst>
              </a:tr>
              <a:tr h="439940">
                <a:tc>
                  <a:txBody>
                    <a:bodyPr/>
                    <a:lstStyle/>
                    <a:p>
                      <a:r>
                        <a:rPr lang="en-US" dirty="0"/>
                        <a:t>Arduino UNO (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ALTERNATIVE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UNO (</a:t>
                      </a:r>
                      <a:r>
                        <a:rPr lang="en-IN" dirty="0" err="1"/>
                        <a:t>A.Uno</a:t>
                      </a:r>
                      <a:r>
                        <a:rPr lang="en-IN" dirty="0"/>
                        <a:t>,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030310"/>
                  </a:ext>
                </a:extLst>
              </a:tr>
              <a:tr h="439940">
                <a:tc>
                  <a:txBody>
                    <a:bodyPr/>
                    <a:lstStyle/>
                    <a:p>
                      <a:r>
                        <a:rPr lang="en-US" dirty="0"/>
                        <a:t>Motion Sensors(PIR Sensors)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DYP-ME003 (Motion, 2011).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35197"/>
                  </a:ext>
                </a:extLst>
              </a:tr>
              <a:tr h="439940">
                <a:tc>
                  <a:txBody>
                    <a:bodyPr/>
                    <a:lstStyle/>
                    <a:p>
                      <a:r>
                        <a:rPr lang="en-US" dirty="0"/>
                        <a:t>Ultra Sonic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prstClr val="white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+mn-lt"/>
                          <a:ea typeface="+mn-ea"/>
                          <a:cs typeface="+mn-cs"/>
                        </a:rPr>
                        <a:t>HC-SR04 (Ultrasonic,2011)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67653"/>
                  </a:ext>
                </a:extLst>
              </a:tr>
              <a:tr h="439940">
                <a:tc>
                  <a:txBody>
                    <a:bodyPr/>
                    <a:lstStyle/>
                    <a:p>
                      <a:r>
                        <a:rPr lang="en-US" dirty="0"/>
                        <a:t>Arduino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ESP8266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146137"/>
                  </a:ext>
                </a:extLst>
              </a:tr>
              <a:tr h="439940">
                <a:tc>
                  <a:txBody>
                    <a:bodyPr/>
                    <a:lstStyle/>
                    <a:p>
                      <a:r>
                        <a:rPr lang="en-US" dirty="0"/>
                        <a:t>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5mm Red LED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99811"/>
                  </a:ext>
                </a:extLst>
              </a:tr>
              <a:tr h="439940"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Liquid Crystal Display (LCD)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7370"/>
                  </a:ext>
                </a:extLst>
              </a:tr>
              <a:tr h="439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BreadBoard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70335"/>
                  </a:ext>
                </a:extLst>
              </a:tr>
              <a:tr h="439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Smart Phones or Smart Devices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(any model)(For information sharing)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00745"/>
                  </a:ext>
                </a:extLst>
              </a:tr>
              <a:tr h="439940">
                <a:tc>
                  <a:txBody>
                    <a:bodyPr/>
                    <a:lstStyle/>
                    <a:p>
                      <a:r>
                        <a:rPr lang="en-US" dirty="0"/>
                        <a:t>Connecting Wires and other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Required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5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44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C010513-4099-4611-8CC4-242AA72EE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929543"/>
              </p:ext>
            </p:extLst>
          </p:nvPr>
        </p:nvGraphicFramePr>
        <p:xfrm>
          <a:off x="-456570" y="124288"/>
          <a:ext cx="12832042" cy="142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1005E-21C3-4142-B41A-D519C96B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6052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73A1C0-7CE6-4609-B429-1719A0C4D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819736"/>
              </p:ext>
            </p:extLst>
          </p:nvPr>
        </p:nvGraphicFramePr>
        <p:xfrm>
          <a:off x="523782" y="1660124"/>
          <a:ext cx="10706470" cy="3080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ADD71133-11BD-441E-B97D-655B1657C2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6799" y="4252404"/>
            <a:ext cx="2208121" cy="2208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0354A3FA-39AD-4627-B40C-0CE4979DB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101966"/>
              </p:ext>
            </p:extLst>
          </p:nvPr>
        </p:nvGraphicFramePr>
        <p:xfrm>
          <a:off x="734408" y="4157978"/>
          <a:ext cx="5370990" cy="2396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32595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05D0-5AB3-4302-A90F-938449A0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E5CBD1A-AB6D-4999-9692-F70614B2A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855467"/>
              </p:ext>
            </p:extLst>
          </p:nvPr>
        </p:nvGraphicFramePr>
        <p:xfrm>
          <a:off x="514905" y="159798"/>
          <a:ext cx="9645095" cy="353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0EAA8B7-C8D1-4668-8789-8468E72B1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636" y="3189472"/>
            <a:ext cx="2876364" cy="2876364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FA62362-5586-4413-ADCC-E18681F2C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911090"/>
              </p:ext>
            </p:extLst>
          </p:nvPr>
        </p:nvGraphicFramePr>
        <p:xfrm>
          <a:off x="665825" y="3027285"/>
          <a:ext cx="6036816" cy="3221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7850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898D6-F7F0-4FDB-BFFA-F212968E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678" y="644700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C4A73D-3CC2-40B2-936B-9EFE9E37A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6012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3B0D63-AEE3-41D2-97E2-C0151D2A1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341145"/>
              </p:ext>
            </p:extLst>
          </p:nvPr>
        </p:nvGraphicFramePr>
        <p:xfrm>
          <a:off x="1359270" y="231393"/>
          <a:ext cx="9473460" cy="135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FC70B8-1082-47E9-804D-51A3C5350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6215609"/>
              </p:ext>
            </p:extLst>
          </p:nvPr>
        </p:nvGraphicFramePr>
        <p:xfrm>
          <a:off x="1359269" y="1722267"/>
          <a:ext cx="9473460" cy="456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6229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BFF787-53E1-4B02-B9AE-03C666A585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84" b="13784"/>
          <a:stretch/>
        </p:blipFill>
        <p:spPr>
          <a:xfrm>
            <a:off x="7564343" y="3195961"/>
            <a:ext cx="4067510" cy="3214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EDEA21D-CFAD-4A2D-B9CD-3123682E8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787796"/>
              </p:ext>
            </p:extLst>
          </p:nvPr>
        </p:nvGraphicFramePr>
        <p:xfrm>
          <a:off x="-432265" y="297682"/>
          <a:ext cx="12994168" cy="147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25FA02B-AAF5-42F4-A180-BDF9201C6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523038"/>
              </p:ext>
            </p:extLst>
          </p:nvPr>
        </p:nvGraphicFramePr>
        <p:xfrm>
          <a:off x="727969" y="2249488"/>
          <a:ext cx="10319441" cy="178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673BE5-BF59-456B-8776-69661526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56031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B581C1B-FECB-41D5-B12A-418D36E0D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230276"/>
              </p:ext>
            </p:extLst>
          </p:nvPr>
        </p:nvGraphicFramePr>
        <p:xfrm>
          <a:off x="342901" y="3195960"/>
          <a:ext cx="7019924" cy="321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97773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076C7C-DA83-4B79-A369-EA551393F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669980"/>
              </p:ext>
            </p:extLst>
          </p:nvPr>
        </p:nvGraphicFramePr>
        <p:xfrm>
          <a:off x="-1538077" y="283756"/>
          <a:ext cx="12738248" cy="147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DEB2D-5586-43AA-8227-6DA65810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904B1C2C-1658-4F54-9CCE-847927114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101611"/>
              </p:ext>
            </p:extLst>
          </p:nvPr>
        </p:nvGraphicFramePr>
        <p:xfrm>
          <a:off x="621437" y="2097088"/>
          <a:ext cx="4820575" cy="4587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19E0ED5-2F3A-4339-B1DF-4C184BB90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981114"/>
              </p:ext>
            </p:extLst>
          </p:nvPr>
        </p:nvGraphicFramePr>
        <p:xfrm>
          <a:off x="5619565" y="2097088"/>
          <a:ext cx="5637320" cy="930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408BF278-807E-403C-AA96-557FFAB87F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5548543" y="3084885"/>
            <a:ext cx="3600000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9A6BC3-3947-4EBF-9883-43B118446D4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66454" y="3087275"/>
            <a:ext cx="3422673" cy="3597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2DBD2A0A-55DB-401E-B7A5-5AC7CDED3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224769"/>
              </p:ext>
            </p:extLst>
          </p:nvPr>
        </p:nvGraphicFramePr>
        <p:xfrm>
          <a:off x="9572625" y="123787"/>
          <a:ext cx="2416502" cy="1800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2907600349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E6133D-D902-443D-BDA7-5048B25D7DA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dirty="0"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46DA352-44DF-4FEC-A4F7-EDFC0AF85B70}"/>
              </a:ext>
            </a:extLst>
          </p:cNvPr>
          <p:cNvSpPr txBox="1"/>
          <p:nvPr/>
        </p:nvSpPr>
        <p:spPr>
          <a:xfrm>
            <a:off x="1213191" y="159579"/>
            <a:ext cx="7862578" cy="1478570"/>
          </a:xfrm>
          <a:prstGeom prst="rect">
            <a:avLst/>
          </a:prstGeom>
          <a:scene3d>
            <a:camera prst="orthographicFront"/>
            <a:lightRig dir="t" rig="flat"/>
          </a:scene3d>
          <a:sp3d/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 anchor="ctr" anchorCtr="0" bIns="121920" lIns="652008" numCol="1" rIns="227584" spcCol="1270" spcFirstLastPara="0" tIns="121920" vert="horz" wrap="square">
            <a:noAutofit/>
          </a:bodyPr>
          <a:lstStyle/>
          <a:p>
            <a:pPr algn="ctr" defTabSz="142240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dirty="0" kern="1200" lang="en-IN" sz="320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B0E51B-072B-487D-9A4A-BE862FF354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38747"/>
              </p:ext>
            </p:extLst>
          </p:nvPr>
        </p:nvGraphicFramePr>
        <p:xfrm>
          <a:off x="-675690" y="71598"/>
          <a:ext cx="10529904" cy="172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5" r:dm="rId2" r:lo="rId3" r:qs="rId4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8F09788-6485-4D8F-8F8B-126CACD09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908166"/>
              </p:ext>
            </p:extLst>
          </p:nvPr>
        </p:nvGraphicFramePr>
        <p:xfrm>
          <a:off x="8824404" y="97653"/>
          <a:ext cx="2769833" cy="1695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10" r:dm="rId7" r:lo="rId8" r:q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ED430F5-2FCD-45E9-8612-131B946AC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125616"/>
              </p:ext>
            </p:extLst>
          </p:nvPr>
        </p:nvGraphicFramePr>
        <p:xfrm>
          <a:off x="322553" y="1881269"/>
          <a:ext cx="6001303" cy="3193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15" r:dm="rId12" r:lo="rId13" r:qs="rId14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D5ABD60-7B65-46DB-A322-00116DC9A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852950"/>
              </p:ext>
            </p:extLst>
          </p:nvPr>
        </p:nvGraphicFramePr>
        <p:xfrm>
          <a:off x="322553" y="5075239"/>
          <a:ext cx="6001303" cy="1711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20" r:dm="rId17" r:lo="rId18" r:qs="rId19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70010C5-29CF-4E58-AAE6-452245E3E4AB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3" r="19"/>
          <a:stretch/>
        </p:blipFill>
        <p:spPr>
          <a:xfrm>
            <a:off x="6504451" y="2210539"/>
            <a:ext cx="5603184" cy="3977197"/>
          </a:xfrm>
          <a:prstGeom prst="roundRect">
            <a:avLst>
              <a:gd fmla="val 8594" name="adj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  <p:extLst>
      <p:ext uri="{BB962C8B-B14F-4D97-AF65-F5344CB8AC3E}">
        <p14:creationId xmlns:p14="http://schemas.microsoft.com/office/powerpoint/2010/main" val="170540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7700</TotalTime>
  <Words>1763</Words>
  <Application>Microsoft Office PowerPoint</Application>
  <PresentationFormat>Widescreen</PresentationFormat>
  <Paragraphs>291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Algerian</vt:lpstr>
      <vt:lpstr>Arial</vt:lpstr>
      <vt:lpstr>Arial Rounded MT Bold</vt:lpstr>
      <vt:lpstr>Bahnschrift SemiLight SemiConde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work - iot</dc:title>
  <dc:creator>Manoj k</dc:creator>
  <cp:lastModifiedBy>Manoj k</cp:lastModifiedBy>
  <cp:revision>96</cp:revision>
  <dcterms:created xsi:type="dcterms:W3CDTF">2021-04-16T14:43:08Z</dcterms:created>
  <dcterms:modified xsi:type="dcterms:W3CDTF">2021-09-30T05:22:25Z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3175947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