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89" r:id="rId4"/>
    <p:sldMasterId id="2147484232" r:id="rId5"/>
    <p:sldMasterId id="2147484236" r:id="rId6"/>
    <p:sldMasterId id="2147484238" r:id="rId7"/>
  </p:sldMasterIdLst>
  <p:notesMasterIdLst>
    <p:notesMasterId r:id="rId9"/>
  </p:notesMasterIdLst>
  <p:sldIdLst>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p15:clr>
            <a:srgbClr val="A4A3A4"/>
          </p15:clr>
        </p15:guide>
        <p15:guide id="2" orient="horz" pos="3864">
          <p15:clr>
            <a:srgbClr val="A4A3A4"/>
          </p15:clr>
        </p15:guide>
        <p15:guide id="3" orient="horz" pos="201">
          <p15:clr>
            <a:srgbClr val="A4A3A4"/>
          </p15:clr>
        </p15:guide>
        <p15:guide id="4" pos="5485">
          <p15:clr>
            <a:srgbClr val="A4A3A4"/>
          </p15:clr>
        </p15:guide>
        <p15:guide id="5" pos="3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837"/>
    <a:srgbClr val="FDBC5F"/>
    <a:srgbClr val="6D6E71"/>
    <a:srgbClr val="7C3520"/>
    <a:srgbClr val="F3901D"/>
    <a:srgbClr val="CC3399"/>
    <a:srgbClr val="199CFF"/>
    <a:srgbClr val="CCECFF"/>
    <a:srgbClr val="66CC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0" autoAdjust="0"/>
    <p:restoredTop sz="97698" autoAdjust="0"/>
  </p:normalViewPr>
  <p:slideViewPr>
    <p:cSldViewPr snapToGrid="0" showGuides="1">
      <p:cViewPr varScale="1">
        <p:scale>
          <a:sx n="68" d="100"/>
          <a:sy n="68" d="100"/>
        </p:scale>
        <p:origin x="1494" y="84"/>
      </p:cViewPr>
      <p:guideLst>
        <p:guide orient="horz" pos="4104"/>
        <p:guide orient="horz" pos="3864"/>
        <p:guide orient="horz" pos="201"/>
        <p:guide pos="5485"/>
        <p:guide pos="303"/>
      </p:guideLst>
    </p:cSldViewPr>
  </p:slideViewPr>
  <p:outlineViewPr>
    <p:cViewPr>
      <p:scale>
        <a:sx n="33" d="100"/>
        <a:sy n="33" d="100"/>
      </p:scale>
      <p:origin x="0" y="1380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2/26/2017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409890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481013" y="66294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rgbClr val="1F497D"/>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itle 8"/>
          <p:cNvSpPr>
            <a:spLocks noGrp="1"/>
          </p:cNvSpPr>
          <p:nvPr>
            <p:ph type="title"/>
          </p:nvPr>
        </p:nvSpPr>
        <p:spPr bwMode="gray">
          <a:xfrm>
            <a:off x="1827213" y="2138234"/>
            <a:ext cx="5511800" cy="1323439"/>
          </a:xfrm>
        </p:spPr>
        <p:txBody>
          <a:bodyPr>
            <a:spAutoFit/>
          </a:bodyPr>
          <a:lstStyle>
            <a:lvl1pPr algn="l">
              <a:defRPr sz="4000" b="1">
                <a:solidFill>
                  <a:srgbClr val="E31819"/>
                </a:solidFill>
                <a:latin typeface="Arial" pitchFamily="34" charset="0"/>
                <a:cs typeface="Arial" pitchFamily="34" charset="0"/>
              </a:defRPr>
            </a:lvl1pPr>
          </a:lstStyle>
          <a:p>
            <a:r>
              <a:rPr lang="en-US"/>
              <a:t>Click to edit Master title style</a:t>
            </a:r>
            <a:endParaRPr lang="en-US" dirty="0"/>
          </a:p>
        </p:txBody>
      </p:sp>
      <p:sp>
        <p:nvSpPr>
          <p:cNvPr id="7" name="Footer Placeholder 1"/>
          <p:cNvSpPr>
            <a:spLocks noGrp="1"/>
          </p:cNvSpPr>
          <p:nvPr>
            <p:ph type="ftr" sz="quarter" idx="10"/>
          </p:nvPr>
        </p:nvSpPr>
        <p:spPr>
          <a:xfrm>
            <a:off x="6224588" y="6454775"/>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rgbClr val="FFFFFF"/>
                </a:solidFill>
                <a:latin typeface="+mn-lt"/>
                <a:cs typeface="Arial" charset="0"/>
              </a:defRPr>
            </a:lvl1pPr>
          </a:lstStyle>
          <a:p>
            <a:endParaRPr lang="en-US" dirty="0"/>
          </a:p>
        </p:txBody>
      </p:sp>
    </p:spTree>
    <p:extLst>
      <p:ext uri="{BB962C8B-B14F-4D97-AF65-F5344CB8AC3E}">
        <p14:creationId xmlns:p14="http://schemas.microsoft.com/office/powerpoint/2010/main" val="36715225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hank You">
    <p:spTree>
      <p:nvGrpSpPr>
        <p:cNvPr id="1" name=""/>
        <p:cNvGrpSpPr/>
        <p:nvPr/>
      </p:nvGrpSpPr>
      <p:grpSpPr>
        <a:xfrm>
          <a:off x="0" y="0"/>
          <a:ext cx="0" cy="0"/>
          <a:chOff x="0" y="0"/>
          <a:chExt cx="0" cy="0"/>
        </a:xfrm>
      </p:grpSpPr>
      <p:pic>
        <p:nvPicPr>
          <p:cNvPr id="2" name="Picture 9" descr="E:\Documents and Settings\Administrator\Desktop\glc istock\ist2_3950759-cube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89215" y="1981212"/>
            <a:ext cx="3963986" cy="260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13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0981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2" name="Title 1"/>
          <p:cNvSpPr>
            <a:spLocks noGrp="1"/>
          </p:cNvSpPr>
          <p:nvPr>
            <p:ph type="title"/>
          </p:nvPr>
        </p:nvSpPr>
        <p:spPr>
          <a:xfrm>
            <a:off x="457203" y="304804"/>
            <a:ext cx="8212136" cy="430887"/>
          </a:xfrm>
        </p:spPr>
        <p:txBody>
          <a:bodyPr/>
          <a:lstStyle>
            <a:lvl1pPr algn="l">
              <a:defRPr/>
            </a:lvl1pPr>
          </a:lstStyle>
          <a:p>
            <a:r>
              <a:rPr lang="en-US" dirty="0"/>
              <a:t>Click to edit Master title style</a:t>
            </a:r>
          </a:p>
        </p:txBody>
      </p:sp>
      <p:sp>
        <p:nvSpPr>
          <p:cNvPr id="3" name="Text Placeholder 4"/>
          <p:cNvSpPr>
            <a:spLocks noGrp="1"/>
          </p:cNvSpPr>
          <p:nvPr>
            <p:ph type="body" sz="quarter" idx="10" hasCustomPrompt="1"/>
          </p:nvPr>
        </p:nvSpPr>
        <p:spPr>
          <a:xfrm>
            <a:off x="302960"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p:cNvSpPr>
            <a:spLocks noGrp="1"/>
          </p:cNvSpPr>
          <p:nvPr>
            <p:ph type="body" sz="quarter" idx="11" hasCustomPrompt="1"/>
          </p:nvPr>
        </p:nvSpPr>
        <p:spPr>
          <a:xfrm>
            <a:off x="4648229" y="960454"/>
            <a:ext cx="4170595" cy="5303836"/>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2" hasCustomPrompt="1"/>
          </p:nvPr>
        </p:nvSpPr>
        <p:spPr>
          <a:xfrm>
            <a:off x="302960"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1</a:t>
            </a:r>
          </a:p>
        </p:txBody>
      </p:sp>
      <p:sp>
        <p:nvSpPr>
          <p:cNvPr id="6" name="Text Placeholder 4"/>
          <p:cNvSpPr>
            <a:spLocks noGrp="1"/>
          </p:cNvSpPr>
          <p:nvPr>
            <p:ph type="body" sz="quarter" idx="13" hasCustomPrompt="1"/>
          </p:nvPr>
        </p:nvSpPr>
        <p:spPr>
          <a:xfrm>
            <a:off x="4648229" y="960449"/>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2</a:t>
            </a:r>
          </a:p>
        </p:txBody>
      </p:sp>
    </p:spTree>
    <p:extLst>
      <p:ext uri="{BB962C8B-B14F-4D97-AF65-F5344CB8AC3E}">
        <p14:creationId xmlns:p14="http://schemas.microsoft.com/office/powerpoint/2010/main" val="37322912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827" y="469490"/>
            <a:ext cx="8539163" cy="430887"/>
          </a:xfrm>
        </p:spPr>
        <p:txBody>
          <a:bodyPr/>
          <a:lstStyle>
            <a:lvl1pPr algn="l">
              <a:defRPr/>
            </a:lvl1pPr>
          </a:lstStyle>
          <a:p>
            <a:r>
              <a:rPr lang="en-US"/>
              <a:t>Click to edit Master title style</a:t>
            </a:r>
            <a:endParaRPr lang="en-US" dirty="0"/>
          </a:p>
        </p:txBody>
      </p:sp>
      <p:sp>
        <p:nvSpPr>
          <p:cNvPr id="11" name="Text Placeholder 4"/>
          <p:cNvSpPr>
            <a:spLocks noGrp="1"/>
          </p:cNvSpPr>
          <p:nvPr>
            <p:ph type="body" sz="quarter" idx="10" hasCustomPrompt="1"/>
          </p:nvPr>
        </p:nvSpPr>
        <p:spPr>
          <a:xfrm>
            <a:off x="302960"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1" hasCustomPrompt="1"/>
          </p:nvPr>
        </p:nvSpPr>
        <p:spPr>
          <a:xfrm>
            <a:off x="4648229" y="961441"/>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p:cNvSpPr>
            <a:spLocks noGrp="1"/>
          </p:cNvSpPr>
          <p:nvPr>
            <p:ph type="body" sz="quarter" idx="12" hasCustomPrompt="1"/>
          </p:nvPr>
        </p:nvSpPr>
        <p:spPr>
          <a:xfrm>
            <a:off x="302960"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1</a:t>
            </a:r>
          </a:p>
        </p:txBody>
      </p:sp>
      <p:sp>
        <p:nvSpPr>
          <p:cNvPr id="14" name="Text Placeholder 4"/>
          <p:cNvSpPr>
            <a:spLocks noGrp="1"/>
          </p:cNvSpPr>
          <p:nvPr>
            <p:ph type="body" sz="quarter" idx="13" hasCustomPrompt="1"/>
          </p:nvPr>
        </p:nvSpPr>
        <p:spPr>
          <a:xfrm>
            <a:off x="4648229" y="961427"/>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2</a:t>
            </a:r>
          </a:p>
        </p:txBody>
      </p:sp>
      <p:sp>
        <p:nvSpPr>
          <p:cNvPr id="15" name="Text Placeholder 4"/>
          <p:cNvSpPr>
            <a:spLocks noGrp="1"/>
          </p:cNvSpPr>
          <p:nvPr>
            <p:ph type="body" sz="quarter" idx="14" hasCustomPrompt="1"/>
          </p:nvPr>
        </p:nvSpPr>
        <p:spPr>
          <a:xfrm>
            <a:off x="302960"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p:cNvSpPr>
            <a:spLocks noGrp="1"/>
          </p:cNvSpPr>
          <p:nvPr>
            <p:ph type="body" sz="quarter" idx="15" hasCustomPrompt="1"/>
          </p:nvPr>
        </p:nvSpPr>
        <p:spPr>
          <a:xfrm>
            <a:off x="4648229" y="3702884"/>
            <a:ext cx="4170595" cy="2561421"/>
          </a:xfrm>
          <a:ln>
            <a:solidFill>
              <a:schemeClr val="bg2"/>
            </a:solidFill>
          </a:ln>
        </p:spPr>
        <p:txBody>
          <a:bodyPr wrap="square" lIns="77848" tIns="467084" rIns="77848" bIns="77848">
            <a:no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p:cNvSpPr>
            <a:spLocks noGrp="1"/>
          </p:cNvSpPr>
          <p:nvPr>
            <p:ph type="body" sz="quarter" idx="16" hasCustomPrompt="1"/>
          </p:nvPr>
        </p:nvSpPr>
        <p:spPr>
          <a:xfrm>
            <a:off x="302960"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3</a:t>
            </a:r>
          </a:p>
        </p:txBody>
      </p:sp>
      <p:sp>
        <p:nvSpPr>
          <p:cNvPr id="18" name="Text Placeholder 4"/>
          <p:cNvSpPr>
            <a:spLocks noGrp="1"/>
          </p:cNvSpPr>
          <p:nvPr>
            <p:ph type="body" sz="quarter" idx="17" hasCustomPrompt="1"/>
          </p:nvPr>
        </p:nvSpPr>
        <p:spPr>
          <a:xfrm>
            <a:off x="4648229" y="3702868"/>
            <a:ext cx="4170595" cy="403438"/>
          </a:xfrm>
          <a:solidFill>
            <a:schemeClr val="bg2"/>
          </a:solidFill>
          <a:ln>
            <a:noFill/>
          </a:ln>
        </p:spPr>
        <p:txBody>
          <a:bodyPr wrap="square" lIns="77848" tIns="77848" rIns="77848" bIns="77848">
            <a:spAutoFit/>
          </a:bodyPr>
          <a:lstStyle>
            <a:lvl1pPr>
              <a:spcBef>
                <a:spcPts val="0"/>
              </a:spcBef>
              <a:spcAft>
                <a:spcPts val="0"/>
              </a:spcAft>
              <a:defRPr sz="1600" b="1">
                <a:solidFill>
                  <a:schemeClr val="bg1"/>
                </a:solidFill>
                <a:latin typeface="Arial" pitchFamily="34" charset="0"/>
                <a:cs typeface="Arial" pitchFamily="34" charset="0"/>
              </a:defRPr>
            </a:lvl1pPr>
            <a:lvl2pPr>
              <a:spcBef>
                <a:spcPts val="0"/>
              </a:spcBef>
              <a:spcAft>
                <a:spcPts val="0"/>
              </a:spcAft>
              <a:defRPr sz="1600">
                <a:latin typeface="+mj-lt"/>
              </a:defRPr>
            </a:lvl2pPr>
            <a:lvl3pPr>
              <a:spcBef>
                <a:spcPts val="0"/>
              </a:spcBef>
              <a:spcAft>
                <a:spcPts val="0"/>
              </a:spcAft>
              <a:defRPr sz="1600">
                <a:latin typeface="+mj-lt"/>
              </a:defRPr>
            </a:lvl3pPr>
            <a:lvl4pPr>
              <a:spcBef>
                <a:spcPts val="0"/>
              </a:spcBef>
              <a:spcAft>
                <a:spcPts val="0"/>
              </a:spcAft>
              <a:defRPr sz="1600">
                <a:latin typeface="+mj-lt"/>
              </a:defRPr>
            </a:lvl4pPr>
            <a:lvl5pPr>
              <a:spcBef>
                <a:spcPts val="0"/>
              </a:spcBef>
              <a:spcAft>
                <a:spcPts val="0"/>
              </a:spcAft>
              <a:defRPr sz="1600">
                <a:latin typeface="+mj-lt"/>
              </a:defRPr>
            </a:lvl5pPr>
            <a:lvl6pPr marL="973074" indent="-198659">
              <a:spcBef>
                <a:spcPts val="0"/>
              </a:spcBef>
              <a:spcAft>
                <a:spcPts val="0"/>
              </a:spcAft>
              <a:buSzPct val="70000"/>
              <a:defRPr sz="1600">
                <a:latin typeface="+mj-lt"/>
              </a:defRPr>
            </a:lvl6pPr>
            <a:lvl7pPr marL="1167702" indent="-194615">
              <a:spcBef>
                <a:spcPts val="0"/>
              </a:spcBef>
              <a:spcAft>
                <a:spcPts val="0"/>
              </a:spcAft>
              <a:buSzPct val="70000"/>
              <a:buFont typeface="Arial" pitchFamily="34" charset="0"/>
              <a:buChar char="–"/>
              <a:defRPr sz="1600" baseline="0">
                <a:latin typeface="+mj-lt"/>
              </a:defRPr>
            </a:lvl7pPr>
            <a:lvl8pPr marL="1362317" indent="-194615">
              <a:spcBef>
                <a:spcPts val="0"/>
              </a:spcBef>
              <a:spcAft>
                <a:spcPts val="0"/>
              </a:spcAft>
              <a:buSzPct val="70000"/>
              <a:defRPr sz="1600" baseline="0">
                <a:latin typeface="+mj-lt"/>
              </a:defRPr>
            </a:lvl8pPr>
            <a:lvl9pPr marL="1552883" indent="-190561">
              <a:spcBef>
                <a:spcPts val="0"/>
              </a:spcBef>
              <a:spcAft>
                <a:spcPts val="0"/>
              </a:spcAft>
              <a:buSzPct val="70000"/>
              <a:buFont typeface="Arial" pitchFamily="34" charset="0"/>
              <a:buChar char="–"/>
              <a:defRPr sz="1600">
                <a:latin typeface="+mj-lt"/>
              </a:defRPr>
            </a:lvl9pPr>
          </a:lstStyle>
          <a:p>
            <a:pPr lvl="0"/>
            <a:r>
              <a:rPr lang="en-US" dirty="0"/>
              <a:t>Heading 4</a:t>
            </a:r>
          </a:p>
        </p:txBody>
      </p:sp>
    </p:spTree>
    <p:extLst>
      <p:ext uri="{BB962C8B-B14F-4D97-AF65-F5344CB8AC3E}">
        <p14:creationId xmlns:p14="http://schemas.microsoft.com/office/powerpoint/2010/main" val="352528993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rgbClr val="6D6E71"/>
                </a:solidFill>
                <a:cs typeface="Arial" pitchFamily="34" charset="0"/>
              </a:rPr>
              <a:pPr algn="r">
                <a:defRPr/>
              </a:pPr>
              <a:t>‹#›</a:t>
            </a:fld>
            <a:endParaRPr lang="en-US" sz="1000" dirty="0">
              <a:solidFill>
                <a:srgbClr val="6D6E71"/>
              </a:solidFill>
              <a:cs typeface="Arial" pitchFamily="34" charset="0"/>
            </a:endParaRPr>
          </a:p>
        </p:txBody>
      </p:sp>
    </p:spTree>
    <p:extLst>
      <p:ext uri="{BB962C8B-B14F-4D97-AF65-F5344CB8AC3E}">
        <p14:creationId xmlns:p14="http://schemas.microsoft.com/office/powerpoint/2010/main" val="357037279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5"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7"/>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3" y="727077"/>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368454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userDrawn="1"/>
        </p:nvPicPr>
        <p:blipFill>
          <a:blip r:embed="rId2"/>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35391976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209158442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290024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extLst>
      <p:ext uri="{BB962C8B-B14F-4D97-AF65-F5344CB8AC3E}">
        <p14:creationId xmlns:p14="http://schemas.microsoft.com/office/powerpoint/2010/main" val="1468005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a:t>Click to edit Master title style</a:t>
            </a:r>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94776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a:t>Click icon to add picture</a:t>
            </a:r>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73295327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5912068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53157424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1065519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746519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139092643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a:t>Click icon to add table</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extLst>
      <p:ext uri="{BB962C8B-B14F-4D97-AF65-F5344CB8AC3E}">
        <p14:creationId xmlns:p14="http://schemas.microsoft.com/office/powerpoint/2010/main" val="302145700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a:t>Click icon to add chart</a:t>
            </a:r>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1566937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38618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a:t>Click to edit Master title style</a:t>
            </a:r>
          </a:p>
        </p:txBody>
      </p:sp>
      <p:sp>
        <p:nvSpPr>
          <p:cNvPr id="3" name="Content Placeholder 2"/>
          <p:cNvSpPr>
            <a:spLocks noGrp="1"/>
          </p:cNvSpPr>
          <p:nvPr>
            <p:ph idx="1"/>
          </p:nvPr>
        </p:nvSpPr>
        <p:spPr>
          <a:xfrm>
            <a:off x="457200" y="1096962"/>
            <a:ext cx="8382000" cy="5486400"/>
          </a:xfrm>
        </p:spPr>
        <p:txBody>
          <a:bodyPr/>
          <a:lstStyle>
            <a:lvl1pPr>
              <a:lnSpc>
                <a:spcPct val="114000"/>
              </a:lnSpc>
              <a:defRPr sz="1800"/>
            </a:lvl1pPr>
            <a:lvl2pPr>
              <a:lnSpc>
                <a:spcPct val="114000"/>
              </a:lnSpc>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26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150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5" name="TextBox 7"/>
          <p:cNvSpPr txBox="1">
            <a:spLocks noChangeArrowheads="1"/>
          </p:cNvSpPr>
          <p:nvPr/>
        </p:nvSpPr>
        <p:spPr bwMode="gray">
          <a:xfrm>
            <a:off x="1366838" y="3370263"/>
            <a:ext cx="675481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just">
              <a:spcBef>
                <a:spcPts val="600"/>
              </a:spcBef>
              <a:defRPr/>
            </a:pPr>
            <a:r>
              <a:rPr lang="en-US" altLang="en-US" sz="1000" dirty="0">
                <a:solidFill>
                  <a:prstClr val="white">
                    <a:lumMod val="50000"/>
                  </a:prstClr>
                </a:solidFill>
                <a:latin typeface="Arial" pitchFamily="34" charset="0"/>
                <a:cs typeface="Arial" pitchFamily="34" charset="0"/>
              </a:rPr>
              <a:t>Disclaimer </a:t>
            </a:r>
          </a:p>
          <a:p>
            <a:pPr algn="just">
              <a:spcBef>
                <a:spcPts val="600"/>
              </a:spcBef>
              <a:defRPr/>
            </a:pPr>
            <a:r>
              <a:rPr lang="en-US" altLang="en-US" sz="900" dirty="0">
                <a:solidFill>
                  <a:prstClr val="white">
                    <a:lumMod val="50000"/>
                  </a:prstClr>
                </a:solidFill>
                <a:latin typeface="Arial" pitchFamily="34" charset="0"/>
                <a:cs typeface="Arial" pitchFamily="34" charset="0"/>
              </a:rPr>
              <a:t>Tech Mahindra Limited, herein referred to as TechM provides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bg1">
                    <a:lumMod val="50000"/>
                  </a:schemeClr>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176304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a:t>Click icon to add table</a:t>
            </a:r>
          </a:p>
        </p:txBody>
      </p:sp>
      <p:sp>
        <p:nvSpPr>
          <p:cNvPr id="4" name="Title 1"/>
          <p:cNvSpPr>
            <a:spLocks noGrp="1"/>
          </p:cNvSpPr>
          <p:nvPr>
            <p:ph type="title"/>
          </p:nvPr>
        </p:nvSpPr>
        <p:spPr bwMode="gray">
          <a:xfrm>
            <a:off x="1828800" y="182880"/>
            <a:ext cx="6884126" cy="492443"/>
          </a:xfrm>
          <a:noFill/>
          <a:ln w="9525">
            <a:noFill/>
            <a:miter lim="800000"/>
            <a:headEnd/>
            <a:tailEnd/>
          </a:ln>
        </p:spPr>
        <p:txBody>
          <a:bodyPr vert="horz" wrap="square" lIns="0" tIns="0" rIns="0" bIns="0" numCol="1" anchor="t"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457200" y="731520"/>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419373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1496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Content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02959" y="1465509"/>
            <a:ext cx="8544207" cy="1723549"/>
          </a:xfrm>
        </p:spPr>
        <p:txBody>
          <a:bodyPr wrap="square">
            <a:spAutoFit/>
          </a:bodyPr>
          <a:lstStyle>
            <a:lvl1pPr>
              <a:spcBef>
                <a:spcPts val="0"/>
              </a:spcBef>
              <a:spcAft>
                <a:spcPts val="0"/>
              </a:spcAft>
              <a:defRPr sz="1600">
                <a:latin typeface="Arial" pitchFamily="34" charset="0"/>
                <a:cs typeface="Arial" pitchFamily="34" charset="0"/>
              </a:defRPr>
            </a:lvl1pPr>
            <a:lvl2pPr>
              <a:spcBef>
                <a:spcPts val="0"/>
              </a:spcBef>
              <a:spcAft>
                <a:spcPts val="0"/>
              </a:spcAft>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221758" indent="-243268">
              <a:spcBef>
                <a:spcPts val="0"/>
              </a:spcBef>
              <a:spcAft>
                <a:spcPts val="0"/>
              </a:spcAft>
              <a:buClr>
                <a:schemeClr val="tx2"/>
              </a:buClr>
              <a:buSzPct val="70000"/>
              <a:buFont typeface="Wingdings" pitchFamily="2" charset="2"/>
              <a:buChar char="§"/>
              <a:defRPr sz="1600">
                <a:latin typeface="Arial" pitchFamily="34" charset="0"/>
                <a:cs typeface="Arial" pitchFamily="34" charset="0"/>
              </a:defRPr>
            </a:lvl6pPr>
            <a:lvl7pPr marL="1459629" indent="-232460">
              <a:spcBef>
                <a:spcPts val="0"/>
              </a:spcBef>
              <a:spcAft>
                <a:spcPts val="0"/>
              </a:spcAft>
              <a:buClr>
                <a:srgbClr val="C00000"/>
              </a:buClr>
              <a:buSzPct val="70000"/>
              <a:buFont typeface="Arial" pitchFamily="34" charset="0"/>
              <a:buChar char="–"/>
              <a:defRPr sz="1600" baseline="0">
                <a:latin typeface="Arial" pitchFamily="34" charset="0"/>
                <a:cs typeface="Arial" pitchFamily="34" charset="0"/>
              </a:defRPr>
            </a:lvl7pPr>
            <a:lvl8pPr marL="1362317" indent="-194615">
              <a:spcBef>
                <a:spcPts val="0"/>
              </a:spcBef>
              <a:spcAft>
                <a:spcPts val="0"/>
              </a:spcAft>
              <a:buSzPct val="70000"/>
              <a:defRPr sz="1600" baseline="0">
                <a:latin typeface="Arial" pitchFamily="34" charset="0"/>
                <a:cs typeface="Arial" pitchFamily="34" charset="0"/>
              </a:defRPr>
            </a:lvl8pPr>
            <a:lvl9pPr marL="1552883" indent="-190561">
              <a:spcBef>
                <a:spcPts val="0"/>
              </a:spcBef>
              <a:spcAft>
                <a:spcPts val="0"/>
              </a:spcAft>
              <a:buSzPct val="70000"/>
              <a:buFont typeface="Arial" pitchFamily="34" charset="0"/>
              <a:buChar char="–"/>
              <a:defRPr sz="1600">
                <a:latin typeface="Arial" pitchFamily="34" charset="0"/>
                <a:cs typeface="Arial" pitchFamily="34"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 </a:t>
            </a:r>
          </a:p>
        </p:txBody>
      </p:sp>
      <p:sp>
        <p:nvSpPr>
          <p:cNvPr id="6" name="Title Placeholder 1"/>
          <p:cNvSpPr>
            <a:spLocks noGrp="1"/>
          </p:cNvSpPr>
          <p:nvPr>
            <p:ph type="title"/>
          </p:nvPr>
        </p:nvSpPr>
        <p:spPr>
          <a:xfrm>
            <a:off x="304827" y="588332"/>
            <a:ext cx="8539163"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Tree>
    <p:extLst>
      <p:ext uri="{BB962C8B-B14F-4D97-AF65-F5344CB8AC3E}">
        <p14:creationId xmlns:p14="http://schemas.microsoft.com/office/powerpoint/2010/main" val="29818161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041" y="2217921"/>
            <a:ext cx="4040188"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a:t>Click to edit Master text styles</a:t>
            </a:r>
          </a:p>
        </p:txBody>
      </p:sp>
      <p:sp>
        <p:nvSpPr>
          <p:cNvPr id="4" name="Content Placeholder 3"/>
          <p:cNvSpPr>
            <a:spLocks noGrp="1"/>
          </p:cNvSpPr>
          <p:nvPr>
            <p:ph sz="half" idx="2"/>
          </p:nvPr>
        </p:nvSpPr>
        <p:spPr>
          <a:xfrm>
            <a:off x="320041" y="2494916"/>
            <a:ext cx="4040188"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6493" y="2217921"/>
            <a:ext cx="4041775" cy="276999"/>
          </a:xfrm>
        </p:spPr>
        <p:txBody>
          <a:bodyPr anchor="b"/>
          <a:lstStyle>
            <a:lvl1pPr marL="0" indent="0">
              <a:buNone/>
              <a:defRPr sz="1800" b="1"/>
            </a:lvl1pPr>
            <a:lvl2pPr marL="389237" indent="0">
              <a:buNone/>
              <a:defRPr sz="1800" b="1"/>
            </a:lvl2pPr>
            <a:lvl3pPr marL="778477" indent="0">
              <a:buNone/>
              <a:defRPr sz="1600" b="1"/>
            </a:lvl3pPr>
            <a:lvl4pPr marL="1167702" indent="0">
              <a:buNone/>
              <a:defRPr sz="1300" b="1"/>
            </a:lvl4pPr>
            <a:lvl5pPr marL="1556936" indent="0">
              <a:buNone/>
              <a:defRPr sz="1300" b="1"/>
            </a:lvl5pPr>
            <a:lvl6pPr marL="1946168" indent="0">
              <a:buNone/>
              <a:defRPr sz="1300" b="1"/>
            </a:lvl6pPr>
            <a:lvl7pPr marL="2335404" indent="0">
              <a:buNone/>
              <a:defRPr sz="1300" b="1"/>
            </a:lvl7pPr>
            <a:lvl8pPr marL="2724632" indent="0">
              <a:buNone/>
              <a:defRPr sz="1300" b="1"/>
            </a:lvl8pPr>
            <a:lvl9pPr marL="3113869" indent="0">
              <a:buNone/>
              <a:defRPr sz="1300" b="1"/>
            </a:lvl9pPr>
          </a:lstStyle>
          <a:p>
            <a:pPr lvl="0"/>
            <a:r>
              <a:rPr lang="en-US"/>
              <a:t>Click to edit Master text styles</a:t>
            </a:r>
          </a:p>
        </p:txBody>
      </p:sp>
      <p:sp>
        <p:nvSpPr>
          <p:cNvPr id="6" name="Content Placeholder 5"/>
          <p:cNvSpPr>
            <a:spLocks noGrp="1"/>
          </p:cNvSpPr>
          <p:nvPr>
            <p:ph sz="quarter" idx="4"/>
          </p:nvPr>
        </p:nvSpPr>
        <p:spPr>
          <a:xfrm>
            <a:off x="4736493" y="2494916"/>
            <a:ext cx="4041775" cy="1092607"/>
          </a:xfrm>
        </p:spPr>
        <p:txBody>
          <a:bodyPr/>
          <a:lstStyle>
            <a:lvl1pPr>
              <a:defRPr sz="1800"/>
            </a:lvl1pPr>
            <a:lvl2pPr>
              <a:defRPr sz="1600"/>
            </a:lvl2pPr>
            <a:lvl3pPr>
              <a:defRPr sz="1300"/>
            </a:lvl3pPr>
            <a:lvl4pPr>
              <a:defRPr sz="1200"/>
            </a:lvl4pPr>
            <a:lvl5pPr>
              <a:defRPr sz="12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3"/>
          <p:cNvSpPr>
            <a:spLocks noGrp="1" noChangeArrowheads="1"/>
          </p:cNvSpPr>
          <p:nvPr>
            <p:ph type="title"/>
          </p:nvPr>
        </p:nvSpPr>
        <p:spPr bwMode="auto">
          <a:xfrm>
            <a:off x="301626" y="1143003"/>
            <a:ext cx="8521700" cy="430887"/>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8978149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9.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rgbClr val="1F497D"/>
                </a:solidFill>
              </a:rPr>
              <a:pPr algn="ctr" eaLnBrk="1" hangingPunct="1">
                <a:defRPr/>
              </a:pPr>
              <a:t>‹#›</a:t>
            </a:fld>
            <a:endParaRPr lang="en-US" altLang="en-US" sz="1200" dirty="0">
              <a:solidFill>
                <a:srgbClr val="1F497D"/>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Tree>
    <p:extLst>
      <p:ext uri="{BB962C8B-B14F-4D97-AF65-F5344CB8AC3E}">
        <p14:creationId xmlns:p14="http://schemas.microsoft.com/office/powerpoint/2010/main" val="412118230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801" r:id="rId5"/>
    <p:sldLayoutId id="2147483805" r:id="rId6"/>
    <p:sldLayoutId id="2147483807" r:id="rId7"/>
    <p:sldLayoutId id="2147483886" r:id="rId8"/>
    <p:sldLayoutId id="2147483887" r:id="rId9"/>
    <p:sldLayoutId id="2147483888" r:id="rId10"/>
    <p:sldLayoutId id="2147483890" r:id="rId11"/>
    <p:sldLayoutId id="2147483892" r:id="rId12"/>
    <p:sldLayoutId id="2147483893" r:id="rId13"/>
    <p:sldLayoutId id="2147484053" r:id="rId14"/>
    <p:sldLayoutId id="2147484156" r:id="rId15"/>
    <p:sldLayoutId id="2147484208" r:id="rId16"/>
    <p:sldLayoutId id="2147484209" r:id="rId17"/>
    <p:sldLayoutId id="2147484210" r:id="rId18"/>
    <p:sldLayoutId id="2147484211" r:id="rId19"/>
    <p:sldLayoutId id="2147484212" r:id="rId20"/>
    <p:sldLayoutId id="2147484213" r:id="rId21"/>
    <p:sldLayoutId id="2147484214" r:id="rId22"/>
    <p:sldLayoutId id="2147484215" r:id="rId23"/>
    <p:sldLayoutId id="2147484216" r:id="rId24"/>
    <p:sldLayoutId id="2147484217" r:id="rId25"/>
    <p:sldLayoutId id="2147484218" r:id="rId26"/>
    <p:sldLayoutId id="2147484219" r:id="rId27"/>
    <p:sldLayoutId id="2147484225" r:id="rId28"/>
  </p:sldLayoutIdLst>
  <p:transition/>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247256900"/>
      </p:ext>
    </p:extLst>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1131668037"/>
      </p:ext>
    </p:extLst>
  </p:cSld>
  <p:clrMap bg1="lt1" tx1="dk1" bg2="lt2" tx2="dk2" accent1="accent1" accent2="accent2" accent3="accent3" accent4="accent4" accent5="accent5" accent6="accent6" hlink="hlink" folHlink="folHlink"/>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gray">
          <a:xfrm>
            <a:off x="7391400" y="3333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04800" y="8382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9"/>
          <p:cNvSpPr>
            <a:spLocks noChangeArrowheads="1"/>
          </p:cNvSpPr>
          <p:nvPr/>
        </p:nvSpPr>
        <p:spPr bwMode="auto">
          <a:xfrm>
            <a:off x="57912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B95D1053-BE1E-4668-AB1C-0EB048FEB58B}" type="slidenum">
              <a:rPr lang="en-US" altLang="en-US" sz="1200" smtClean="0">
                <a:solidFill>
                  <a:schemeClr val="tx2"/>
                </a:solidFill>
              </a:rPr>
              <a:pPr algn="ctr" eaLnBrk="1" hangingPunct="1">
                <a:defRPr/>
              </a:pPr>
              <a:t>‹#›</a:t>
            </a:fld>
            <a:endParaRPr lang="en-US" altLang="en-US" sz="1200" dirty="0">
              <a:solidFill>
                <a:schemeClr val="tx2"/>
              </a:solidFill>
            </a:endParaRPr>
          </a:p>
        </p:txBody>
      </p:sp>
      <p:sp>
        <p:nvSpPr>
          <p:cNvPr id="1031" name="Line 21"/>
          <p:cNvSpPr>
            <a:spLocks noChangeShapeType="1"/>
          </p:cNvSpPr>
          <p:nvPr/>
        </p:nvSpPr>
        <p:spPr bwMode="auto">
          <a:xfrm>
            <a:off x="62484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TextBox 20"/>
          <p:cNvSpPr txBox="1">
            <a:spLocks noChangeArrowheads="1"/>
          </p:cNvSpPr>
          <p:nvPr/>
        </p:nvSpPr>
        <p:spPr bwMode="gray">
          <a:xfrm>
            <a:off x="6324600" y="6642100"/>
            <a:ext cx="243205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a:solidFill>
                  <a:schemeClr val="tx2"/>
                </a:solidFill>
              </a:rPr>
              <a:t>Copyright © 2015 Tech Mahindra. All rights reserved.</a:t>
            </a:r>
          </a:p>
        </p:txBody>
      </p:sp>
    </p:spTree>
    <p:extLst>
      <p:ext uri="{BB962C8B-B14F-4D97-AF65-F5344CB8AC3E}">
        <p14:creationId xmlns:p14="http://schemas.microsoft.com/office/powerpoint/2010/main" val="234667749"/>
      </p:ext>
    </p:extLst>
  </p:cSld>
  <p:clrMap bg1="lt1" tx1="dk1" bg2="lt2" tx2="dk2" accent1="accent1" accent2="accent2" accent3="accent3" accent4="accent4" accent5="accent5" accent6="accent6" hlink="hlink" folHlink="folHlink"/>
  <p:sldLayoutIdLst>
    <p:sldLayoutId id="2147484239" r:id="rId1"/>
  </p:sldLayoutIdLst>
  <p:txStyles>
    <p:titleStyle>
      <a:lvl1pPr algn="l" rtl="0" eaLnBrk="1" fontAlgn="base" hangingPunct="1">
        <a:spcBef>
          <a:spcPct val="0"/>
        </a:spcBef>
        <a:spcAft>
          <a:spcPct val="0"/>
        </a:spcAft>
        <a:defRPr sz="2400" b="1">
          <a:solidFill>
            <a:schemeClr val="tx1"/>
          </a:solidFill>
          <a:latin typeface="+mn-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spcBef>
          <a:spcPct val="20000"/>
        </a:spcBef>
        <a:spcAft>
          <a:spcPct val="0"/>
        </a:spcAft>
        <a:buClr>
          <a:srgbClr val="BF1313"/>
        </a:buClr>
        <a:buFont typeface="Wingdings"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E63700"/>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bg2"/>
        </a:buClr>
        <a:buChar char="•"/>
        <a:defRPr sz="2200">
          <a:solidFill>
            <a:schemeClr val="tx1"/>
          </a:solidFill>
          <a:latin typeface="+mn-lt"/>
        </a:defRPr>
      </a:lvl3pPr>
      <a:lvl4pPr marL="16002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4pPr>
      <a:lvl5pPr marL="2057400" indent="-228600" algn="l" rtl="0" eaLnBrk="1" fontAlgn="base" hangingPunct="1">
        <a:spcBef>
          <a:spcPct val="20000"/>
        </a:spcBef>
        <a:spcAft>
          <a:spcPct val="0"/>
        </a:spcAft>
        <a:buClr>
          <a:schemeClr val="bg2"/>
        </a:buClr>
        <a:buFont typeface="Arial" charset="0"/>
        <a:buChar char="»"/>
        <a:defRPr sz="22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35058" y="189461"/>
            <a:ext cx="5013520" cy="369332"/>
          </a:xfrm>
        </p:spPr>
        <p:txBody>
          <a:bodyPr/>
          <a:lstStyle/>
          <a:p>
            <a:r>
              <a:rPr lang="en-US" dirty="0"/>
              <a:t>Frequency – By Tenure &amp; By Age</a:t>
            </a:r>
          </a:p>
        </p:txBody>
      </p:sp>
      <p:sp>
        <p:nvSpPr>
          <p:cNvPr id="4" name="AutoShape 2" descr="data:image/png;base64,iVBORw0KGgoAAAANSUhEUgAAAzoAAAIwCAYAAABOXR5mAAAABHNCSVQICAgIfAhkiAAAAAlwSFlzAAALEgAACxIB0t1+/AAAIABJREFUeJzs3X+8XHVh5//XTUhCAjfhJlwgMTVcYvOxuypWWjWLiqIVSytpNl2t1h/9ISpSVtjHtixYEaGYmtqWuu6y/SJdUyza6jaSlQa0SDFoaAM0Qr7CJxBICiTAJbnJTchNbn7c/ePMvTM35MzcmczMmTnzej4ePMg5c+b8mDN3zud9Pj9O18jICJIkSZKUJ5Oy3gFJkiRJqjeDjiRJkqTcMehIkiRJyh2DjiRJkqTcMehIkiRJyh2DjiRJkqTcMehIUocJIfxCCOGmkum7QgizG7StBSGEPRNY7ndDCJ9Mee0zIYStIYRb6r+H2QshHAkhzA4hvDeEcGNh3j0hhP+Y9b5JUjs7IesdkCQ13WuAV5RM/1KDtzeRB7a9BXgk5bXfAT4QY/xx/XappYwAxBj/L/B/M94XScoNg44ktYEQwknA/wZeBRwBHowxfqLw2u8A/wU4BLwIfBTYBtwIvBHoBrqAjwFPA58HZhZqSLoKm7gnhHAhSaH7K8DPAFOAb8YY/ziEsABYCzwKLADOizE+X7J/9xReOweYA3w9xnjtUcdwAvBnwDsL+/rPhf1+F3AR8K4QwlCMsbS26ZvAfOCWEMI1wI+Bm4AzC4v8dYzxSxPYvzcDXwSmAnOBf4wxfqzw2m8BVwL7gHuAT8cYpxReuxr4jyQtILYAn4oxPnfUcf0I+NMY498XppcXXroR+OvC5wHwDzHGa0gRQvgo8OsxxveWzJsM3AYMk5zXk4G/IAmrU4C7gd+PMR4JIXweWFJYdgfwW6WfgSR1GpuuSVJ7WAqcHGN8A0l4IYRwVgjhdcAfA++OMb4eWA18BngTcEaMcXGM8TUkBe7/FmN8BrgGWBtj/N0Y4+8U1v/2GOOzwK3ALTHGXyys45dCCL9eWGY+8PkY46tTCtBnAv8BeAPw/kJwKvVZkpDx2hjj2cBkYEWM8TuF/f7z0pADEGP8DZLQ9sEY47eAvwHujjG+jqQW6EMhhPdNYP8uAz4bY1wM/HvgohDCz4cQfq7w+Z0fYzwHGKRwbQwhfAR4LfDGwue+BjhW87mbgd8uvGcS8CHgq8DFwOYY4y8AbwNeFULoPsb7S5XWfk0DvgU8F2P8cIzxCPDnwAOF8/MGoBf4LyGE+cCngV+MMb4R+B7J+ZOkjmWNjiS1h/uAGwo1J98HbowxPhlCuAK4M8a4DSDG+OXRN4QQPlvo97IQeDtJIT5NVwhhBnAe0BNC+KPC/JOA1wPrgYPA/WXW8f/FGA8DgyGEbwEXAP9/yevvAa4uFNgB/juwqvKhj9u/cyk0tYsxDoYQvgb8MkntULn9+y3gwhDCVcCrgekktSPnAXfFGLeX7NPnCv/+FeAXgQdDCJAEoOnHWPffAX8SQjgN+AXg8Rjj5hDCncAdhdqmfyQJmhX7K5X408I+LiyZ96vAL4YQPlaYPhE4EmN8JoSwAfjXEMIaYE2M8QdVbEuScscaHUlqAzHGLSTN1r5A0hTt7hDCMpImYGO1ACGEaSGEny3UptxReO07wP+i2EztWEZIalgAFscYfz7G+PMkNTRfKMw/UBJSjuVQyb8nAYePev3oa85kkuZXE3Wsa9akknWU27/7SALRo8B1wLMkn8eho9Zb+v7JwBdLPotfIAlG48QY95HUvPwmSaC6uTD/AaAP+EuS5nTrC03oJuqvSZrpfbVk3iTgP5Xs05uB/1zY3ttJmre9CPz56MAGktSpDDqS1AYKNTNfizF+P8Z4FXAXSROse0j6tpxeWPQS4E9I+r2sjjH+JfAA8GsUg8whkr4qlE4XahvuB/5rYZuzgB+S9PuA8kEJ4DdDCF0hhB7gfSTN0UrdBXwyhHBCoYnXp0iaWI3uQ9nQE2PcW9i/S0v27yMl6zjm/oUQTiFp5nVloZncfJLQOLmwT+8MIcwtLP6xkrfeBXyspLnZ54GvpezeV0lCzmLg/xS2uxy4Jsa4OsZ4OUnt1qJjvDftc/0XkmaGC0tqcO4iaarWFUKYSlIjdmkI4XUhhI3AozHGL5I0cXtdynolqSMYdCSpPfw1MCmE8NMQwnqSWp2/iDFuBH4fuCuE8K/Au4FPktQivD2E8BDwDyTN3foK61oHhBDC/ylMrwLuCyH8O+CDwJtDCA+ThIpvxBi/UViu0uhp00gK5+uA/xFj/KejXv8j4DlgA0mh/wTg8sJra4D/HEK48hjrLd3uh0iC3ej+fSvG+Nfl9i/GuAtYTtKsa23hGP8BeFWM8XGSARG+F0L4F5JmbfsKb/0q8F3g/hDCI8DZJGHmWNt4iKTp3LdjjMOF2TcCrw8hPFw4Z08C3zjG24+136MjsR0g6f+zIoTQR9IP5yTgYeAnwEaSfk4PA39L0sxufeE9VxxrXyWpU3SNjExk1E9JktIV+g7dFGP8u6z3pRohhDOBj8QYrytMLwX+oDBogSSpjTV0MIJC04SbgUDS7vmTwAGSqv8jwMYY42gThIuBj5PcEbshxnhHCOFE4OvAaSSdaD8aY9xRaON8Y2HZ749eoCRJmWnXu2bPAPMKzb4OAbtIntsjSWpzDa3RCSEsAd4bY/xYCOE8kmr0LuBLMca1hSdz30nS/OD7JG2oZ5B0Gj0H+D2gO8Z4XQjh/SQdZC8vNM9YGmPcEkK4g2QUn5807EAkSZIktZWG9tGJMd5OUksDyYgzA8AbYoxrC/PWkAwT+kbgvhjjoRjjIPA4SVvot5AEodFl31noFDq1MAIRJB0z39XI45AkSZLUXho+GEHhac3/G/gyydOdS0eX2QPMJOlUu7tk/l5g1lHz95TMGzxqHbMasvOSJEmS2lJTHhgaY/ztwkg66xn/sLVukvbQgySBp3T+QGF+91HL7jnGsrsq7cPIyMhIV1elkVElSZIktZCaC/CNHozgw8D8GONyYD/Jw+MeCCGcF2O8l+ThbT8gCUA3FJ4JMJ1keM+NwI+BC0meAXEhsDbGuCeEcKAwzOYWkidvX1tpX7q6uujvr+aB1Gp3vb3dnvMO5HnvPJ7zzuR57zye887U29tdeaEUja7R+TbwtRDCvYVt/WfgMeCrIYQpJE+o/naMcSSE8GWSQQi6SAYXGC4MVrCy8NyDAyTPPoBk9LbbSJrefS/GuL7BxyFJkiSpjXTSc3RGvAvQWbzz05k8753Hc96ZPO+dx3PemXp7u2tuutbwwQgkSZIkqdk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cMOpIkSZJyx6AjSZIkKXdOaOTKQwgnAH8FnAlMBW4Anga+C2wqLHZTjPFbIYSLgY8DB4EbYox3hBBOBL4OnAYMAh+NMe4IIbwZuLGw7PdjjNc18jgkSZIktZdG1+h8CHgxxvg24JeBrwBvAP40xnh+4b9vhRBOBy4DFgPvAZaHEKYAlwAPF95/K/DZwnpvAn4jxvhW4E0hhLMbfBzqUDt37uLii1fx7nffzcUX/z0DA7uy3iVJkiRNQENrdIC/A75V+PckkhqYc4BXhxB+jaRW5wrgjcB9McZDwGAI4XHgbOAtwBcL718D/GEIoRuYGmPcUph/F/Au4CcNPhZ1oCuvvIfbb/8w0MWGDSPArdx889Ksd0uSJEkVNLRGJ8a4L8b4UiGcfAv4Q+BfgP8aYzwPeBL4HDAT2F3y1r3ALKC7ZP6eknmDJcuOzpfqbuvWmUBXYaqrMC1JkqRW1+gaHUIIPwP8PfCVGOM3QwizYoyj4eU7wJeBe0nCzqhuYIAk0HSXzNtFEmyOXnZC7Yl6e7srL6RcOd5zvmjRvkJNThcwwqJFQ36P2oDnqPN4zjuT573zeM5VjUYPRnA6SdOyS2OM9xRm3xlCuCzG+ADwTuBBYD1wQwhhKjAdeDWwEfgxcCHwQOH/a2OMe0IIB0IIfcAW4ALg2onsT3//nnodmtpAb2/3cZ/z669/KwcO3MrWrTNZsGCQ669/h9+jFleP86724jnvTJ73zuM570zHE24bXaNzFXAK8NkQwjXACHA5cGMIYRh4Dvh4jHFvCOHLwH0kt86vjjEOhxBuAlaGENYCB4APFtb7SeA2kqZ334sxrm/wcahD9fScYp8cSZKkNtQ1MjKS9T40y4h3ATqLd346k+e983jOO5PnvfN4zjtTb293V+Wljs0Hhkq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CSpk+3cuYsrr7yHrVtnsmDBblasOJ+enlOy3i1JansGHUmSMnTllfdw++0fBrrYsGEEuJWbb16a9W5JUtuz6ZokSRnaunUm0FWY6ipMS5KOl0FHkqQMLViwGxgpTI2wYMFglrsjSblh0zVJkjK0YsX5wK2FPjqDrFjxjqx3SZJywaAjSVKGenpOsU+OJDWATdckSZIk5Y5BR5IkSVLuGHQkSZIk5Y5BR5IkSVLuGHQkSZIk5Y5BR5IkSVLuGHQkSZIk5Y5BR5IkSVLuGHQkSZIk5Y5BR5IkSVLuGHQkSZIk5Y5BR5IkSVLuGHQkSZIk5Y5BR5IkSVLuGHQkSZIk5Y5BR5IkSVLunNDIlYcQTgD+CjgTmArcAPwU+BpwBNgYY7y0sOzFwMeBg8ANMcY7QggnAl8HTgMGgY/GGHeEEN4M3FhY9vsxxusaeRySJEmS2kuja3Q+BLwYY3wb8B7gK8CfAVfHGM8DJoUQloQQTgcuAxYXllseQpgCXAI8XHj/rcBnC+u9CfiNGONbgTeFEM5u8HFIkiRJaiONDjp/RzGcTAYOAW+IMa4tzFsD/BLwRuC+GOOhGOMg8DhwNvAW4M6SZd8ZQugGpsYYtxTm3wW8q8HHIUmSJKmNNDToxBj3xRhfKoSTbwGfAbpKFtkDzAS6gd0l8/cCs46av6dk3uBR65jVkAOQJEmS1JYa2kcHIITwM8DfA1+JMX4zhLCi5OVuYBdJcJl51PyBwvzuo5bdc4xld01kX3p7uysvpFzxnHcmz3vn8Zx3Js975/GcqxqNHozgdJKmZZfGGO8pzP7XEMLbYow/BH4Z+AGwHrghhDAVmA68GtgI/Bi4EHig8P+1McY9IYQDIYQ+YAtwAXDtRPanv39PvQ5NbaC3t9tz3oE8753Hc96ZPO+dx3PemY4n3Da6Rucq4BTgsyGEa4AR4NPAfy8MNvAo8O0Y40gI4cvAfSRN266OMQ6HEG4CVoYQ1gIHgA8W1vtJ4DaSpnffizGub/BxSJIkSWojXSMjI1nvQ7OMeBegs3jnpzN53juP57wzed47j+e8M/X2dndVXurYfGC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x6EiSJEnKHYOOJEmSpNw5IesdkPJm585dXHnlPWzdOpMFC3azYsX59PSckvVuSZIkdRSDjlRnV155D7ff/mGgiw0bRoBbufnmpVnvliRJUkcx6KjltVsNydatM4GuwlRXYVqSJEnNZNBRy2u3GpIFC3YX9rMLGGHBgsGsd0mSJKnjGHTU8tqthmTFivOBWws1UIOsWPGOrHdJkiSp4xh01PLarYakp+eUlq5xkiRJ6gQGHbU8a0gkSZJULYOOWp41JJIkSaqWDwyVJEmSlDsGHUmSJEm5Y9CRJEmSlDsGHUmSJEm5Y9CRJEmSlDsGHUmSJEm5Y9CRJEmSlDsGHUmSJEm5Y9CRJEmSlDsGHUmSJEm5Y9CRJEmSlDsGHUmSJEm5Y9CRJEmSlDsGHUmSJEm5Y9CRJEmSlDsnNGMjIYQ3AX8cY3xHCOH1wHeBTYWXb4oxfiuEcDHwceAgcEOM8Y4QwonA14HTgEHgozHGHSGENwM3Fpb9fozxumYchyRJkqT20PAanRDC7wM3A9MKs84B/jTGeH7hv2+FEE4HLgMWA+8BlocQpgCXAA/HGN8G3Ap8trCOm4DfiDG+FXhTCOHsRh+HJEmSpPbRjKZrTwBLS6bPAX4lhHBvCOHmEMLJwBuB+2KMh2KMg8DjwNnAW4A7C+9bA7wzhNANTI0xbinMvwt4VxOOQ5IkSVKbaHjQiTGuAg6VzPpn4PdjjOcBTwKfA2YCu0uW2QvMArpL5u8pmTdYsuzofEmSJEkCmtRH5yjfiTGOhpfvAF8G7iUJO6O6gQGSQNNdMm8XSbA5etldE9lwb2935YWUK57zzuR57zye887kee88nnNVI4ugc2cI4bIY4wPAO4EHgfXADSGEqcB04NXARuDHwIXAA4X/r40x7gkhHAgh9AFbgAuAayey4f7+PXU+FLWy3t7uhp3znTt3ceWV97B160wWLNjNihXn09NzSkO2peo08ryrNXnOO5PnvfN4zjvT8YTbLILOJ4H/EUIYBp4DPh5j3BtC+DJwH9AFXB1jHA4h3ASsDCGsBQ4AHyxZx20kTe++F2Nc3/SjUEe78sp7uP32DwNdbNgwAtzKzTcvrfQ2SZIkNUlTgk6McSvwHwr//gnJIANHL3MLcMtR84aA9x1j2X8hGaFNysTWrTNJMjlAV2FakiRJrcIHhko1WLBgNzBSmBphwYLBcotLkiSpybJouia1vRUrzgduLfTRGWTFindkvUuSJEkqYdCRatDTc4p9ciRJklqYQUe5Mzoi2rZtPcybt9MR0SRJkjqQQUe5UzoiWtKPxhHRJEmSOo2DESh3HBFNkiRJBh3ljiOiSZIkyaZragmj/WqSUcx2H1e/mtER0ZI+OgOOiCZJktSBDDpqCaX9ajZsOL5+NaMjovX2dtPfv6eu+9mu6hkkJUmS2oFBRy3BfjWNVc8gKUmS1A7so6OWYL+axjJISpKkTmONjlrCaL+apGnVoP1q6mzBgt2FmpxkyG2DpCRJyjuDjlrCaL8aNYZBUpIkdRqDjtSGqh1cwCApSZI6jUFHuTMaApLhpXfmcoQxBxeQ2o+jH0pScxl0lDulISAZ4CB/IcDBBTTKwnP78AaFJDWXQUe50wkhwMEFNMrCc/vohN8mSWolBh3lTieEAAcX0CgLz+2jE36bJKmVGHSUO6MhIOmjM5DLEODgAhpl4bl9eINCkpqra2RkpPJS+TDS378n631QE/X2duM57zyddt4HBnbxB39wz7jCc6f10em0c66E573zeM47U29vd1flpY7NGh1JamPW7kmSdGyTst4BSZIkSao3g44kSZKk3JlQ07UQwlTg1THGh0MIHwR+HvizGOP2hu6dJEmSJNVgojU6Xwd+PYTwJuDzwCCwsmF7JUmSJEnHYaJBpy/GeA2wDPhqjPF6oKdxu6W82rlzFxdfvIp3v/tuLr747xkY2JX1LkmSJCmHJjrq2gkhhFOBXwP+YwjhDGBG43ZLeeVT3CVJktQME63R+RPgn4E7YowbgXuB6xq2V8otn+IuSZKkZphQjU6M8TbgthDCaHO1n4sxHmncbimvfIq7JEmSmmGio66dDfwtMCOEcC5wTwjhfTHGhxq6d8qdFSvOB24d9xR3ScqTnTt3ceWV9xR+53azYsX59PSckvVuSVLHmWgfnf8OLAVuizE+HUL4JPC/gDc2bM+USz7FXVLe2RdRklrDRPvozIgxPjo6EWP8R2BaY3ZJkqT2ZV9ESWoNEw06OwvN10YAQgi/Cexs2F5JktSmFizYTeFyiX0RJSk7E226dgnJA0L/fQhhF/A48JsN2ytJktqUfRElqTVMNOg8G2N8SwjhJGByjHEwhPD6Ru6Y2ls9O+PasVdSO7EvoiS1hokGnX8IIVwYY3wphDA9hPAl4IPAvAbum9pYPTvj2rFXUqN5Q0WS8meiQed24M4Qwl8AXwLuAV7TsL1S26tnZ1w79kpqNG+oSFL+TPSBoX8RQtgNfBNYFmP8bmN3S+1u7tztbNhwG9ANDDJ3bu2dcX3IqKRG84aKJOVP2aATQriH4tAxXcAg8BchhP8CEGM8v7G7p/Y1BfgAo+EEbql5TXbsldRo3lCRpPypVKNzbTN2QvmzffuplN4dTaZrY8deSY3mDRVJyp9KQWdPjPGhEMLbmrI3yg3vjkpqJ95QkaT8qRR0Pgl8HPg8xSZspWy6pmPy7qgkSWo0R0xUOZWCzs+GEH5Q+HfXUa8dK/hIgHdH1Vm80EpSNhwxUeXYR0eSjpMXWknKhiMmqpyyQSfGeG+zdkSdoZY7394tV6vzQitJ2bBPsMqZ6ANDpbpIu/NdLsx4t1ytzgutJGXDPsEqx6Cjpkq7810uzOT9brk1Vu3PC60kZcM+wSrHoKOmSrvzXS7M5P1uuTVW7c8LrSRJrcego6ZKu/NdLsy0293yamto8l5jJUmSlAWDjppqZNyg5MWJcmGm2rvlmzdvZdmy1ezaNZ9TTnmaVauW0Ne34Ph3foKqraHJe42VJKmxbAItHZtBR02VFgLq2fRn2bLVbNt2FdDFvn0jLF26nA0bLqvLuiei2hqadquxkiS1FptAS8dm0FFTNaOZ1sDA/HHbSKabp9oaGvt3SJKOh02gpWMz6KipmtFMq6fnaYaGitvo6Xmm7tsoxxoaSVIz2QRaOjaDjpoqLQTUs33xqlVLWLp0eaGPzjOsWnVRxffUc/vW0EiSmskbbNKxdY2M7x2eZyP9/Xuy3oeOUW1wuPjiVWPti2GEJUsqty+utI3e3m4mes5r2X6t+6XGqua8Kx88553J8955POedqbe3u6vyUsdmjY4aotqOkeXaF6cFh3p2vqxn+2Y7hUqSJGXPoKOGqDY4lGtfnBYc6hlO6tm+efPmGeP268knZ9S8LkmSJNXGoKOGqDY4lGtfnBZo6hlO6tm+eefOSPKMoGS/duzYBFxQ8/okSZJUPYOOGqLa4FCuA39aoKlnOKnnAAIzZ/aybdsXgXnAs8yceWpd1itJkqSJM+ioIaoNDg8++AhLl67hwIE+pk17ktWrL+T1r38tkB5oWnV0s8HBF4HkgaUwwuDg8oz3SJIkqfMYdNQSli5dw/791wFd7N8/wkUXXcO//VsSdNICTauObjZnziK2bSs2tZszZ1Gm+yNJktSJDDpqCQcO9FHaDyeZLq9VRzc766yXeOSRYlO7s87al/UuSZIkdRyDjlrCtGlPsn9/MRxMm/ZUxffUc9S1evLBbZIkSdkz6KglrF59IRdddE2hj85TrF79yxXfU89R1+qpVfsOSZIkdZKmBJ0QwpuAP44xviOEsBD4GnAE2BhjvLSwzMXAx4GDwA0xxjtCCCcCXwdOAwaBj8YYd4QQ3gzcWFj2+zHG65pxHGqc17/+tWN9cibKmpPO06r9siRJUutpeNAJIfw+8GFgb2HWnwFXxxjXhhBuCiEsAe4HLgPeAMwA7gshfA+4BHg4xnhdCOH9wGeBy4GbgKUxxi0hhDtCCGfHGH/S6GNRa6k0SMG2bT3Mm7fTwnCOtGq/LEmS1HqaUaPzBLAUuLUwfU6McW3h32uAd5PU7twXYzwEDIYQHgfOBt4CfLFk2T8MIXQDU2OMWwrz7wLeBRh02lg979SXFoaTB3daGM6LVu2XJUmSWk/Dg06McVUIYUHJrK6Sf+8BZgLdwO6S+XuBWUfN31Myb/CodVQeokstrZ536i0M10crNhNr1X5ZmrhW/F5JkvIpi8EIjpT8uxvYRRJcZh41f6Awv/uoZfccY9ldE9lwb2935YVUFzt27OJTn1rDU0+dTF/fHm666UJmz04vzGzb1kNpONm2rafm87Vo0b5xheFFi4Y89zX4vd/77rjwOW3aN/nDtlNZAAAgAElEQVTbv/1Apvv0V3+1hEsu+Wbhe7WXm266iNmzX35uPd+tq1HfK895Z/K8dx7PuaqRRdB5KITwthjjD4FfBn4ArAduCCFMBaYDrwY2Aj8GLgQeKPx/bYxxTwjhQAihD9gCXABcO5EN9/fvqfOhKM3FF68eK8ysXz/CgQPla2jmzdtJ0swsCSfz5g3UfL6uv/6tHDhwa6GPzgDXX/+Omte1efNWli1bzcDAfHp6nmbVqiX09S2o/MYc2LRpOqXhc9Om6S3wNzSZr3zlV8emDh9++d91b293C+yn0jTie+U570ye987jOe9MxxNuswg6/xW4OYQwBXgU+HaMcSSE8GXgPpIr4NUxxuEQwk3AyhDCWuAA8MHCOj4J3AZMAr4XY1zf9KNQWdU2H6vnCGqjgxQc/YNYS5OZZctWs23bVUAXQ0MjLF26nA0bLqt539qJzcTUCH6vJEnN0pSgE2PcCvyHwr8fB95+jGVuAW45at4Q8L5jLPsvwOJG7KvqI60wkxY2mvHsmVr6AQ0MzKc0sCXTncHhu9UIfq8kSc3iA0PVEGmFmSyHB65lkIKenqcZGioGtp6eZ4DO6FDtg0/VCH6vJEnNYtBRQ6QVZrIcEa2WJjOrVi1h6dLlhT46z7Bq1UWAz3ORJElqdQYdVVTP2oss2+fX0mSmr2/BMfvkOIR1NjqhJk2SJNWHQUcV1bP2Isv2+fVsMmOH6mxYkyZJkibKoKOK6ll7kZf2+XaozoY1ae3D2jdJUtYMOqrI2ouXy0tgazd+F7NTbXCx9k2SlDWDjipqRu2Fd381EdakZafa4GLtmyQpawYdVdSqz7hR57EmLTvVBhdr3yRJWTPoqCV0wt3fdqu1arf9VWNVG1ysfZPUiry2dRaDjlpCJ9z9vfzyu7jzzt9ltNZqePgWVq58f9a7lcpatmy06kW42uBi7ZukVuS1rbMYdFSzehbIOuHu7/33T6K01mrduklZ7k5FnVDL1orSLsJZB6BODS5Zf+6S6strW2cx6Khm9bwr0gmFqCNHngeKtVbJdOvqhFq2VpR2EfYuZDb83KV88drWWQw6qlmz7orU645q1ndmp0/fx+DgN4BuYA/Tp+9r2rZrcdVV57B+/XIGBubT0/M0V1+9JOtd6ghpF2HvQmbDz13Kl05oQaIig45qVstdkVrCxhVX3MGaNTOByWzYcALDw99l5coPVb2/Wd+ZPe20s3n++V8vmf5207Zdi+XLH2LbtquALoaGRvjCF27l5psXZL1buZd2EfYuZDb83KV86YQWJCoy6KhmtdwVqSVs/OhHg8AnGC1o/OhHf1LT/mZ9Z/ass17ikUeKBaazzmrtGp2sP69OlXYR9i5kNvzcJal9GXRUs1ruitRSeN63b9a49yTT1cv6zmy7FZiy/rw0nnchs+HnLknty6CjpkorPJdr0jZjxk4GB4vvmTFjZ03bzjpotFuBKevPS82XdT82SZLqyaCjpkorPJdr0nbuubNYs6bYif/cc2sreLVb0Mian1fnKfd3aAiSJLUbg45qVkvBJ63wXK5J2403vpepU+9h69bDLFhwiBUrfrXm7UvN1G7f0XJ/h1kP5tFo7XauJEmVGXRUs8svv4s77/xdRgs+w8O3sHLl+8u+J60wUa4/yMhI6RqKE/Uaja2czZu3smzZ6rEhlletWkJfX2eMPGbB7/i1Wzgo93eY98Ep2u1cSZIqM+ioZvffP4nSgs+6dZMqvietMFGuP0jae9at20PpaGzr1n2pvgcILFu2etwQy0uXLmfDhsvqvp1qNSOEWPA7fu0WDsr9HeZ9cIp2O1eSpMoMOjoOL5LUsHQV/r9j7JW0gvjmzTMoLUw8+eQMoHx/kPQCyJxx85Pp+hoYmD9uG8l09poRQlqx4NdutUztFg7K/R3mfXCKdjtXkqTKDDqq2eLFJ48bJGDx4pPHXksriO/cGSkNRzt2bAIuKLudtALI4sWHWbOmOH/x4iNAsTC8bVsP8+btPK7CcE/P0wwNFbfR0/NMTesp3a96FNKbEUJaseDXbrVMeQoHeR+cIk/nSpKUMOioZmmDBEB6QXz27DPZtu2bwMnAXmbPrtzfJa0AcuON72Hq1NL5SWAqLQwnoar2wvCqVUtYunR5oY/OM6xadVFN6zl6v463kN6MEFLPgl+9Ql4r1jKVk/dwUE671b7V81y127FLUl4ZdFSzcgWDtIL4woWH2LjxI2PzFy68tebt1DKCW7X6+hbUrU9OPferGXef61nwq1fIa8VaJh1bu9W+1VMnH7sktRKDjhoirSBeSwG92rujzSgM13LHtp771Yo1BeU+k3qFPJsXNVa7Na9sVZ187JLUSgw6aohqa2HKqfbu6GhhOOmjM9CQwnAtd2zzXkgv95nUK+S1YsDLk3o+MLSTa986+dglqZUYdNTyqr07OloY7u3tpr9/z9j8rO9WN6OQnmXfgHKfSd5DXl7U84GhnXzOO/nYpVZnH7rOYtBRQ1T7Q1Ju+WrvjqaNutZugwHUohl9A2p56Ks1Me2hng8M7eRz3snHLrU6+9B1FoOOGqLaH5Jyy1d7dzRt1LV2GwygFs3oG1DLQ1/VHjr5gaGSOoN96DqLQUcNUe0PSbnlq707umnTtHHrSqbzPxgANKcwmnauWvUz0cR18gNDNXE2/VE786ZNZzHoqCGq/SEpt/zmzVtZtmx14Vk2T7Nq1RL6+tKfv/PUU48A7xtb11NPbQQu7IiCWjOO0YtE+6uloGqQ1aism/7U86HQ6jydUBZQkUFHDVHtD0m55Zcu/Q7PPfcZoIuhoRGWLLmBhx/+dOq6Dh+eDXwRmAc8y+HDyQWwEwpqzTjGZgwR3gmy/EyyLqiqvWXd9KeeD4VW5+mEsoCKDDpqiGp/SMot/8IL8yi9qCbT6SZP3snBg9czehGcPPmaCe+HKmvGEOGdIMvPJOuCqtpb1rW6fn8lTZRBRy2vq+sx4DagGxikqyuWXf6Vr/x3bNpUvAi+8pU/V/O2rYmoDwsmL5flZ5J1QVXtLeumP35/JU2UQUctb86c6bzwwgcYvajNmbOp7PJ79z5F0pwhWX7v3i01b7ued907OTRZMHm5LD+TLAuqnfx3kBdZN/1pxkOhJeWDQUctoVzh5/TTX8sLLxTvfJ9++mvLvmf27DPZtu2bwMnAXmbPTh+4oJJ63nXv5OZbWd8BbkVZfiZZFlQ7+e+g3bRqKE17KLQkHc2go5ZwxRV3sGbNTGAyGzacwPDwd1m58kMAvOIVAzzySPHO9/z5u8q+Z+HCQ2zc+JGx5RcuvLXi9tMu6HPnbmfDhmKzublza7/r3snNt7K+A3wsWRfiWvEzaYZO/jtoN4ZSSe3OoKOKmlEgXLduD/AJRsPJunVfGnutq+sQ8A2SsLEHOAjAj37UDxQLSck0XHXVOaxfv5xdu+ZzyilPc/XVSypuP/2CPgUoNpuDW2o+xiybKtVyDrMOAo1mIS4bndyMMe1vqlX/1gylktqdQUcV1VIgrPbCfeRID6UX1GQ6sX37XODXSqa/A8DQ0CRKQ8jQ0BcAWL78IbZtuwroYt++Eb7whVu5+ebyzdfSLujbt586bn4yXZt6NlWq9vOt5RzmPQhYiMtGuzVjrGcISfubatW/tU4OpZLywaCjimopEFZ74Z4xYzuDg8UL6owZz429lnaxnT79DA4eLO7X9Olza97ftG3U80Jfz6ZK1X6+tXwmeQ8CFuKy0W5N9uoZQtL+plr1b63dQqkkHc2go4pqKRBWe+E+9dSzeO654gACp57aN/Za2sX23HOPsGZNcb/OPfdIzfubto1WvdBX+/nW8pnUs39SK2rVc5umVZs31VMrHmM9Q0gzbqjUU7uFUkk6mkFHFdVSIKz2wl1uAIG0i+2NN76HqVNL9+uCcftbzdCjadsYGRk3NfavrAtkZ5zRT+kQ2nPnvlh2+doK9fXrn9SK2q0Q16rNm+op7Riz/HurZwhptxsqktTuDDqqqJYCYbUX7lou9Gn7Vc+hR1u1TX3aAA1pajmH9eyfpOPXqs2b6intGLP8e6tnCKn0myVJqi+DjmpW7i5rtRfucstneTe3VdvUpw3QUE+t2pymU7Xq+ajn32faMWb592YIkaT2ZdBRzep5l7VcYSnLu7mt2qa+2u3XUhjNe3OarJsfVqtVz0c9/z7TjjHrvzdJUnsy6KhmtdxlTStclissbd48GRgdqGBPYbo5WrVNfbXbr6XvQ97vZGfd/LBarXo+6lnbknaMWf+9SZLak0FHNSt3l7XaQFMuzLz44lPAZ8a28+KLNzTtGFu1TX2122/Fvg/Qms0SVZ1m1LZk/fcmSWpPBh3VrNxd1ssvv4s77/xdRgvQw8O3sHLl+1MLlzt3bgWuYrSwtHPn8rF17dt3xrj3JNOqRiv2fYDWbJao6mT5INxW3YakzubvTOsw6Khm5e6y/vjHUFqA/tGPkn+lFS7nzFnEtm3F5efMWTS2rkmTdlI6lPKkSQNl9+vBBx9h6dI1HDjQx7RpT7J69YW8/vWvrekYa9GKP3C19H1oxnFkGbRsDlUfWT4It1W3Iamz+TvTOgw6qqiWAu/Q0FZKw8nQ0L8B6YXLV7xigEceKS4/f/6usXW94Q3T+MEPikMpn3POtLLbXrp0Dfv3Xwd0sX//CBdddA3/9m+vrWvBPevBE6o9lrTnAZUr7DfjOLKsVbE5VOtpRvDNuhaznbTiTRupHfg70zoMOqqolgLv9Omnc/DgaJ+bvUyffhqQXrgs91yYadOmjlt26tQpZbd94EAfpT8wyXR9C+5XXHEHa9bMBCazYcMJDA9/l5UrPwQ05weu2mNJW75cYb8Zx2Gtiko1I/g2Y8TCvPCutFSbrFtLqMigo4pqKfCee+401qz5DUb/yM899xYANm/eyrJlqxkYmE9Pz9OsWrWEvr4FZZ8LU+0zY6ZMeZTh4dtIQtMgU6Y8VvNxpFm3bg/wibHjW7fuS2Ov1auwVu7HsNpj2bx5xrjln3xyRsXtd3Incy9EjVPus21G8K3XiIWdwLvSUm2ybi2hIoOOKqqlwHvjje9h6tTSP/ILAFi2bDXbtiWDDgwNjbB06XI2bLiMuXO3s2FDMZzMnVvcRtr20wpMixf/DPfe+4Gx5Rcv3lHzcaSbQ2kBIJlO1KuwVu7HsPq70pHSpoQ7dmwCLij7nmqPI0/hIMsLUbt1yK92XeU+22YE33qNWNgJHLBDqk3WrSVUZNBRRbUU3NP+yHfsmE3pMNI7dvQUXpkCFMMJ3DL2nquuOof165eP1QJdffUSIH1kt927X0npj0gyXd+7xYsXH2bNmmIBYPHiIxWPvVrlfgyrPZbZs89k27ZiU8LZsxdU3H61x5Gnu1RZXojarUN+tetqt4t8Jxf2bVoq1V8n/6ZkwaCjiup5l7Wr6xlKm3x1dV0DwPbtp1Ja+EmmE9dee/+4WqBrr72FlSsX8OMfTxr3nh/9aBKQ/iNSz+NIq7Gqp3I/htUey8KFh9i48SNj61q48NZ6727bFWDLyfJC1Kod8tNqbtKHjD/28q16kU/b304u7Ldq01KpnXXyb0oWDDpqiLRCQ1/fa3n00WKhqK/vNUD5guXatYcpLUj98IeHARga2sb4kd22A8UfkW3bepg3b2DsRyStf1Atx9GMAkA9fwzH14o9w9VXX1S/HS1otwJsOVleiFqxQz6k19ykrStt+Va9yNcyYEczVPv9zVMTUimPsv5N6TQGHTVEWqFh0aL9PPposVC0aNEBIL15GsBLL22hNNC89NJWAKZPP8zBg8WR2qZPTwJQ2lDKaf2DIL1wkGVzrHr+GC5f/tC4Y//CF27l5psrN1+rRrsVYMvJ8kLUih3yIb0WKG1dacu36kW+VWsk6zXCoqSENwM6i0FHDZFWaEgLNGnN0xLzKPbr2QvMBeB1r5vGffdtBV4BPMvZZyfDUJde6JOgk1zoBwbmjtunZJqXvae0cNCqhZ9qNeM4LMBWJ8vawlq2UW2T0Fat4UvTqvtb7fe3Vb/vUqvwZkBnMeioIdJGUUurWbj//vH9bdatm1Syticpjmp2pDANTzxxEPhDRgsmjz/+RwBs3jyZ0gEPkmk4fPinQHGfDh9+dGwLaYWDcqPBVSvLJiitWohrhlY99na72FZbC9SqNXzt1hen2u9vq37fpVbhzYDOYtBRgxx7FLX0H5gXKW2eBjvG1rR48c+wbl3pcNHPAzAwMIfSQJNMQ39/BF5dePcI/f2PARcxbVoPw8PF9UybtnVsG2ec0T9u+3Pnvlj2OGqRZROUVi3ENUOrHnu7XWyrrQVq1Rq+VuyLU89nC7Xq911qFd4M6CwGHTVE2ihqaT8wixefzJo1xf42ixefPLauoaGzxq0rmYYDBzYD5xTmjxSmYWjoZErDydDQnyTv7JpFaTDq6ioWLIeHh4Di9oeH95U9jlpk2QSlVQudzdCqx+7FNhutGDDr+WyhVv2+S63CmwGdxaCjhkgrxKX9wHzuc2/jJz9ZPTYq2LXXXlRxXV1dPYyMFANNV9dTAEyaND6cJNMwY8YAg4OfGlt+xowbxrbx0EMnAx8cm37wwb8qu+16fib1Wh7sZNlOWvGBrLWMTNhuWjFgpjW3lVR/Wd8M8DrdXJkFnRDCg8DuwuRTwBeAr5F0wtgYY7y0sNzFwMeBg8ANMcY7QggnAl8HTgMGgY/GGHeglpFWiEv7gSk3Klj60MhzKA00o/140h7mOX36bOCLJIMbPMv06aU/LMduOlfPOz/NaIJSz+Zu/hg3Vis+kLXcyIR50Yp3c9Oa20rKn3brn9nuMgk6IYRpADHG80vm3Q5cHWNcG0K4KYSwBLgfuAx4AzADuC+E8D3gEuDhGON1IYT3A58FLm/2cShdtYW4cs1J0kLQSSe9yN69xXBy8slJv5rRh3kWn6NzQWEbzwA3jC2/detnxraR1nSunnd+mtEEpZ7Nci6//C7uvPN3Gf0xHh6+hZUr31/z+nR8mtHkamBg/rhtJNP5Uu3fVTMCf1pzW0n504rNZ/Msqxqds4GTQgh3AZOBzwBviDGuLby+Bng3Se3OfTHGQ8BgCOHxwnvfQnJrfnTZzzZz51VZtYWDcqObxThCabOOTZuSZ+O89a1zxoWTt7wlaaKW9hydkZFXUfrjkkwnbrzxvUydeg9btx5mwYJDrFjxqzUfe7VadXS18iPhqdma0eSqp+dphoaK2+jpeabu22hVWT5LK625raT8acXms3mWVdDZB/xJjPGWEMLPkoSVrpLX9wAzSUqwu0vm7wVmHTV/dFm1kCuuuIM1a2YCk9mw4QSGh7/LypUfKvOO9NHNnnrqceD6sdeefDLJtWnhJO05OtOmPcn+/cUfl2nTnhrbRpZtdutZc1LfZjnHbs7XjDvcadvo5OZ0zWhytWrVEpYuLTYTXbWqNZpPNeO8Z/ksrbTmtpLypxWbz+ZZVkFnE/AEQIzx8RDCDpLmaaO6gV0k/W9mHjV/oDC/+6hlK+rt7a68kOri/vv3Ap9g9MJ9//1/Wvbzf+aZUygtTDzzzCljyx88eOa41w4ePJPe3m56e7v5znc+8rJ1bdvWM275bdt66O3t5m/+5lyWLbsKWARs4hvfOG9sGzt27OJTn1rDU0+dTF/fHm666UJmz25OAfqf//mEcft7//0n1PxdTftManHeeT3cfnuxxuy885LP8fd+77vjCoTTpn2Tv/3bD9Rlm6PStjHRbU/k88vynNeilnNb7TH29r6GZ599zfHual33CdK/D6Um+jeTtv20341Fi/aNu/u6aNFQ3a8lX//6f+KSS75Z2Ke93HTTrzN7tterifC63nna/ZzX8zqtyrIKOr8NvA64NIQwjyTMfC+EcF6M8V7gl4EfAOuBG0IIU4HpJL01NwI/Bi4EHij8f+3LN/Fy/f176n0cSjEyMpvxzcRml/38N216CFjGaGFi06aH6O9P+tZMmvQUR44UCxqTJm2hv39P6l3eefN2UloTMW/eAP39e7j00geB5WPzL7nkBs499y0AXHzx6rGC1Pr1Ixw4UP9O/GnzR0ZeGLe/IyP9LfFdXbHiPUBpjdkF9PfvYdOm6ZSe202bptd9f3/60yOUNlf86U9HJrzt3t7uCe1PPc95LZpRS9GMY6z2OGrZp0rnfaLnvNz20343rr/+rRw4ULz7ev3172jA3+dkvvKVYnPZw4e9Xk1ENedd+eA570zHE26zCjq3AH8VQvghyZXlt0jaxXw1hDAFeBT4doxxJITwZeA+kqvP1THG4RDCTcDKEMJa4ACl4wKrJVTbFOPAgUmUPscmmU6cfPI+du36Y+AVwLOcfPJLQHpTk9Fq4eJgBEm18AsvzKO0sJRMJ9Kap9RSGE3br7T55Z4hlKW05nzNaF+8c+dW4Kqxbezcubzu2866Q2ja96GeAagZx1htH5Za9qmeQ62nbb/akSIlSa0vk6BTGFzgWPV2bz/Gsrdw1OPoY4xDwPsasnOqi9GRz4qFhgsqvGMe4/Pq/xz71549c4D/xmghZ8+e5Pk3aQWW9MEIHmd8zckTY6+lFaRq6Yic9kyMtP1N62vUqv1RmtG+eM6cRWzbVvys5sxZVPdtZ90hNO37UM/O7804xmqDSy37lD7EfLq0z/GMM/op/R2YOzcZrdFAI0n54wND1RBpYSNNV9dzjIwUCx9dXc+PvXb48Pjn5STT6QWm0s79UOzcf9JJPezdO/ocnW2cdFIxNKQVoDdvnjFu208+OQMoH0KqrY1I+6yqH9ChOZpRIDzrrJd45JHiZ3XWWfvqvu2sO4SmfR/qWQvTjGOsNriMDy1Pc/XVSypuo9xzttKkfY5dXYcorT1OHtEmjdeqN5okVcego4aotlnOlClDDA8XCx9TpgyVrO0pxo/+tQVILzDdd98QpTUqa9cmheS3vrWHNWs+Nraet761WFGYFjb6+38CDDM67PULLzwGXFD2rnu1tRFpgWbduj2UDuiwbt2Xqj4P7aoZBfSs7+BfcsnPctdd13DgQB/Tpj3JpZdeCNS3FqYZx1jtuapnaCkn7XPcvn0u8Gtjy23f/p2K66qWheT250MdpXww6Kghqm2Wc+aZP8+mTcWma2eeWVzXpElncOTIaHDZy6RJpwPpBaaXXtoO/B6jBZyXXkoeDFquOd2ll97B3Xd/Ymy/XnrpL7nttt9k377plA57vW/f8rLHB/CKVwyMq42YPz8ZFDCt0JkeaMbXZCXT5eWlgJV1CGmGj370Tvbv/zmgm/37p/HhD6/hkUdem3lNU7Xq+XDgNLWEv7TPsRnN+Vq1kJyX34dmyLoPn6T6MOioIaptljM4+ASltTaDg5vH1jVjxh727j2jMHWEGTOSEVfSmpV1dZ3FyEhxflfXWUD5Atm993aNW9c//VPy76Gh8WEjmSa1nX+y/eqaxhw5Mn6EuiNHkm2UG9Ahy4cbtqrRzyQZhGJnyxfi+vtPpDRE9/cnITrvIa+eoaWctM+xGUGy2kJyswJIK/4+tGr4yroPn6T6MOioIaq9m7p37/hwsHdvMRyceOJB9u4tFghPPDF5YOjOnZHSsLFjxybgAqZMeYoDB4rzp0zZUnF/jxwZ/3DMI0eSh2POmLGTwcHi/BkzdgLlw8zTT5cWckan082Y8exR23gWKF8DleXDDdNkXWBJe1Bsq5o0aQ5HjhTP1aRJlWvsjiXrz71a9QwttWhGkKy2kNysANKKtRStGL4g+z58apx2+83U8THoqCHS+rykXTz2738FpaOu7d//l2P/3rVrPqUX52QaZsw4GfgccCbwFDNmJAXFuXNns2VLcf68eZV/wHp7h3j++WJw6e1N+gide+6scUM/n3tusq5y7fzTBiNIc+qpC3nuuWLTvFNPrVwDlVZgKVfT1GhZF1iaUYir5wXyvPOOcPfdxXP19rdXHrTjWJr1udfr2Mt9r/NSAKm2kNysANKKtRStGL4g/zWrnSzra5Way6Cjhkjr85J28ZgxY9dRtRq7x147dGh8bcuhQ0lty1NPPU7ybJ0TgBk89VQyXPRzzw0A148tv337NRX3d/Xq32Dp0tVjw9euWvV+IH3o53KBYtasheMGI5g1a2HZbS9ceIiNGz8ytq6FC2+tuL9pBZaDB/cAxWcODQ9PrbiualX7fJJmaUYhrnREvw0biiP61eJ//s9f5Q/+oLQw/Cs1radZn3szCgd5KYBUW0huVgBpxVqKrMNXXsK1Ji6t2bvyyaCjimq5EKT1eUlz7rndR9WclD4Fdyfjm4klzccOHz6F0ufrHD6cNGkbGTlr3Lahr+Jx9PUtYMOGy162X2k1U+Waru3ePb6/0e7dmyknrfBRbn/T3vPgg4fHfSYPPlj/kdrSCqNZF1jSHhRbT/ffP4nS79a6dZPKLV5Wve4YN+tzb0agyjosZ6VcAKlnQbwVaymyDl95CdftJsuAmdbsXflk0FFFtVwIXt7npXwTqk9/+vXcc8+asaF2r7jiwrHXZsw4hX37HqPYRG208HMmxwo0XV1Pjtt2Mjw1fOpT3+EHP5jD6DDOe/eu4hvf+O2y+5U29HO5fjizZ5/Jtm3FpmizZ5cfOjet8FGu9iC9wFL9SG3VqvbJ8s0y+pn09nbT37+nQVsZ/72GHQ3azsQ163NvRqDKMixnWfAqF0DyXhDPOnx1arjOWpbf62qv0WpvBh1VVMuFoKvrOUqbUJU+APRYfud3/on9+68Duti/f4Tf+q3lbNjwWgCmTdvHvn2vI6k9mca0aY8U3vUY4wudjwEwf34vTzxR7KMzf35S2P/hD3dTOuz0vffeUPE41q59AZh51HT5fjinn/48GzceGDv200+vrflYLbUH5UZqq5e0wmjWBZZmWLz45HE1j4sXn5z1LjXtc69XoKqlprLe2zmWLAtemzdvZdmy1WPPBFu1agl9fUnhy4L4y9VzhMWsa6I7VZbf61qai6t9GXRUUZrmIFgAACAASURBVFp/lPIFiZMobUKVhIJ0/f2zKH3I54svFn/0BgbGD8M7MPD5wiuHGd987BAA+/a9BHx+bPnRZ98cOjS+tiOZpuyx7N07CGxlNLQk0+kPBQV46KHngbML+zWZhx56eAKf17FUX3tQbqS2aqXtby2F0by0g0/rs9Wqqv3cyy1fr0BVLlDUM7RVG1xqKXjV63u9bNnqcc8EW7p0+VhTWgviL1fPERazromuVl5+S7P8XrfbOdfxMeioorT+KGnNugBGRhZRWmhIptMdPPg08ClGf/SGh0uD0anj1pVMA/x7Skdqg30ATJ7cQ2lomjz5lML85zl8uPjDOnnyC2PvTD+WExkf2JJ+QPPn9/PII7cVPpNB5s8v/kgPDJzM+GD2JFB9wauW2oNqC4rlLppp+1tLYTTLu+Wt2sehGQWWaj/3ZpyncoEi7TOp5bOqNrjUUvCq1+c1MDB+ZMlkOmGh7OXqWRvQbjXReWnKmOX3ut3OuY6PQUcVpfVHWbduD/AJRgsG69YVO75PmbL5qGfZPFlhK6+gNJzAvJLXnmF8zcazhflbjpq/pbB/m4BfLCwzwtNPPw7ArFl72bmz2Jxu1qxiP470YzmT8SHrTACGh7soDTMHDxaHw4beo95zGlD9xbkZtQflLpr1LExs3jyZ0vObTDdHqxYMLr3029x9934ANmzYxt69f8c3vvHxum6j2nPYjOYk5QJF2rmq5RxWG1xqKXjV6/Pq6XmaoaHivvb0PFPymoWyo3VyLVdemjL6vVazGHRUUXp/lPSO7319C3jssS+SBJZt9PW9ssJWnqa0/0xSizLqDIqF5L3A6QCceuoBXnyxGFxOPXW4ZL8+ULKuZDCCpKlasXbm0KE/HtvC4cM9444lmYaurk2MjBQvqF1dyRDWDz44ddzyDzxQ7IfT1fXkUe9JQl61F+dmXAjKXTTnzt3Ohg3FWqu5c5P9reXuerXPFqqnLJsklfPDHw5Q2sTyhz/8XF3XD9V/59LOeTnV1sKUCxRp56qWc1htcEn7eyv3XaitWe/LrVq1hKVLl5cMb39RxeNrhlZtJtWMERZbVSeHPKkWBh1VlNYfpVzH976+wzz22CsZ7afS15f8GKd3ul3A+NBUGoyeAz5NMbhcDcAdd3y08Owb6OkZYdWqjxSW7zlqXbMBmDTp9HHzk+nE8PBmSgssw8Oj4aSHLVs+A7wKeIIFC2YV3pHef+bl70kKBldddQ7r1xcLM1dfXXthpl4FkPIXzSmMD4y3ALXVkJTr01QvaR2Us2ySVM7hw2cyPlyfWdf1Qy21FMc+5+VUWwtTLsCnnau0+eU6pTejT1Fas95qvz9pw9tnrVVrQ5szwmJrsimjVB2Djio666yXeOSRYiHjrLOSvjDlO74fu8CU3ul2gPHBYVfJumYzvkYnCS5Hxg0oVnzGzfTpz41rBjJ9+nYAzjlnL3ffXbxbfc45e8fec+RILzBaA/UsR44ktVP79x8Cbhhb1/79fwSU7z8zPDwy7j3Dw0ntxfLlD4079i984VZuvjl9WMta+s9Uu65yF83t28f3jUqma7u7nvYdqqfS4biTzz0ZjjvLJknlnHbaszz3XPEzOe20bTWtp54DCKSd83KaUQuTNr+endJreRBuWrPevDQvystx1KJVa7PqFeBb9fjUWJ143g06qij9gZa7Wb/+GQYG5vPCC0+za9fusT+YJ54Y3yfjiSeSoZHTOt329u6jv78YHHp7iwXhmTP7GRz8fUYLM7NmXQmkh6aZM2FoqLiumWPX5qmUhq+urmK/msmTd3Lw4PVjr02efA0A+/a9Ytz+JtPl+8/MmrVwXO3FrFkLgfRCQ9oPT7nn6FS7rmbcXS/nkkt+lrvuumbsOUmXXnphxfdUK2047loKBpVqEOpxkbj99qVHNVf6tZrWU25QkGqVO7dpx17P70nauUqbX8+CeC0Pwu3vj8CrC1Mj9Pc/BlyUm+ZFeTmOWrRqbVa95P34yunEwv6oTjzvBh1VNDIybmrsX0uWrOKFF/6Q0aDx3vf+ERs3Xg7AE088TmmtxhNPfAaAWbO2jKttmTVrKwDf/e4HC83QRgt9HxjbzpQpkyltHnLCCeVD0+zZr+L554t3WWfPfhVQvl9NX99refTR4mt9fa8BYNKk8U3UJk1KmqiVKzwPDIx/6vLAwCbgwtRCQ9oPT7nn6FS7rmbcXS+n3HOSjqW2C1H9HuaZdoz1HECgXs2Vyg0KkqaWGr6071Y9vyfVqmdBvJYH4e7bdxKlN0/27VtR9j219W/LrlDWyc2k8l6b1W7HV89nJ3ViYX9Uu533ejDoqKK0O8YvvDD+2TcvvFD8gxkZOYvSP6ZkGn72/7H37mFyXdWd6K/6/ZC69bQl69XyQ2VjyxBkOQQxJvNl5jKXl9Fwb2ASIISQmcEOAQcCg02QTCBhQjLwZQYYJrHBgcRJBq7BzI0vydhgJNkCIbDeKklulV6tfj+rq6rref9YZ/fea9dZp1WVdrdVWr/v06c+p6rOPmefffZZv73W+q1bWtHfbwUEbrmlGUC00Tcy4ubWACMjpGImKRUNDLwIN8l7cJCSvEuliwBs6BptE7ZsyeLECXusLVtmAACvfnUrnnnGkqxt21rn7K9Uisftp1IUty8ZDS++2MH6qre3I/hbNtylY0mT2EKsrkcZZCMjbvjhFEZGlke2XcuLaD6LeUrXOJ8CAvNlwJZKK+DecxN2GdVGLR4+STlvPsdJtYhKSq9WJEESYpAWegAgk1kGt+9pW772Wsb1Yhpl17IyVr17s66265vPMNVr0dg3uNru+3xAiY5iTsgrxn0APgg78bi1b34O4I9hCA39ewcOHYrBVT47dOjzV3AGgwA+7LRDYgQf+9gGfPjDnwCwBcApfOITrwAAjI5y0QEiSkBbWxGTk3b1ta1t92wLEnGIxYpwC4ZS+Btw8OAR7Nz51Gwo1pNPvhGvehV5KLLZdXDr+2SzFCInG37cAzQycgrAGyINd8n4kiaxhViZjTbILsIdQ6YekQSZ/Mkw4YR9fcANN7w0ctzzKSAwXwZsR8clTE7ae97RcWn2M2mRQnrRy2Ih86ecV8t1S+QkKildakcO9atefKOjY9Tr+9HI863FwLqWjbLFRL17s662ws/zqZ55LRr7BvU+rsOgREdxBZBkpF3Z5ymYejEA0Ny8FPm8JTTNzUSC0uludizangt+O0RcHnjgOIhMURu/+7ufwDvesROSsEE2y5XdaJsg5RsdODADl5gdOECS1Dt3PsVCsd761k/h/HkiOh0d457xMxG0ET7pdnVdh74+K4TQ1UUJ4Lt23YNDh6zRuXv3vbPnKxlfkrKbRLKiDdvqXmpRtXKamzdgZsb2fXPz+pAjWEjk70oS719KJaZqBQSi+rfaF7d07atW3YT+fivWsWrVjbO/kRYppBe9LBYCdHevQ1+fvb/d3euusNf8PpHHSbUeqKhwFql/pT6pRXxjx45uthixY0e0WMiKFefhepVXrpw7vPJaNsoWE/XuzYq6vmqfw4VALc+BtKix2Mb+YhLGeh/XYVCio5gTkox0LNaPctnKPsdi1qNTLG4BX/kmOeG2tmGkUq4iGr3oox/80wDS4N4hoFy+mbVB2wAwBC75OhTsHwAnQAOz57tz5xPo77f5Rvfe+xkcPvxhpNM8LIi2gWx2I9ufzW6YPdZdd7WxcLft29sAyMbP5OQQ3JXyyUlaKX/44b3o6+sBsBSZTCN2796Dxx4jI1kyFiVlN6l/owzbuYzLypAgecV/ZoYXfZ2ZiSYIK1b0OEZ1CitWbIo8p/mGdI2SgEAt/Vvti1u69ptuKuDo0ffMHuemm77h/Cp8kUJ60UeFGI6NnQfwydl2xsY+U2PfyuNEEuCQyEZUOIvcv+F9UouogiRKIj2fx49PwPWCHzs2dx8utlEWhoUw1K7lhPHFxnzmes4XaqmdJC1qLLaxfy3nCC0GlOgo5oQkIx2LbUK5bCe9WMx6SGIxXpfGFM1sa5tGKmVJQFvbNADZwCEsgetVsSFyveDEhdro6mrApGMzdnXROZKQgM0PIqEBQn//UriGSX8/hYm1t49hasolZkb2+kxo2wDQ2mpFDgCgpYXykCTjp7NzLdvf2bkGQHSSuWQsXolB6E6skqBDLceKqpXT3n498nlLXNrbrwuuI9yYWb8+jaNH3z97fRs2PBJ5TlGoNlcj6hq7u7uxffv64DfrsGxZd839y71vF/Dgg/dGnm8tyfLSIoX0oo/FeIhhLPap2c+mp9ey9mm7ekSNk337wNrYu5f+kvJnosaD1C9Sn9QiqiCHo4Y/nxMT3KtM29FYbKMsDAthqKkxuHiQQocX07tYm8deLmq+mNBw1IWFEh3FnJBetI2NIyiV7KTX2Dg6+1m5PArgUwA2AziLcpk8N7ncDXAf8JkZMpaiFMaAHvDJqif4exIucaFtIJ3eAjdHJp2m0LGJiW64hGliwl1NHQIvSko5JK2to5iasm20to4F33fD6VIw4XQAcPnyWgBvc7a/A0A2fi5ceBGAlba+cMEYl/IkLRmL0otImlglFbxajrVu3RirlbN+va2FtGNHK5566p2zn+3YEZ3/IBVinM/in1GGVLUkT/q+JJgByN63amWOowzh6FpXlZDUBwEgmz0Hl9xns+cjjyUhqqZSKpVkbdA2IOXPRI0HqV+kPqlWVCEK0vMpjYerTY1tIQw1NQYXD1Lo8MvRuxgFaVFjsb2FGo66sFCio6gZ99yzFE8/bY3Re+5ZOvtZqdQN4Lbgs1aUSocBAIXCWVDI2GYAvSgUyMgpFgfhTqzF4pBtCPwzG4p2G4D7ne99KWiDh0kVCibUrQBgF4go9TreKIDyY1xSQQRsZmYZXHI0M0PkpLFxBMWiITclNDbaWHtpEpPq68RiN7G2YzHKsdi2bQZPP22Pc9ddudk2JGNRehFJ53T77cvQ32/v4e2325ypao+Vz0/BJZ65nPVsScalZMxIhRjns/hnVK6IdI3Sb6Tvf+1r/xL33mvrB33967Z+kHSsWjw3Eqo10iX1QUD2ykmoRcK6XF4JdwGBtuX8mVrCWRbCQyI9n088ca8X+kg5dNEe7XBcbfkSL8c2FOGQQocXQklxPiG9dxbbW7gQdeUUFkp0FDXjy1/+t/jYx9z4dHei6ABfgX0RAJBOAy4BSqd/BgDIZAbgruBnMv3OsS6Dr+6b/I4L4AToQrDfzTNIATB5BjNwxQu4Spwv5TwcnBfP0aFtYPnyRgwP2+tbvvzh2SNJhtzEBA93m5igPunq6kUmY8NyurooDC6Xy7DrzuXsyrcU9iS9iKSJdWRkI1zv08jId2b/lo4lXd/Bg0W4pPDgwT+d81hyYc5w79d8Fv+Uij1GXaN0XpIIxBe+cJyJVnzhC4/gsce2RrZfrecmysioNmwvioRIXrlqC95GyTVfd90YBgetwuJ11+0GAKxZMwT32Vm7dpj1yUspQFELpH6UZPSjPdrhkAjxQhidC7Gyf7V5D+oJ0Xl/lVhs4iBhIQoN14Jq68op/nlQoqOoGVEGCymwuR4Ss/q7ApwAJQEAhUI7+zXfLoFLPJec/Q8BuBkkWFAAAHR2zmB62hpknZ2fC77PBRJom7B69QyGhiypWL06F1xjP1wDi7aBbHYV3NX4bHbFnP0irZJt3boOAwO2T7ZuJTnq55/vhBuC99xzX539Wwp7kiBNrFGrpnNJ+voolTpYn5RK7RXf8SEZM1LoTy1GnEQKM5klcMdiJmOlzqV7KJ2XdD+iDFip/WqLTUYZGRLZkH4T9UxXuzoqXXvU+W7duop5ibduJY+ORPprKSK4EESgekJefbHbaosGA/N37QvhFXs55iZdK6iWZC42cagWi+0tjMrdVMw/lOgoakb0Ko4vFHAWABCLrfAEDAxB6ABwHkZiGWhzWloHLkbwh85nn3X2fxwAkM32ww2hymYvB9895Z3TmdmjfOlLr8c73/ksSqWb0dBwGl/5yi8DAIrFAXYsCrEDstkBAL8ze6xs1taFkYxLaZVseHgN3EmPtk3bbjjf4Gwb1a7mShOrRAKA6lfpOjrGMDl53+z5dnR8dvYz6bwkw1oK/all5VAmhX4O1KrZ30iypNJ5yS/6KAM2vH2pT6RrTyTKcAnmqVP2N889x8nGvn1ENqRk46j+lSXKqyt4G2UUSR7Gn/1sCVzSf/DgoxXnC1zZeJDr6FSP+SIOtRS7rbZoMPDyXXm/VvFyDfmqlmQuNnGoFovtLezsTLAojiVLEgva/rUGJTqKmhGV4/CKV2Rx/Lgt5nn77RkAwO23n8fRo7aQ6O23TwS/SEEOK1sCXkenM9i/GdxQ3AwAKBZXwiVGxeKnnTasQAIdi/A7v7MfpRKRplKpjPvu+zSOHn0tiIBtAk1IjTAhbQAnDrRNeO65GXa++/ZlAciTqxSW09w8hVzOGj/NzfZ8pReLZMRJSdBRnqFEYgaAre+TSEQr1qxefSv6+22frF596+xn0nlVWw+olpVDyRBvbX0Rbk2T1lZLfPftG4OrPrZvH3kFq81bevWrW5nU+LZtrbNtSIU+qxU8SCZPwxWzOHvWKqVlMn1wx1YmQ6R/cPA42z8wcALAGyL7VzLKhoZOsGNRCN4bsG1bI55+2i4SbNvWEtlX0Z9VT5okSGqGtRid80UcJJnqKFQbDgrMX+0mxfygXojnYhOHarHY3sKGhia43vxYbPeincu1ACU6ipoRleOQSDQBuBMmF+fkyZ8CAI4dK8MlIceOGUKzDpzM3OC0NAzgAVgj56FgvyRSwBOX7Up9G2x+UBuAn8+2MDh4PfsNbQNAF3ioHRnDHR0TnpFqjYl0+jIA69lIp8nbI63US2E569ffid5eu4q9YUNx9m/pxSIZcVISdBRZTSbPA/j07LGSSWtAhyFKTUs6L8nwkghYLSuHkoJQNtsO995ms1aFL51ezs6LtqvPW5KkxgGIhT6lPpEklstlTvjL5Z7ZNlpbp5HPu6qBKQDA8LArp57C8DB5EKL6VzLKMpnl7Fjp9LLgWrsB/NbssVpaHonsq6jPJI9HLeOhVOJ5d6XSysjri8J8hezUUrxRKkYb1b/zVbtpPnEtk6mrLeRLwmITh6sNU1NcgIi2FS8VlOgo5oT0IkqnO+Eaiun0n8z+pljkuTjFIoWulcu3gBtlpsjnJbihYNyjs479hrYBIAsuUkCek9bWS5iZsS/z1tZLwfcz4Lk+GacNv5ioCRNb7bW9GgCwfXsTW63evt01aMO9PZJXQwrL6evjBvqlS6dmvyO/WMIlqaUk6KjijQCfjGlbRvSqXnVFGiUCFhVqJ0HKjcpkeB4ZbRtUlzMhkVhJahyQE36lPsnlYnCfqXyecrZisbPsXGOx5GwbS5a0I5WyCwtLlhgylwZg89jImxp9D6V70tCQBqkf0rEaGv40uNZwpbQoo0jqR8njYcbD+Ph6LFtmPX9RkDxpp061svOl7WgsRMiONG9IxWij+rfa/K+FMMTrxatRCxYz5OtaJpiLjaiyA4r5hxIdxZyQV3K7wQ3FbudXfNWUtgE5TyY8DI1wzvuNqd/hCyDQ9saNN+P0aWvYbtxoyFQniBAVQDV33GT5SXDSZF44PKzMhq51Avg9WOPSCgW0t497RUYpPG/fviGQhwjONiAZ1eWyW0g0hXJ5DebC1q1D2LPHhgZu3RqL/L4keQ0AxeJJdl60DXElOcrA2rYthaeftt6IbdvIsyCFqEkErFoRBkAmFB0d457BOzH7m7a2nFfYdqbywA6qrX0DVF+g8uDBFrjPyE9/SuR6w4Yb2XjfsME+O6tXv8ILJ7wt2J/BwIArvkGkP9qzEH5PpPC8+ax5JJ2XOx7S6SsbD5In7ezZIwB+dfZ8z549CiBa9rUW4l0tJG9oLQnNUj/WMn7nC/Xi1agFixnyNZ+5ai9X1FIs+qVuG4guO6CYfyjRUcwJ6UVULl+CawiXy33Or06AVomN98QIArTD1rI5C8Csmr4IbuyfdY41Ap5bQ0SAatkchVFda2wk4jA6egaAKXRYCrYBoAFcvMB6jdrbNyCTsdfY3k5GQ3f3BCYmrBHX3U1FMCWjEwBaWycxNeUayaaQaRncA0a5Q1JYTizGQ+DcKvUSEols0Ff0m0Ti05HflySvASCfB1zyR9sQV5KjJvaWFi43bsKYHn54L/r6egAsRSbTiN279+CxxzaJ6mZRRtHBg0ewc+dTsy+PJ598I171qq0imdqxYynr9x07bB2ozs4yUimw7ShI5xVlCEtGp+TVKJU46S6ViHRPT18G8ODs/ulp65WTwgmffPKd2LnzSSeUMbpmCyArzknhedV6DwDg2LFpuHlhx493Iwq1GMkbNkzi6FFz3BI2bDAhgNUvLEjEW1oMqM3ACveGzueqsOStm09DXLr2qy2RfT6xmCFfEoGuJ9RSLPqlbhuILjugmH8o0VHMCelFVC7PwDWEy+Ws86t2cKW0jwf7JwD8F2f/R4L9LeAEqNE51vVwa+8YGelicRlc4lIsfgwAMDLSANeoHhkximg8bI62CZnMBQAfmv1NJvP7AIBUyuZUuNulEg91o21COt0NV0Fuenpp0F88DK5cplCpXbvuwaFD1ijavZuM4aiVegmSgpuEjo4VcA3Lzk7X6NoMN6TOiDdIK8lRE7sUxiQl/UsGepRRtHPnU+zl8da3fgrnz2/F7t37mTG6e/cjeOyxTZEJ4Ndd90oMDPxfzva3IvtROq8oD5Rk+EkrrS0tI3AVAFtaxgDIoXmAbKiWSnAQTeIM1q8fwpEj1iu3fj1doxSeV633AAB6ey/AfaZffJHy8STiUJuR3Ayed0ekW1pYiCInktCFtBhQi4ElVXeX8u5qwXzWrZIgXfvVlshePwgn0PUEaSFkIbyIUW1IapiKlwZKdBRzQl6Vdo1qgAiJgVSz5mZvvwmVygL4PKzx8fvOsXjSOGDyDG70jnVj8Pdab//a4G+e80JhdAat4KFrtEpdLLpGPVAsUn5QU9MwXKOTtgnpdBLARmf7fPBbviJfLNJvHnron2ZXyjOZBjz44Pfx+OP/HpOTZ0EEDwBKwXY0GhuHUCrZNhobhyO/f/HiJbiKXRcuWK9Ra2vSy3U6B0BeSY6a2CWDNJ3mIY60LRvokncGAGZmePgjbcvFGKOMOMmor7bQZi1Sv9JK68xMF9zFg5kZeg4kDwUge4fe8pZvYHiYjPVMpgFvetNf4fjxP5jD4xBOEKolG1ECGJSz5y4GUNipRBxMv1MdnbErMpIl0r158y04ccISxs2bqW1JLh6QhS7GxvgcRNu1FfncteuXcOiQHfO7d9OY7+7uxvbt64PfrMOyZd1zHktCVAjrfEG6dk1kXxxIBLqeIM1NC+FFjGojneZqmCRgpHipoERHMSekFXEqnmnV0Mrljzu/8uvo9Ab7R739Y8H+HnBy0uMca5n32fLgbx46R9tApbCA8baU4JITwKqYUc6NW8eH8ndiscsol61IQixGK8wTE0vgGp0TE7ucY3F5a8B4lMa99ikM7kc/GgPw8Oz3f/SjXUEbObiYmLB5IpIx85rXtGPPHjcMrj3y++WyTxat1+ib3/xlvOMdDwW1hc7gr//69QDk+OKoiV0iKO3tY14+E/XJleRk+B6S1tZeZLMuMTPEMDwHKsogHB/PAPiPs78ZH/8CAOD++7+Fp58mz+ULL/Qhlfp7PP74v0dv7wV8//unMTOzGSdP9uL++2+eMyxHMvykwquZDPcIWvGEcAICyHH4w8MtcMfo8DAR3Cij/sIF/hxevEh9Ve2KfJRaY0vLi4xct7TQvDEysoz1CW3bcbJ69VIMDU3hSiDJuW/alMOJEzaXq6eH+jGq6KvkTSuXeShuudwbtFGdLDwgz7/zGZYTFcI6X7iWQ9RejpAKANcTqs2DXIi2AaBc5kqrtK14qaBERzEnpBd9ubyR7adtgzFwo94QmnFwz8l4sJ+vcNC2Aa93YgUMpGP5bZv9NwH4gHPcrzh/TyGsjk9T0zrk89bAamoi2eti0ZXnnQq2DXpYv1jSxo1L00axyL9P20A2y1XtsllrfMjGzAwoP2ozgF6Uy1R4VTKkYrHwwq4A8OijZ1Eq3QFgKUqlVjzySC/uuee1+PKXz7AQsS996Rv4i7+Qc2EAORenoyPF8pk6OpzEmBDIxSmBb3zjXzBi9s1vEjGT6rlEGZf797ezdmgbePbZUbiS288+SwRBCpv7tV9bg+99z57Tu9/9+tnzleSipcKrkniCREAAYN++SfDQwM8Hn/Bn13gg9+4ts/179thVXsl7IXmNJExNFeCqH05N5Wc/u/vupdizx96ru++mfLV8/iLo2aW28/mH/MNWQCKykpx7LFYAn0/MeckKfJLQhRR2Wq0sPCDPvxJRjnpGpD6JCn+cL2iI2ssLtUiaX22QrnEhvIhRbXR2tmBykm8rXjoo0VHMCTkfxScnrvv1DpDkrMGXgv/T4BLP08H+dri5IlTnxqAFfMX6ULD/FeA5JIbQrAYnFH8Y7PcV3047v10PXseHQtQKhXNw4/YLhf/ktPUR51h/4BxLIg8bwI3LDQCA5uYzbBW7udkQmuu871v5Y8nI2b8/C9cQ37+fvEOSIdXTsxEnT5p+70NPz4bZNvbuHWW/2buX4vYlQyrK2yIZ3KtX34aBAXsst8hoGCRjGwAeeeQCK/r6yCOP4J57gHy+Ga5CXqHwXyP7BADKZV6jibaBQqGHXTttAzMzm9h+2gbe855n2Tn9+q8/hAsXXgtAlouWCq9K4glSwU7A5IvZY9G2HJaYSiXZsVIpo3AIdHWtRl+ffUa7uijkSyLdsix9A9zn09SZAoCxsQ0g0ZAlAJowNkbEqalpc9BfdB1NTdbzKEE6L0nOXco1kogyAI/Insa73/3LAIDJyUsAPjl7jVNTRFZHRydw4MBFjI2tx+DgBYyP18/f9AAAIABJREFUT2D58mUoFNrgzj+FgpW2LpUuwl3ooW3ZQxL1jEh9IhG2+US1hFgRjoVQEns5Sn6b66Mw1dEFV0qbT9x11zI884zd3r796iORVxOU6CjmRHt7GpOT1sBqbzeFIN1wkhQAVyGpD9wLYzw0EgGagWsYcOLgqiFNgXKDotrwkyxNwdApcPU2N3TiJIDXBn+XQfk8QLnMyUm5bCRcedK/PSdA9mYlvfNNAgAaG41SGnlhGhszzvddwpS0PSJ4A4pFvlJP22F9Qomn8XgrTp78+Gwb8bg1cFIpXjSTtmXDOmolWTK4pfySWlaepZXv557j9VH27SMjslTi10fbBhfg3hOgHwDQ1JREoWCvvamJCEK5fBzuvS2XTwCQCRAA/OQnTeyzH/+YpmNJiEEST5iaaoG7SDA5aaf1jo5Rzws0GrSxheWj3HijEeZYCf5M2wTl8fFBULFeE85HxrtEumVjqQd8LPbMtiHXdfJVGV8Mvi8bP3JoYHXEQSp8CgC/8Rt7GZF917s+hfPnX4vp6TZ2T1IpIkdSrlE+PwC3jlg+b+e/jg5gctIS4o4Oys2SPCRRz4j0jC6Et0WLj84P5itkMaqvXo6S3+710RxQ+/iRrn2hCF4sVgRf8FWPzksJJTqKOSErUE2ARAPCyEke3AtjPCFSXRpJQMD85sPOb0zYStZrwwgYnPbaMJ4bt25OGdxrdJ13LONVkfKAznn77cp3c3MX8nlbr6e52YS1lb02fg4AyOWWgfqO9udyJAnd2TmK6WlrbHd2jjrnG56X0dyc9LxDSQByHZsoAycWG0W5bI8Vi1H709PdcI3hVIpeglGeBcnglq6jlpXnQuEMXEnzQsGQP+6RLBbJO9PWxgtHtrVdgsUauJ4xM7Zf//putrr/+tcTSVuyZCVSKXsdS5Ykgz4c8PpwcLaFqSlOjqamiBxJXgIpFIISWe8OjtOIdPqns5/t2NHteYHIkJHyUWixwObdAR9z2uHknrblnBfZWPI9nsnZNiQJ63y+EVzqnAQMooyfFSsus3ZWrSKyKhGHD3zgFnz/+zb37P77KfdMEi8AZAGMmZkpuHl3MzPkWZUUC8tlTohpm7B8eZx5+JYv3xLsDx8PUc+I5O1ZiFAeLT46P5gvJbGofLyFyKeqlpRGiZhUC+naF4rgHTxYhOvVPniw/qS9X05QoqOYE6tXc0Pm+usNOVkCHm7W4fzKD9MynpAx8Dh4Y/D6K7a9sLjBO9YNwd+bvf0mnKXDa8MQnKXgxqsb5y+FicW8Y9F3WlvXYmbGGvutrVZxLp8vw5XIzeeNSMOtXhsmTMtvm441Pb2cne/0tCGLsvF14423hK7US3VsosJJKotKUhJ+NjsA4IOzx8pmiQRkMsvhEqB02r60JINbyi+RVp6j6tLk8zwkyqyKNzdPIZezbTc3U9J6Ol2Ee29p24AbniaH5bOf/Tc4ceJJjI0By5eX8Ed/RESuqYkTddoGVqzIYGTEtrFihZt06odkHgEgh7tJEsvkdXGPY58dyQs0PT0E12OVShnSPwXujbQGTkMDFxJpaCBPpZTbsmLFebhEbuVKU/9qAsWibaOxcXy2jXXrxpg3a/16+ow8qTbcrFym/Loow+TIkQvsvA4dosUIqYjq+973Q5Zn9d73/jFeeGGr6D0FZPGE9vaNyOdtG+3tNH66us4xxcLubjqnfJ7Pf7RNqFYoIGrxQvL2LIQnZCGM5yivcr1gvpTEokQ2Xo4evuHhXrhRH8PDnxG/OxckeeeFEsyQBGcULw2U6CjmxJEjF8ENhgvBJyOQJaGPgROX48H+8CRo8s64BpZrEI55xzKGkZQkvAY8d+e/Bv93wNbq6YUtVgqQwEFlaAwRNPdYFGqXy43CXfnO5VxvliSt7bdhRBUkL5dvbNtV3qVLz7PfGINJWqmXCEXUy+azn/0FvP/9B4LzP4XPfW47AKBc5uTPkqVRACuCv0uwJFauFTQ8fJxdB3mF3oDBwWMA3j67f2DgGIA3ROYBEQF2QxyJEN900104ccIWxLzpJloJzGbXwb232exXYeHfKzJgJQUsSap17do7MDJi+33t2tudNtaFnq8U7vbmN38TIyN3wgg6vPGN38SJEw+BQjPdcWI9Dv/wDz/Ad797HMAWvPBCAv/qXwHveMdOPP88z+V6/nnyOMRi61EuW7IYi1ljQipsm0yuAGD7N5n8OwDA8eMTcAnxsWN0rMbGEopF6/FsbLQEUxYE4OOdQgujDZORkU1w7+/ICN1fKTRQkoSWcqkA4O6727Fnjw2HvftuIozbt+fx9NO2jbvvptpfd9zRgYEBO8/dfjsZOOWyW0esF+WyfTVXS06ivDOStydKmGO+UEsB2WoRlZ/0ckQt1z5/SmKyyMbL0cOXTq9j36ft2pDJ8PziTIbyixdKMKOtbZQJzrS11U7aFHNDiY5iToyM3ARuMDwa/NUDbmD1OL9qBzdYzIrxNIB3wk6u5gG/C8D7nN8/6vw95B1rKNjve4dMLsxF8AncVAxPIUxZjdAJa2gkYb1T/d6xSIihXF4BXkV9hXOss95vksF+rvZE5A5oa8sjlbL729qMrLQfNmeV6Pbv56vVzz1Hhh+FzFlDKpej2N9a8mr+w394FhRC2ASgG+9//7O4fPn/QHv7GqRSsdnvtbdTCJMUEgTIQgXpNMC9KsSahoezbP/wMBHfqJdjLNYHV5nLFHzcsiWLEyfstW/ZMhOcb7iKGcHNC0vB5GBJq6BSrZOoMKLm5kvI521eRnOzGY++PDqFu42McBW+kZHPBNd91guPOzvbxgMPHIc75j/4wU/gHe/YiUKBLzjQNlAud8IlX+WyHQ8SWT179giAX51t4+zZowDeiIkJHqZF20AutxyuxzOXe3C2jUOHLoPCQolcHzpE/dvQsAqlkr0fDQ2UOxRdR+cCeE4cPSOSOmCxyI1k2gYOHGhh1/GTn9h4+qGh60EGYhOADgwN0Xm1tADu+G1upnE9MLAGrtjCwIBZJSiwPnG9zdIYqlYEwu2valTf5guS8TyfJGsh1OPmE7WE2s2Xkpi0cLFQqNZ70tDAiVlDw0jk96PQ3JxFPm+vvaWF3sULVdNpaoqrtqZSC9v31xqU6CjmRCx2Eq7BEIslgk+iVNduB/eEGAGDaXBj36iuHQY3So4A+L+Dz0rgiXtmBdgPSzDuX1dBLQWjoCZ7WgAiIf/ZuRYTJsYLg1qSdQk8l+GjzrEmEC5vfYvXJ+TxaG8vIOWoKre3F4K/ciCD52ZQnpGtq5PP38qOlc8TEThwYAZu+NaBA58DYMLg3LwaMnz6+38SHJvO9fLlMZgV0GKRF6gsFslr1dTUBxKUMAY6GWVdXTezkKCuLlt0UCJUpZJbMNRsA6XSRnZ9pRKRkLY2HuLT3t4L4FcAAJs3b8WJE7aNzZvvACCHu0kqZoQhAB+Cvb/GYxe+CioROSnvAwBaW29m4U2trVSgMhZLo1y25xWLmWeE19GhbaBc5qSMtg38Ar03B39LxXMHwMe1XQz46Ef/gRW2/ehH/xe+/e37USyugBvCWiwuC84rvJZM5TndMttGX18OLjGjPqWwuVLJKuc1NND9iKqj09RUQC5niWFTEx1Lule5XAF8kYCew+lpvnAxPZ2cbSOZPA/XM5ZMErmWFNxksQWp+LFMzKSchSjjWTbkwsVKFgKyBHr1WAj1uPnEYib9S2GtC4WocgRhiCJm1XrG8vkZtp3LZWs6Tq3IZPrhvl/S6U/M8QvFPwdKdBRzYuXKdgwOWoNh5UpjFHVAloSWpJxHwUmLCW/yxQuec451GygkilZBaaJDcIzKsDLywtiQGYrrBYCj4GTqGCyZWg1Ojkz4j1T8sxWcsLlhcBMAumBCc2jbnJfbJ5QcnU7zEJt02oTGNIKv8rqT4UnvWIngty5xiAXbQCp1FNSHRJpSKfJ+jY4CFBJHieyjo8YrBkhhhuPjPIRgbIyIZDJ5hJ0Tbb8FADA0dAhE1KjvBwfJozQzcxEuaZqZMfWLhj11MyIU+/f3we3355+3AgKS50YybD/0oVfhBz94apaEPPCAJSHkHXQV+micSlLDx45Nw30Wjh8nkYL3vvcZlvfxnvd8FocPbwUAzMzw8TAzQ97C9nYgnbbPSPts+LYkW34OJq+LFgWsMEalMIcJl+T5SXbxwCchlqzu3TsJkmqnY+3ZQ88C5e7Y/YaESLVkKsfuKViEL0Z0dKzF5KQ9VkcHedgOHjyCnTvtPXzyyTfiVa+i/o3FbmHHou2opGZeBJjEBIBiMcX6isLugqPGbvLaoP6SVqu7u29iYgvd3aZ/pfskj1+JNNVSR0cKvVwITE8vZeebTi+N+nokagk9Wgi5ZgmLWUR1seW+o8OQKxE1X1frGcvn+aJjPp+q6Ti1ww9L3xjxXcU/F0p0FHPi+uu3YnDQPpTXX781+DsDCj3zCQVARrVLHIx0bze4MWHyeu4Af/DvcI51AW4tG2vwS0VGB8CNVFP3pwxOpqw6FclbuyF1fxTsl4QQloIMSkPyOp1jXRec/1IQATKeGF+Om16a09NcfWt6+kTw/SgPFA/tMjlNra0XUSjYY7W2mrC9LnDSRAIJpVI365NSKem0wc+LCpEC5Lmr9OTlclwZi7YJmQwXQ8hkyNOUz3MyRdvA9u3NeP55e6y77zZTle8pzM7+ZVYIx8fXY9myuVe+3/vepz0S8plZEtLQ0IhS6TaYe9jQsB8AkE7HwGvAfAEAcObMMVjPIXD6NOWkDQ7y8UPbhObmUeTzVhCguZm8nsUiF1UoFk0YUzNseOVZEBEGKBTKRcz5exXC5KIbGm5HqWT7saGBxk8sds4LgzvnHCv85dzcvAEzM3Z/czOFqI2NvQi6XwBQwvg45b2tXNnABBpWMudBOAnasaMVTz1ln88dOyj37N57v4Nc7lUAliKbbcWb3/wdXLxoiA73xMRiSQBRSc18kcDmm22FNOaWL7/ExAWWL6c5SM5H4QtAY2O0ANTUtBqFgq1n1dRk86ykVX9JoU5aVABktakvfvHfoKXFPd+Fy2splS6AhwxenOMXMmoJPZovueZasJjEbLEV6qr1ZkliIbUcSwovn09lt2gkvfbPR35b8c+DEh3FnJCUkGgV2TUMrnd+NQVOHIwn5DpwL5B5ocuJkTLZSIMb+yY8bjXIC2SIhkloloQQACJTbriZedmOCOc1CGA7jCeEk6bl4ISKVt4bG4dRLNoio42NhrC1ed8/HOyPCufb7FwLQMYvUCgU2bEKBWMkh4fGxGLLA3EB2h+LubVkAO59M6t+vG6LrQFwA7hB+OXZvxoa+FihbUC676dPGwEKavvUKeNp8j2F1hvgrhCm03aFcHCQG7aDg2TYDg5ytTvaJpRKXG68VKKwq/3729hvaBsg0lrp+WtsPItSyZ5vY2Nyto1isQNu2JMJDWxo4J4I2gaIjL8adlz/3GnbHT/WG0DeREPASjDexVKJE4pSiTyCnZ2jSKXsIgGXNA8XaMhkzrH9mQy9tMfGGtl5jY7uAgDccMNdGBmxcvU33ODWkLgMG655BkbOXTLEczlO1HM5278bNtyA06ftON2wgUL6pqe56ABtAzQHuNdHc0BLyxnkcnZ/S4tVPXviiXuxc6cNv3niCSLX0mq5VF8nFuuHvbeNiMVemP2NtOoviSpIiwqAnGNWLUGYT29Hucy96eXyqjl+Mb+YL7nmWrCYxGyxa+VU682SpNlrOZa0aCSHls43loG/Qxe/TlE9Q4mOYk7kcjyJPpczhEJK+gfIcxNWTHQYPBfGSC+PIlxYAKiUnjYhO67xbLYBu9JtYFa8wz0RBJ6PYuuHcMU5XpS0kswQeCFK480qFnNwyVSxaOKEN3vf3xz8zZPPrXIdQITAzaUgb1osxkOPaBuQEtwbGs6hWLT7GxrclSU/lMeQ1SkAfxLSV0mvjeTskW69dQz799vPbrvNkOVxcIJJhvXICG/bJN5v2LAEFy5YQ3jDButJk1bjRkd5/gFtA6US9wjStnvtriIatVMu82KTtA1Icur33MPr7txzj1tUNzx/ZvnyPs9LYMapPx5MrpxUIBeorDVl7lV48VzK3bLkK5VyJdjDvbTFIsBDu8rBfk5uaTtKrh6gekCrgjbaYEQgRkcncODARYyNrcfg4AWMj08EhnX4swYA4+N9AF4BQx7Gx+n5yWS4yAdtA5XhqERCWluHkcvZMdfaas93dHQSo6MZzMwUMDqaxsQE9aPkOclmeX2dbJbIX6nUBE6sj8y2IeUySPvlRQWgVOLzAG1XjygBgWpJ0Jo1k+jvt3XS1qyZW4FKKhQrS7DLkIzkKFnxxYQUmlgtcaklbG4+CW613ixJmr22Y81gcvKVMItG3d20uCh5SaNQW5+cg6uiOpdH51oohPtSQomOYk787GdL4K7UHzxoFNH8vJbVzq9GwIuJGu+FZNQvhw0F64MlRgARFdcAMRgDESXThhEQaAU37v4w2H+9d76uB8oVMLBSv0SaXK+GOXfZwKokgMaQ8snUw8H+Qe/7JHjQ1LQehYJto6nJrmBJXi5K+LbHsgngU+B9OBl8n/dJuWy9GrTa5bbRE/wt3cNu8FUqew8PHrzM2v/pT/uc37t9YkQdwiWTqWaJDcGbmbFG0fDwWZA3gD4bHv4sAKBQ4MZdoWCKdkrCGACNQbdIrSEIOYQXqQ0PhZDq7tC18JymmZmjAN6Or33tX+Lee62Awde/TrHopDzmGrDmeYvyhvqePHOv1rO+oj4FOJmZAh/XI0E/+IsUUq5cL7hHkhYDDh9OwiW3L7zgLmpcAmCV6My88Za3fAPDw/Riz2Qa8KY3/RWOH/8DNDaeZkS9sfH07JFGR/k8MDpKY4XGg22ftgGaDypl6aembgCt/tJxpqYenv3GW9/6XeTznwNA4TRvetN/wqVLWyNqlIQXRi4WuRePtgkPP7wXfX09MLLiu3fvwWOPbRJzHKLybZqbJ8DV4CaCvqrOkIpSaavWs/Dd777d84rN7eGQCsW+/e1Psj7ZufOP8cILH4w8lmwkhxczXmxIEtrVEpcociCNh1qU/iRU683asqUBAwM21PeWW2xOsHQs6bwmJ7nXk2pVyV7SKNx333fwzDMrYUh/KvUEHn/8N+f41Qrw995Dkd9e7DDDqx1KdBRXAMmQSoOHp/2h85vw3AC5Zkwe5DEw+3c5x5IU3CSlonB1qsrzNcYdQIbt7zqfGWK2Em6yvjWGk951nLuCa+dFwqxK3CS4wW3Ci7gkNIUbGfjeKRI2aG6+jhUybW42xMUthmm3SdHL9olbN0UWlAiXvV6xIovRUesNWLHC1haqVIkz93AlODkiw5pCqGwbJoRK8s4AwPQ0D0WjbYDugdu/hiy74wTgnpBN4GPIrL7d5O03yeTLveugl3x0wq0vN059smvXs8hmOwA0IZvtxK5dP8B3v7sVpRLvd9oGoop8VnryjFE/A15TyhjD/QA+4nzfrY2V887X5J6dAic0ZpwsBTcUab/krSP0eP3bAwAYHm5mvxkeprFF+UyuN8nmKxWLfKzQNkBeItfIMPNWeOga9Y3bVzYULZ9fA/eZzuevD9rmixfFIi1eVEqak2ezoSHBQhwbGmxIpkQqEokZuGMukaDrk6TOAWBiogfucziXB0oCV0uMoVSyz2G1noXNmzfNSUZ8SG2MjHCiPjLih+JWQjKSpaLMEqK8SdUSgajvSxLa1Xo1ooiGZFhL/S55+ObTE3HkSAuAB2GegyNH5pZAlwlCuI1QS87Unj2TcBdnfvSjP5rjF0CUymIYFjvM8GqHEh3FnLjjjkbs3WuNiTvvNKFhfkJ81vnVBGh13hgNxugd8X5jSFPe2593jiUZ3Oe8/aaQafjqemV4nLvyzeN/bV6Dv6pnjKIN4GTG9bYMAPg95zfG0zSKcC9XBtxrRInhpRJP7i+V3KRz33gn1ZhisQ9Exkx4nFF843LNxuAtFsfBDcVx5ztdsIZUX3CtQKWoAnluJia4l2liwi3o5iuGJZ3rqKwf0tLCQ9paWmjVX/bOANksN1SzWTJUGxpu8xLvDckaA/dQuKp2Z0Ayx+aeGIIQ7n2jY7k1mqg2TPQLyk9yp3u1f38KrsjH888bkQ9fNt2MuWm4+R32OTDn5Y4Tc39NGKU/RqNewHciPCmf58nYkDpOPGkbKJfz4MUxLXGQ1cd6vGP1hJwvYD1WgHyvws9LfqanYPPxWsHz8QbAPX80hrJZXvsrm6Vx+opXxLB/v91/xx10HqXSDPizbudSqYq6JG0teYAAoFDgi1aFAs2BUqV4yVDt6LjkETarflitZ6GWcLOVK3vhPp8rV7YA+JVA0vwXgm+VUS6fjTxOFKq9jihvUrW1gqK+L0loz2eelTRvSX0ikfH59EQUizyKgrajIc+/4XNDLTlTxSInxLQ9F7mV3ofhWEx1vnqAEh3FnDh8+AyIFJA08QsvGGMp5n3T3Q5XGCPD4DBMQUBrQPp5Ne52O7jBbVzWPOeFVqkBMlzCQuo6QapOPSAy5NbhkcLNJCWm87AegBK4cSkpzkk1TdaCrzAbT5PkyQJI1a3ys0wmAzJIyejNZA4En/8MRDY3gyZZExPs55ZscI4pFVgdAiexZCQXi9yIKhZdIunLNZvPwg3riQmuzjcxYfrkonccm1cTi2WCc6SxFYvReFi16iIGB+15rVpl7q10PwAyaN17YohAuBemsXEDikV7rMZGMpKjX1D+y9aQts3eeRnjnUtx2/uxFpxo2GR5IA4+Tsac/W4b8eBvX3zDFSM44X1mPIxrvGOtCf4Ol0CPJg4lhMteS4sXveCKjG49Kx6iZryeMpnqhfW+lpw2/GJ+rsJiuMBJPt8AkrOnOTMfrNv8+Me9IGJKz+Hzz5t7vhZcxdH0IdDRMcaqqHd0mGchfJzs2zcGXpfGihEQ0a0kvlKleMlQXbXqJvT32zlu1SpLiKtdFa8l3OzYsTTc0Mtjx6hPWltXsdpJVnWyelR7HVHJ8hIRkIzhqNBAqS6YBKmNKDIlzVtyn4TXYZpPT0Q2ewKu55i2oyHPv/6Cq4kYqN4Ddd11/ejvt21cdx0909EkLwM+N01XHthBLZ4mhYUSHcWcmJzklcwnJ008qR+/6m5fAA+BeSDY34Nw49l/0N3tLIDdIb/Jw4aVNcGSpote278X7J8BT6I3OQaATI7Ck/jJAJOkqvMID5HzVauMgeWTKWNs+YaiG7rmH8sYt6sRLpKwDu7qr+3Dy+CFMV2vRhp8Mk47x3L7yqhWnYMlIb2whiVAid2uEt5Pgv3hhSvlsKMV3nHsyncu1wR3bOVydC1r1xYxOGivY+1asjpjsTOelHIvLCQiwAvNme3KUCUaJ9FF8STvpmSI94MXkDX9K4VqAnT/3bCyZLBfKhgaJQqSAh8PJgTwkteGMS798WOe6Sji4JJPwIYGSmPxBvBwULdYajb4XiFo24yVQYTLz/u1vJ4P9kteXaOkaPuxsdHcw/AaWOVyN9zxWy6b8TSO8HkR6Oq60SvEa0hFeF2ldJqvfNN2sBXLo1w+N9uPsRg9C62tOVYpvrWVzksS+IgqzFltvsTYGM9bou1oTExwgknbQGMjfxZoOxrSeVV7HV1dp5HJ2Oegq+u086twIiCTDbmAa5THLgySwR1FpiTDWuqTbdtm8PTTdizedReFtUYJOlRf5JPn1eTz9n0oHUsmhZ3e0dsj+yoKf/7nr8E73/kQSqWb0dBwBv/tv70ewFwkrxXcdon20NTiaZJwLQobKNFRXAGkcJZV4AICbgyzH2Zjwpg2eccyE/QouKfHXUmWQkqGYFdNz8CSEB7yZdvrEdoGyNgxL9iSc6zL4EaRUcCKCvHpAzfKjNdhxDuWyU/yC5keDfY3e9fR7LThFmvtg833aUd4HhBPdrbV6NvA8w9cqd9VCMtlaG4eQD5v85mamw3xvQ6cTD3kHcs1Fg2p8IUmzDlKhvgSyFLK4XWHDh0qwc2zOnToGF152zJkMrYP29rcF5HU/vXgY94IWoRLnf/+738PfX0ZAAVkMml89KPfwbe//SHnfF1vixnzfsigKaC4Hm5hTlu3SvJ2AJVKbcb4kvJ6TL0kM0bdUEa/eK5pfwbhym6bvO+bXJzwfDHCGZC3B+AEvgPcMDCkaRQ8TNSt5bUcnBQbcrQJfJyasNrbwMfPbcHf4cIYALBsWYbVBFq2LBN8InkL3cLCgH3epOcTSCYPw+1f2n6LKJ9dLvPFGdomLF16CyYnV4Keo2YsXUpjq7OzjFTKnlVnZxmAXHOolhVmyaincDP3fGluiDLIJAWuWgqfVmvcSt/funUdBgbsfdq69auzv5HOa9++SXDv2+fnvI4oghIG2eCWyVS1xUQpHNU+B+UyEZ1crsC+l8vZkPRq88LkMhPyseQcSXcxADARJ7XU0fnwhw+iVKJFjVKpjN/93T/GCy+8dg5vfso7ir/90qHaMMp6gBIdxRXgCCoN8XeAjKDPo9LAAeQcHSlufh0oZ2EpyPh281H8kB1jQN8KLmBgVlpvQ3jIly+q4Mra+h6anwX7JeN91DuWu/LtP1ZmstwCMlaNdK4xYJu975vfu7kEAF+p9yWejXfKzw8y+8Pu4a+CXOhhct9++zGYXIZ83g0lvIR83oQSSon6gOy18nOHjGGdAieFxnsgG51SsUkJuVwWrppWLvew8+lFuGFwNjSxHySB7NdPCr9Xe/Ycga3XVMCePb5EuHu+xhswDVtwthHAsWC/r9hlXvS+mqCrnJcDJ7LG8LgVJL5h8OfB/2vAyYFLQnxDwyxehEtry54mv26UK2Ii1QQy+VfGm2XCD6U+ASol4JPB/h7vNz3B39IznfT2m+MAMzPr2LFmZkz7Ul5hi3Dt0veBXA7g8v60f3p6HG7Nj+lpqvlRLHKFRdomSIVXOzp46FxHBxH4dJpfH21HG8LVhmNt3nwXwRgVAAAgAElEQVQLTpyw43fzZiKFUQTkjjs6MDBgifrtt9OCjlRvqZZ8FAmSvPPwMA/hpG1Enlc6zdumbV9Q4gJ273bD08IJinSNksG9bVsKTz9t3wnbtllju1p1tZ/+tNE5J+DAAXp/HzzI5e0PHrSk7LnnZuCSin373BzfMEihvvKxonN03PzMjwZ9eA7V1tGRBDCiFwP8BV+3pt9Li2qJcj1AiY7iCuAbH8aAXIrwZHWgso6OcY2G5zhEYwjc6DUTnG+Im9V1aYXbD8txvUbSaq7kuRn2zsld+V6KcOnIEXDyZ8JTJG9HP3iis8kTMdceVnjVF1UwRmcXwhPGJQ8bUBkaY85rDMBdsIa4IYVSDgdA48P9zHi5+r39JhxrDcJX3cMliwlnYclJwjnfcLlxEmpwDcIJ51hbQPfX/ObTwX7fUD0U7B9GWN4SkYA/DtkPSPkSsoS1lD8zCE5u3fDDEty6LbZ9SWGM13OhkFEDqX3peQsj10B0qJ0kFHADwkLBaByFhc0BsgS8VHTW98QaMlXw9ttV6lTqBIAdwVYJqZQhsr70vnk+pVX0C+DE2q2r4S8G0Djt7ORKf52dZo5dAp7vY3MRJYObhA3sOE0m3Xy8ysWhqNV4maCEX/uWLcCJE5Z8bdlCYXBRBGRgYBMAW3R2cPBbAOQQnyjSJIVXSUZ9LfLOcuhR+HO4e/d+5onYvfuR2fA0ydsjXaNkcLe08FCwlhYrny15NqQ2MpkBuLlymcwuANHqfOn0ZfabdNqqdIajH+E5dxDbl+9J+KJcLXV0JAGM6HCzYfBCziPC9+YfpRKfF2m7vqFER3EF8JONTYhXDtwYdCeqSfA8lV3B/gw4TIy6v5rj5kLEQZNBEygUx0w+Up6Kn+hn2lwBK0bQC0u+gMqipMZIDo+DJ+MhLOcFkMlReOJypZdi9RzfB2hiDIvpl4gDLyJoSeFJcHUxt4jqOMLJ3HKEE7MB8Kr2bo6OFCrlq8eZkCTXUJyCNQjbvbbdhNQ4eGiXGY8N4KTQwB3Xpo8MfGPcGNw93v6e4G/pnsshSfRb14A13k3pvoeHx1EfukayGyKxEbwfjdiEG7J4FtarKBENgF7OYTlFUvihn9tihDGkZwqg8FWXuJjCmR3gnikTAubn1bgeST/80JD7LPi4NvODH5pnxs9NII+ywZecv/1XqOnHUXBDxpBCnlBtFwM2QsrRqXym6RlNJntBBhYtOCSTLzjXtyv0WFLh1XKZj1PaBpqaBuE+t01NRHSiVuMlgrJ16zj27LHXfuedNJ9IeWxRxGF4+Djrk6GhEwDeIJKTaK9NeL0cyahvaWmCmyvX0kLHqiWcr6NjLSYnLSHu6CAvkFyHSZYPlzxNksF99mwz3HuYTNrIgsFBHrI4OEghi1I/trdvRD5v97e305zV3Hwa7nhvbna97OGLcrL37XqE16ED2trWs/bb2uhYH/jALfj+921Nsvvvf2PwnfCSGevWjbE6OuvX2wVM6bwkAYxoNcEC+JhzRVReWnR0XPYUE/vn+slVDyU6iiuAlBTve23cIp+SAbsMlmwkQZ4GgF7O51BJTgAyEsKMACm8qAwez29C1ExCc9jqulQ8UiJNUiFGQDbkpBpCfvK5CVuJCrVz+34Ktu+XI1zxTVp1l7xPAPBKhBt4ZXDiYOLHNyGcaACVRqTxkCwDX302XkGprpFE2ACZhIzAqny54WbJ4NzNvXWV886BG6TnnGOFeTWS3n7zfckrBlTWIzIkzFcANF4KfzHAbGdg1QCbvO9dAFclcyXN3bBT4zW6CNlD0gWuWmgSen0FQNO+JOgwBv5MuZ5VP6fIeAvTCJ8D/OewBxzuM23g5g2UYcPzwot5Av8b1I/GU5gA8J7gM0laWxJqycDmQPU6+6MIsV9ni64ln+dt5/NmngnPVQOiFM5OIoyAjY3F4Oa3jY2RQSitoAMyQUkkpkCiNLT/5EmaAx56aC87p4ce+ir+5m82RQp5pNNgfZJOlwHI5CSKNF24sIz118WL0SFt586Nwn2PnDtH75Fq81oAOZQwqgiwlHcikT8JL754Au4zdeaMJcQUfmWv3YRjSf24fXuahcFt307jemKCe4gnJuw7oaNjwjO46Viy960L/J23dPZYnZ0DmJqyx+rspKiP97znH5HN0oJkNlvGu961G0ePboW0aBSLFbz9NqdIOi9JAONtb/t7DAzcCiMa8da3/h2OHDHh/VGKn/MDiZgtWbIK7vt76dIVcxzp6ocSHcUVwn34zSQ+Dl4XxjWSZ8CTmg1BKCLcGJ4Jjl1AZU2eGOxqbhI2f6cdHGZbIk1RxoQkwyslQfseIFfS9yK4Z8MYi36okmmj6O03htglcBUzs+Jvzs8lDmYlWyri2uS1YfKGokQV/JVkk9ScBs+NckmI+yJyvQGd3mcmnGYa3CtorsMPLTDnJZ0TIBNyP1fDGIRR1an98DGj3Od7NQz5bAEP42xxvh8mqw3IYhO+AqDpR6nW0ypw76Lr1ZCM983efkPUy951+yp8f+p8ZlYhpfwSKR9vFXgRXjdk0DcAzDMqGe8SgQeof1wSba7d98YakicVV70ZnGS5uYj+goNZuFmB8Fwj/16ZxRY5R4ffd8DmIUmheXII6dCQK/s/FWwDK1Y0Y3TUnu+KFZQXVi7zsGUTliOt4AOyh2Z4mOdy0Tbw7LNltv+HP6T3S1Sx3YaG9XDn64aGRwHI5CTK20KEwCUIJwG8QQxpK5f5nEnbtSTXy6GEv/RLS/DUU3Zu+KVfsmHhUlgZFVi2v0mlooUY8nl+P2ibUCwmWZ8Ui7RwI6mYSWFwpVIPa4O2CTt2LGXXuGMHERfZ+9YPlyi789yqVTd6cuc0nw0O8oWxwUGbN8VBY+7y5bUA3ja79/Ll78z+LfX7nXem8KMf2b565StTQdvcU2i8YgRpbpw/SMQsmTwDYBvM/Hv27M8ij1MPUKKjuAJIkq9RHp022KTmNthVdH81d9z5viETZlXRoAk8z8CsHi6HrRnTBuCgc14uaTITpSTbC1TGSpvVfX9l1pAmPwbfzTPYALfgo1WC8l88ZnsrwsUTusGNItfAkgzVSfD+NUbkDV4bxkCXQvYA6jvXEI+Ob+Z1SFxCAZDx70p+fyTYLxmwSe+8ksH+leD9bmO+5QK2/MVpx4Pfhy7JWwnutTJGZD+sOmAC1gszASLLvtfIV/7KOW3498R4zLLgZNVU2p5GOImNEoGQXqhSrlNUXSVXVnwK1uCWlAl9T4QZP76SkSs8Ism5Syp4fticeyzJEyyRe98LbbxAUauvY+D5UWbhRgp9lJ7bNnCi7KqzjYM/O6YNqfaXq+7YC9cTnM/3wvXk5fM0p+RyvE9oG6A5yD1fmuNf9ao0M+5+4RfsPPnggz9g8scPPvgMHn/8N9HYeBalkv1NY2MSAFAoXIA7Fmk7WgFLylORPA5R3pZMhnvB02kT0hwe0iaN0ahwMznfJzyU8ItffAtaWn6Ac+eK2LSpgD/5kzfPHmtg4ASAV8xey8DAcQBvRTa7Bu58ks1+NbLt6IiBLMLk3KXcoWRyKbt22gaam5OYmbFtNDcnZ1vYteseHDr0ZIXggux9k5/D9evTOHr0/bO/2bBBuldm8SJc+XHFivNwx+LKlXZhSlIgTCR4ceCTJ2mOLZf54l657Nbtk0K5q0MtIhuFAvcEFwovhhy5vqBER3EF6APwO6hc+Y6qLC+tJLu1LdKwxmiDt98lVr6AgSEbU+BeI2OYlBGeuOwm7/aB5+hIoWs5rw2TOyR5TgA5wV+q4i6phTWB5yW4BiKfkG3ysltbqBHW6LzstWHicsfAvU9uGNES8Jwm4zGTCKOfu+NOoNJLKukdKxnsHwF/EZgXzkXwVT03ttk1+AFrwPohYkYIISpXxLyI/JX3G2DJtUtcJNlgPxTLJZK+QIO5V5cQnhQvPQdR1+GHXhqDVFIGjPKY9YLGvy+b3gnykjQF/5sXup/bZ8IMfdU1d6XTFwwx9/0seJiqS8zCVPsAecxJYUEd4OPdqAlKIYZAZSilWTFOIDwX5xzCQyKlWmFhbZh+lAoT3wi3mKat4wVUEq0eAMD0NJ8faBuQkuUPHz4Ld1wdOmQVsJ59dhDuAsQPf0if/eIvdmDvXvub17zGjJMS+Hh4EAAwOHgabq7R4ODu2WN+6EO34wc/sLkXDzxAuReSxyHK29LQkIar6tnQQCpUly/z3EnaBmKxUZTLdozGYjRnFgpn4OY7FgrWeJUkfaVQwihiNjbGn5+xMbq/TU2nUSjY9pubibjcd9938MwzK2fbTqWewOOP/yZocSZsIQKozIehZ3TvXu5927OHCGZv7yGQiid9n7bfiBtv5Ip6N95ooygk0vRrv7YG3/ueqUtzGu9+9y8Hv5Dq0AF9fWfg5k319ZmoCMkDHy6IcvjwEIAPzrZx6JANtZMUCEdH3ecTGB2lRY3GxjEUi/Zd1dj4Kad/S17/1pajEyWyIRPGKDGY+oQSHcUVwH/RukpI7ovWlXaViEAWNu41D0t0msA9QAdgkQMPRTNkQ/KQjIMb78b4mQQnQG7NjdvBDSYzKSz1zsskR8+AT6CueIKUl+HnnRjjOQ9ujJpjlcE9Wa7xU0Z4iJFPNkzOwBqEh0N1eX3ihj0Ng0iTEYEwRplUXNWv4dPmHEvKbTkFbsCavroT4flBOcj9PgKuUmdeUlIdJin/CuD9NQVrXEryx77xbvrdf6m4ctj+qql5Fvy8KfeehGEVZC9Xg3csE6bln68h18PeObkhFd0Ir6OzFuH1cs6DJ+QbL6kvNe7GiPvk2hjDmxGuXidJdAOVz2Ey2O/H57uLGmFS61EG4XmvDbPg4KvzGaEAXzzB3I8oiXA/f8aMrYvg/WsIGM85sQTI/KYyB6tc5t4s2ga4mEUKxsM3Pr4E7j0fH7cGYbHI52WzPTJyMTj+9QDGMTJiFqbC5clHRzlRHh01i2XAe97zT17uxadx9OhW0XiO8rZs3ZrHnj3WA7Z1K81bUuja6163Cnv22MWv172OnrdMJgNXFj6TsUWkJUnf0VEu2U7bwG//9rewZ8/1MORkbOx/4lvf+m0AQKnE5xTaBmZmmtg9yWbpnUBE084JP/iBIaVuTbBL4AZvuEJeKpWEO95TqfNB29Nw542ZGRo/mzblcOKELSzb02OV3Z57zhyb/t+3j/76jd/Yy+rSvOtdn8L5869F5dxvveOHDxfhLkwdOmSeqzXeNZrnahA87J6+Pzzsevemgm2DcO9QPs/LX+Tz5l3sL/S4YXNSaHZ1iPJ6yuGaL4ALEJ0DoHV0FNc8JCWvfrirH5w4SJPSCpDB1BT8b1aYJe8M4CYEEsxqTROsC7oIO5wLsCvUDc73TRJpWBJ0EuFGkYQZb9sNSfJXWo0hJ0k/+7kiJlFfTiqWjyWtMEvJ/VFt+AVDjTEzCktqXUUpST7bfBa2Un8jwsOLeDiLNZL9Gklu/SIpX8Kvw/RgsN8PoYo5fw8jnDRJq2GS1HmUt8UY7P6qnuQRdIt59sKGJY6B97uba+Sv4G8WztcYAE2wntVp8D6SjiUZ1jHwBQqDJHifnHM+K4KHfZrxILU9Blkyfgw8pM58JoWjSiFtbtsAl2CXSL8kxOAX6DV5WTxRn3uIfaXBnwf7pTygJOS5zA+RMdsj4GPLPJ+94M+OGaOSGAogybmfONEO91k/fpyMy6amXhQK9nybmugZKRQugYe0WWGMytwLet727eMeh717S8GxuMeqWLRKU4cPT8H10h4+TItZqVSWXdf0NI2TlpZukOFP329pob4qFvn9KBZd7204cchmfw4ixXSN2ewLAN6OvXtTcOefPXus17Op6SxyObe/kgCActld0JlCuUzvhFKJk+5SyRxrBJzYu+I8vkfSkGvJi+iGjAJm3hgfvwDX0zI2Zr+XyZyDe08ymfNBn3DVyWzWhM+6+wH7zgPk+SGF8PeLv/Bn3pOj4M+hK6hznl2LXUCV2vajKFxF06g6fFeOqLo/sry1Lwz0UMh36gtKdBRXAMlzExVn6stIm22ftJjtCVgjIQ8egnIY9MK5Pvje4WB/O+wKmusFWo7wZOObYAt2NoMPf99D4xKXMBTAjTj3uqYQLq09Bj65mWtcAm40GDWrqAKY0kq2r+xmVuSluh5yOAAZY+4E3hP8zYvA2Xybtd51uCtYfiij+UwiWn44i5u07b6A3aTtIXCD36zIXwb38JkXjkQ0ADnsSup3KRyq6LXtjhNpVU861lKEJ7JLSntRx5I8bJ2QZdOlhHnJq9EEHkZpVpJ9I8NVzpM8aWfB73sy2C95dYFK0QFzfzu93xivkZQf1A/gQwjvE19G34SnSOGdBYQbXlE1vqQcLF+MwCyouM+ha8QBlTW7jAErFUaWhFLOgOZiQ4zc/A6pVlB4KGFbWw6plH2PtLUZz6YrUgHw90v4vZqa4vPZ1BSRDVKJs22k05boTEzwBY+JCTLGn3tuEi7Z2LePFqAOHEjBDeU+cOBzwS+leVzOKarMAyISWy7zBRXaJjQ1LUcuZ/MHm5oMGTsF4BeDv90x5y9EmJBtSdwEoGfCPS8TydALG4ZeAi+3UGk879+fgzve9++3z05TUwfyefc6TGj0MfBn3ZQQOAdOQj7snK9EKqS8QikPcrn3fRvePjnZDTf6YXLSXEt4vbBi0c3RSQXbs0cDf678sc4h5eJ0d9/E6v50d98052+ia+fVJ65KohOPx2MAvgzSv80CeH8ikeiN/pWidlwC99yYB3wjZOIwAe6hMQ/yNLhQgAkb6YRdFWoALz7a452P2b4AIji+vPSt4A/yrcHf/uTmx66HJev7q/5m2ydC7nYSfOXHVV1ziaFZxZEKPh4ED+tyw/kkYuYLCJgQlIvgXhizwj4Anrjs5mT4E/ixYL9keF1CeGgeQPe/7LRvxoOkEOUTIBPbLa1iA7KXax14eJ4x4qIU585655UM9g+C968hklIoY7PXttsnUjKwdCyJFEbli0meVf++G9Id5eGTk9z5eDdeVkkV8WJwHuY5GHS+0wvrXXL73Se+hsT6imSuscZlVC0R6PJ+46o6uX1ljCXXazMFHuLDcwOsd8oVF7gEm8MlnVOU0SkRMKnw6Si4MeqSJqkmmlS7SRJKaQUX2fiJ8x0pz+scwvKTUiluJKdS5t76z7q7qCEZiuFhwMUin8eLRdcD4RfJ3eX8xt6rYpH6Z3KyBe54mJw0XrnL4F5gG3L63vduxPe/b/NOfuu3fjn4RJpLJfENIJ0+FZwTeV2p8CZQ+byZ0GF/IcK8JyUxC6ByPBqviu9dNIpdm73vm7lUFhDIZIbhqjhmMmYhYonXhiE6UXOTVKD8Enh+sfHmcwEBO5ddgH0myuDy+tK1+GGqRhTpMiyJKIHXlUuBL5ROIwpSjtnEBCf2ExM2L1bOzYoSIKpPXJVEB6T/15pIJF4bj8d/EcB/gasJqJhnSEn8voH1aec3Q+AemiHnN2Y1qwSeHG1eRo3gQ3M1uLqaa0S6MNtJhBupUasoUsK6FOYSlUfhG9aGuPgeBOMJ8Y0M81K5FTzx3Q3nGwGfKM1KvR+SZO6BnxRvKrhfD3kF33/hGKLj95V5GUQZa76hatrpBzcUzUtb8h74xVXdnBep/sw6hJ+XVNcIoJdXmPTzMGjFznhozLh27427HaXY5cuNG7Lhv/QMWZX6xDfQ3ReqNH59z40Zv7KBRS9tV1bcEKpGhI93SXSgGfKz4xu3pv1NCC98Og7uxXNDTcYg59y485Z7vi7M9jlYr4jrsUJwHmE5bnlwcQET1tsLrmSXDP7PeOfkCjT0IVycouTtNwRzCHxucPOsJBU+aWxJnqmoBQcpB8r3BBvJdp9IGqI7Cr7QY54DgO572ELaJGhsm9BL8xz6Kluu508KO51E+PgZBV+YMvdWzsl417ueZXkn/+7fPYRLl14L2eMqFeEFiJi7JNP07wT4fTd9IoVX5hCeGwrIAhy+h8TMpVKI7nGEe2cAIk27QAuXvbACLlJYpB/u5RL448HxzSKMOV/JM+8KjyRhn3U/x9Ud176nybwP3YiXKVii5HvrXBnnMfAoFVr0lLwwe/cW2XXs2WM8q1nwZ8QS+GefnYBL8n74Q7OwG5UPWJ+4WonO6wD8fwCQSCR+HI/H71rk86lzDAN4NWwIikms9VWg3No3rwD30NwW/N3h7TerUOOQQ9dcSd9TsIacVJRPkrCOWkVxJ3A3PC8P/kI1K+JR7l/JuPUliw1hlOJ110BW7GpFuLpaeJKlrNwUtVrth5uZl5pvyJj7fhbhksVhxzIvg9Ww4Yet4GPIDfkyhkrUKmQB/L6bMLGz4MmXhtBEhQttRLia1xrvfA1xmIAlQG78tk8c3FXpzQj3Ip4DPRdGwjoZ0ienYY21BoTnwgC0mu4+O2acSCvJp8FfnC7RkUim9CxIITO+YeCGVkk5ZqcAvCb42+1HSSgFiM5Pcts31yGpIi5F+Aqz/xt3Jdutq3QJ9lXr5+MZYiaRA9O+C+PtlkQg/DbcxYt+8GfEDeN02zdjS1Lti1pwMN4aP6RZuh/HQM+LMVLNIlMHwsP8ABoXLlE3ZKMFVgGwE9Z49hem3HzSF8HnB0P+JC/XDd5+8674Ochj4HvygXyejxPaRvAdt3/Nb/xcRPdd1wzev2ZsLUd47sUouGiFmef8ceJ6gqVw2PPgXitDVo+DzxsmJDLjnat7HRmE1+WSQpDdHBl3kQkgouLed0NcpPziNvD6bebao8a1fy1m7pfk36Pera8G3Ysm0LxInt23ve2/4+TJ22G8MKdOfQXPPvsJpFI/gztGU6lzAH4dfX3TAP5stu2+vo/MtlAscml42gbofkoRAPWJq5XodIEvxxfi8XhDIpGIrpClqBEN4C/6Q8F+KazLIGyVtwXcc2NCOqTcnajPOrz9ZjsHLlVtyMkM5KKkvrCCmazawVXXTCKwlG8DyKugaYSHUEmJ+lEykKsRToKkJEtJXnoEcvKlL39sDJA7EP4S7kL4anzYsYyB5a+gmevwvQSmr3yFMfdFtAzhL+5Gb78JH/ONCXdKkbw9UvHRjQgvhOsXar2SmjG3ItzAiyH8mbrBuz4Tbw6Ql809ljEakl7b55y2w/o97Dfnhf3mWFLITFTOS1SR0TDpcskTG3WsQfAxb9q/jHAZfcmwjWojC1ca2bbR4x2rB+FwCVc7wsmRr15ncmGi2pA80XGEq07eCuA+Z/+Xg/8lTwRAz0IYAZPmE5+0mH6PClWSSJNEJKXvA/ROCiOG0tiSnlvJkw9U5kKaec4nJ+Y3USIm/vmaa5RIdxHhYZ9SrSdADvOWim5Lc5af+O6+X6RjRd1bKQxYakfKL5ZCes8hfC4DZHEef34wpDKq/EZ4ja+TJ7mQx4kT5h0mjZOoIujSoqBUpqB+cbUSnUnwZa4rIjmrV/srY4orQw/8Fyf1pR9iM+308SXw1Zc+5zeuvPS0eF/s/soQNfqskgDR/soEZdrfBl6UdNxpo9KNT59VeoFof6U3wB6rMtSPPqt8EdF+VwKzD8D1wf7Kl6Nto5IE0WeVSZa0309QXhvsrww3s21Ukgr67Kx3XkmnDW4Q2mNVSjzTZ/4KmrmOykR92j8EHjbyoNNGpZIYfVZpMNljcTJjj1WZJ0OfVSZa0/4ehD8jvmdowmmjUsEo+nwrX2q0309KX+60UZmvZq+DS1LT/kpvpD2WbzSsCT6T7u0mb//GK2ijso4OfVYZXhTdNiDfQ6n9Sq8j7a8UbrBtVNbpiL6HlfHxtL9y0ci20YPwseWTjaFgfyX5mns8SL+Rrr3SUJx7blqP8Hsl3Y/KMErbhjQHSX0lfR8R7UtzZt679vwc9xzBd913whLh2s0z7Rd+nrqC8VAppx59XpVGvW2jMszbvvfc34zN0YZ/rpudNqQxJ83LlUqGc/dJ5QJmtO3iy6lvvII2kkK/R81zkn0kzXNS/1YuOMz9zq1UyKt32/hqJTr7ALwZwLfi8fhrYCVBIjE05MfRK64MlRMo9WWlGIDt4xFwd/lI8NkoaMIwGA32ux4RABh3jvWi95sXg8/6wVcw+oP9lWSK9pt/xqOTctrIw4aCNQEYCD4bBI+lHQz2V4ot2GONwpftpM8qVdRsn4R9381fIbUw20al14g+q0yypP0XwSd804ZveJ112ugDX/n+uNMGr7VC+31i9qJzrPPgMrWfCD7zr+N0sL8yZ8D2Ow9LtG1UEkP6rNJgov0DXl8NOMfy54qUcF5nhHubmOP6EJy/S9o+Osc4qQyDi74+RJxXP3i4xcfmaBug8eB6YswYku6ttF/qQ4CI+jm4Cw7RY0tqg+5ZdfewkoSEP1NDThsz3vnm5uhHX5DEjF//XKcj7qE7b/Acr/DzHbyCY0nXWEnk5j7fK71Xc82LF8Hnv0veHOv248gcx6osLWCPJc010pwpXXvUszMG4PPOZx8XxqL5jb/Knr6CeziC8Hm5lrm0coEv+v0inZN0fYg41pW2kbjCce1eo3kWKsPho8coIM+zQ+Ay9sPCtbvzXGWucvQ8J1279Hwi5FrM3FiZA3o12Mb/HDJ2tRKdJwD863g8HpSYwm8u5snUP/4CNFTMpPBVkNv2f4MTjX9y/t4HSqQ32Bv8/2NQfKrB/uD/QwBe6+x/wfn7FIBfcbZN/O9RAP/C2W/47lMAPuDs/4fg/yed/SUA34UtRPl12LyIUwC+BgpFkq7xW86x8gD+J4AvBNtfBa2amGP9d1BMuNSP0ve/553vk7ChI38J8nSZ3/wFKFTGv45HQWEh1Z4TIj77u+C8DPn7W1CsddSx/Pa/AjJiHgGFYpj9fwlK4pbO92+8tv8GwJ/Mcb7Ssb4JekGY/d8AhRMAwF+BYr3NZ18HheA8Cgq39M/Xb/t/gF5+/vcfARWBRRXXbvpK2v91hI/dsH6X7rs5X6mNqGNVe75Rbfwt+P19HCwg2/4AAAykSURBVGQgXum9dY/1GCic1b+H0m++Br5wY54d6Thh52vGo9SGP37/GrTI8XWEP7eIuHbpN/7Y/SvYcEbpvPzfPAYKE/LbMGOrmvOVxtZc4+d/QZ7/pHlA6iup38P6RDovsz9qbnC//5cwY7Gj47tIp+15dXQ8AeAP0NT0dygU7G+amv4WwCfR1fUcJidXz55vV5cxdQCaf91rfDy4xicB/IZzjU8C+FOsWvUUhodtG6tW/QPmnkul/noMlePh01iy5LtIpWwbS5Y8AeAhtLV9G9ms3d/W9i3Y/CipH6X90v0A5Pv+9951/B0opyXcRpDuhz3fRvBn5A8A/D/gtsC3AHwx5HzduSncrvjkJ9fiM5+xuU6f/CTl0n7kI134sz+z+z/yETL677tvCb78ZUvY7rvPSli/730lPPqo/c373mcEDL4O+X1Rn4iVy+XFPoeFQvlqYK2K+cPq1UuvipUKxfxC7/u1B73n1yb0vl970Ht+bWL16qWxub8VDj9YT6FQKBQKhUKhUCiuei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UGJjkKhUCgUCoVCoag7KNFRKBQKhUKhUCgUdQclOgqFQqFQKBQKhaLuoERHoVAoFAqFQqFQ1B2U6CgUCoVCoVAoFIq6gxIdhUKhUCgUCoVCUXdQoqNQKBQKhUKhUCjqDkp0FAqFQqFQKBQKRd1BiY5CoVAoFAqFQqGoOyjRUSgUCoVCoVAoFHUHJToKhUKhUCgUCoWi7qBER6FQKBQKhUKhUNQdlOgoFAqFQqFQKBSKuoMSHYVCoVAoFAqFQlF3UKKjUCgUCoVCoVAo6g5KdBQKhUKhUCgUCkXdQYmOQqFQKBQKhUKhqDso0VEoFAqFQqFQKBR1ByU6CoVCoVAoFAqFou6gREehUCgUCoVCoVDUHZToKBQKhUKhUCgUirqDEh2FQqFQKBQKhUJRd1Cio1AoFAqFQqFQKOoOSnQUCoVCoVAoFApF3aFpMRqNx+MXAZwKNp9PJBIPxePx1wD4IoA8gH9KJBKfDr77KQBvCvY/kEgkDsTj8ZUA/gZAG4A+AL+ZSCSyC30dCoVCoVAoFAqF4uWJBSc68Xj8JgAHE4nEvd5HXwGwM5FIJOPx+P8bj8dfCfI43ZNIJH4xHo9vAPBtAHcD+BSAv04kEn8Vj8c/DuA/gkiSQqFQKBQKhUKhUCyKR2cbgPXxePwZAGkADwDoB9CSSCSSwXe+D+BfA5gB8I8AkEgkLsTj8cZ4PL4KwOsAfDb47lPB30p0FAqFQqFQKBQKBYCXmOjE4/H3gYhMGUAs+P9+AH+USCS+HY/HdwD4awA7AUw6P50CcCOADIARb383gKUAJrx9CoVCoVAoFAqFQgHgJSY6iUTiUQCPuvvi8Xg7gELw+b54PL4WRHK6nK8tBTAGIBf8bdAV7J8M9s8E/49fwenEVq9eOve3FHUFvefXJvS+X3vQe35tQu/7tQe954pqsBiqa58C8GEACPJwLiQSiSkAM/F4fHM8Ho8BeAOAPQCeA/CGeDwei8fjGwHEEonEKIB9AN4YHO//DL6rUCgUCoVCoVAoFAAWJ0fncwC+GY/H3wjy7Lw32P8BkJJaA4B/TCQSBwAgHo/vAfA8KPTt/uC7nwXwWDwe/20AwwB+bcHOXqFQKBQKhUKhULzsESuXy4t9DgqFQqFQKBQKhUIxr9CCoQqFQqFQKBQKhaLuoERHoVAoFAqFQqFQ1B2U6CgUCoVCoVAoFIq6w2KIESwYAgW3LwN4JYAsgPcnEonexT0rxUuBePz/b+9OQ6wq4ziOfydNaRktsIIgCCL+URGVbZppVrZCCwW9sagXBWHLmzIrDNqjoh1ajBahaAMlkLKoCPVFe6BU/xJKihZLMitp9fbiOYPTOBbGjGfmme8HhHvPnQt/+XGW/3Oe89wYTVnKfE9gDGXBig+Bx4ENwIrMnLW572v4iohdgXeA44C/MPPqRcQc4FTKOex+ykqcj2Pu1WrO548AQdnPL8D9vVoRcThwa2ZOj4i96CfnZkGqC4E/gJsyc1Fb9Wpg9Mn9QOBeysJlvwHnZuZ3W5p77Xd0TgfGZuZk4Crgzpbr0eCZCXyfmVOBEykXP3cCV2fmNGCbiDitzQI18JoG90FgfbPJzCsXEdOASc1xfTqwF+Y+EhwP7JCZU4AbgJsx9ypFxBXAPGBss2mTnCNiN+ASYBLlnH9LRGzbSsEaEP3kfjcwKzOPARYAV/6f3GtvdKYALwFk5pvAIe2Wo0H0LDC3eT2KMgJwcGb2/MbSi5QRf9XlDuAB4CvKEvRmXr8TgBURsRB4ofln7vX7FRjf3NkZTxnNNfc6rQTO6PV+Yp+cZwCHAUsz88/MXAd8ChywdcvUAOub+9mZubx5PZpyDNji3GtvdMYBP/Z6/2dE1P5/HpEyc31m/hIR3cBzwDWUC98eP1FOjqpERJwHrM7MV9iYde/928zrNAGYCJxF+f21JzH3kWApsB3wMfAQZUqLx/gKZeYCymBlj745jwO6+ef13c+Y/7DWN/fM/BYgIiZTfkfzLja9rv/P3Gu/6F9H2Rl6bJOZG9oqRoMrIvYAXgOeyMynKfN5e3QDa1spTIPlfGBGRLxOeQ5vPrBLr8/NvE5rgMXNiN4nNCP9vT439zrNBpZlZrBxfx/T63Nzr1d/5/J1lIvevttVkYg4m/Ks/cmZuYb/kXvtjc4y4GSAiDgCWP7vf67hqpm3uRiYnZlPNJvfj4ipzeuTgCX9flnDUmZOy8zpmTkd+AA4B3jRzKu3lDI3m4jYHdgBeLV5dgfMvVY7snEkdy1lKsv75j4ivNfPcf1tYEpEjImI8cA+wIq2CtTAi4iZlDs5R2fmqmbzW2xh7lWvukZ5eGlGRCxr3p/fZjEaVFcBOwFzI+JaoANcBtzXPKj2EfB8i/Vp67gcmGfm9crMRRFxVES8RZnSchHwOfCIuVftduCxiFhCuXaZA7yLuY8EmxzXM7MTEfdSBj66KIsV/N5mkRo4zWMm9wCrgAUR0QHeyMzrtjT3rk6nM+gFS5IkSdLWVPvUNUmSJEkjkI2OJEmSpOrY6EiSJEmqjo2OJEmSpOrY6EiSJEmqjo2OJEmSpOrY6EiSJEmqjo2OJEmSpOqMbrsASZI2JyJGAQ8A+wG7AQmcCVwIXAz80GxbmZnXR8SJwHWU89tnwAWZ+UMbtUuS2uUdHUnSUDYZ+C0zjwT2BrYHZgMXAQcBU5vtRMQE4Bbg+MycCLwM3NZG0ZKk9nV1Op22a5AkabMiYl/gaGAf4AzgYWBcZl7RfH4psBPwLjAfWAV0UQbz1mTmMS2ULUlqmVPXJElDVkScSpmKdhfwKDABWAvs3M+fjwKWZObpzXfHAt1bqVRJ0hDj1DVJ0lB2LPBMZs4HVlOmqnUBJ0VEd0SMoTyz0wHeBCZFxN7Nd+fi1DVJGrGcuiZJGrIiYn/gKeBX4BvgC2AN8DUwC/gJ+B54IzPviIhTgBspA3lfAjNdjECSRiYbHUnSsNLcsTklM+9u3i8E5mXmonYrkyQNJT6jI0kablYBh0bEcmADsNgmR5LUl3d0JEmSJFXHxQgkSZIkVcdGR5IkSVJ1bHQkSZIkVcdGR5IkSVJ1bHQkSZIkVcdGR5IkSVJ1/gbk2Qyu8ZU8t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ounded Rectangle 7"/>
          <p:cNvSpPr/>
          <p:nvPr/>
        </p:nvSpPr>
        <p:spPr bwMode="auto">
          <a:xfrm>
            <a:off x="4712677" y="885611"/>
            <a:ext cx="420624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20000"/>
              </a:spcBef>
              <a:spcAft>
                <a:spcPct val="0"/>
              </a:spcAft>
              <a:buClr>
                <a:srgbClr val="BF1313"/>
              </a:buClr>
              <a:buSzPct val="200000"/>
              <a:tabLst/>
            </a:pPr>
            <a:r>
              <a:rPr kumimoji="0" lang="en-US" b="1" i="0" u="sng" strike="noStrike" cap="none" normalizeH="0" baseline="0" dirty="0">
                <a:ln>
                  <a:noFill/>
                </a:ln>
                <a:solidFill>
                  <a:srgbClr val="C00000"/>
                </a:solidFill>
                <a:effectLst/>
                <a:latin typeface="Calibri" panose="020F0502020204030204" pitchFamily="34" charset="0"/>
              </a:rPr>
              <a:t>Frequency Polygon </a:t>
            </a:r>
            <a:r>
              <a:rPr kumimoji="0" lang="en-US" i="0" u="none" strike="noStrike" cap="none" normalizeH="0" baseline="0" dirty="0">
                <a:ln>
                  <a:noFill/>
                </a:ln>
                <a:solidFill>
                  <a:srgbClr val="C00000"/>
                </a:solidFill>
                <a:effectLst/>
                <a:latin typeface="Calibri" panose="020F0502020204030204" pitchFamily="34" charset="0"/>
              </a:rPr>
              <a:t>by Tenure</a:t>
            </a:r>
            <a:endParaRPr kumimoji="0" lang="en-US" i="0" u="none" strike="noStrike" cap="none" normalizeH="0" dirty="0">
              <a:ln>
                <a:noFill/>
              </a:ln>
              <a:solidFill>
                <a:srgbClr val="C00000"/>
              </a:solidFill>
              <a:effectLst/>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r>
              <a:rPr lang="en-US" sz="2000" baseline="0" dirty="0">
                <a:latin typeface="Calibri" panose="020F0502020204030204" pitchFamily="34" charset="0"/>
              </a:rPr>
              <a:t>Observation:</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1" dirty="0">
                <a:latin typeface="Calibri" panose="020F0502020204030204" pitchFamily="34" charset="0"/>
              </a:rPr>
              <a:t>Data contains majority of users joined in last couple of years (~77%)</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baseline="0" dirty="0">
                <a:latin typeface="Calibri" panose="020F0502020204030204" pitchFamily="34" charset="0"/>
              </a:rPr>
              <a:t>This could be attributed to technological transformation and MobileFirst strategy where more and more users are using Mobile and hence Facebook is easily accessible.</a:t>
            </a:r>
          </a:p>
          <a:p>
            <a:pPr marR="0" algn="l" defTabSz="914400" rtl="0" eaLnBrk="1" fontAlgn="base" latinLnBrk="0" hangingPunct="1">
              <a:lnSpc>
                <a:spcPct val="100000"/>
              </a:lnSpc>
              <a:spcBef>
                <a:spcPct val="20000"/>
              </a:spcBef>
              <a:spcAft>
                <a:spcPct val="0"/>
              </a:spcAft>
              <a:buClr>
                <a:srgbClr val="BF1313"/>
              </a:buClr>
              <a:buSzPct val="200000"/>
              <a:tabLst/>
            </a:pPr>
            <a:r>
              <a:rPr lang="en-US" sz="1400" dirty="0">
                <a:latin typeface="Calibri" panose="020F0502020204030204" pitchFamily="34" charset="0"/>
              </a:rPr>
              <a:t>And/Or, can it be attributed to social change ?</a:t>
            </a:r>
            <a:endParaRPr lang="en-US" sz="1400" baseline="0" dirty="0">
              <a:latin typeface="Calibri" panose="020F0502020204030204" pitchFamily="34" charset="0"/>
            </a:endParaRP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sz="2000" b="0" i="0" u="none" strike="noStrike" cap="none" normalizeH="0" baseline="0" dirty="0">
              <a:ln>
                <a:noFill/>
              </a:ln>
              <a:effectLst/>
              <a:latin typeface="Calibri" panose="020F0502020204030204" pitchFamily="34" charset="0"/>
            </a:endParaRPr>
          </a:p>
        </p:txBody>
      </p:sp>
      <p:sp>
        <p:nvSpPr>
          <p:cNvPr id="9" name="Rounded Rectangle 8"/>
          <p:cNvSpPr/>
          <p:nvPr/>
        </p:nvSpPr>
        <p:spPr bwMode="auto">
          <a:xfrm>
            <a:off x="4712677" y="3867667"/>
            <a:ext cx="4206240" cy="2705100"/>
          </a:xfrm>
          <a:prstGeom prst="roundRect">
            <a:avLst>
              <a:gd name="adj" fmla="val 7628"/>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BF1313"/>
              </a:buClr>
              <a:buSzPct val="200000"/>
            </a:pPr>
            <a:r>
              <a:rPr lang="en-US" b="1" u="sng" dirty="0">
                <a:solidFill>
                  <a:srgbClr val="C00000"/>
                </a:solidFill>
                <a:latin typeface="Calibri" panose="020F0502020204030204" pitchFamily="34" charset="0"/>
              </a:rPr>
              <a:t>Frequency Polygon </a:t>
            </a:r>
            <a:r>
              <a:rPr lang="en-US" dirty="0">
                <a:solidFill>
                  <a:srgbClr val="C00000"/>
                </a:solidFill>
                <a:latin typeface="Calibri" panose="020F0502020204030204" pitchFamily="34" charset="0"/>
              </a:rPr>
              <a:t>by Age</a:t>
            </a:r>
          </a:p>
          <a:p>
            <a:pPr fontAlgn="base">
              <a:spcBef>
                <a:spcPct val="20000"/>
              </a:spcBef>
              <a:spcAft>
                <a:spcPct val="0"/>
              </a:spcAft>
              <a:buClr>
                <a:srgbClr val="BF1313"/>
              </a:buClr>
              <a:buSzPct val="200000"/>
            </a:pPr>
            <a:r>
              <a:rPr lang="en-US" sz="2000" dirty="0">
                <a:latin typeface="Calibri" panose="020F0502020204030204" pitchFamily="34" charset="0"/>
              </a:rPr>
              <a:t>Observation:</a:t>
            </a:r>
          </a:p>
          <a:p>
            <a:pPr fontAlgn="base">
              <a:spcBef>
                <a:spcPct val="20000"/>
              </a:spcBef>
              <a:spcAft>
                <a:spcPct val="0"/>
              </a:spcAft>
              <a:buClr>
                <a:srgbClr val="BF1313"/>
              </a:buClr>
              <a:buSzPct val="200000"/>
            </a:pPr>
            <a:r>
              <a:rPr lang="en-US" sz="1400" b="1" dirty="0">
                <a:latin typeface="Calibri" panose="020F0502020204030204" pitchFamily="34" charset="0"/>
              </a:rPr>
              <a:t>Majority of users are of early 20 age and more the age frequency is declining</a:t>
            </a:r>
          </a:p>
          <a:p>
            <a:pPr fontAlgn="base">
              <a:spcBef>
                <a:spcPct val="20000"/>
              </a:spcBef>
              <a:spcAft>
                <a:spcPct val="0"/>
              </a:spcAft>
              <a:buClr>
                <a:srgbClr val="BF1313"/>
              </a:buClr>
              <a:buSzPct val="200000"/>
            </a:pPr>
            <a:r>
              <a:rPr lang="en-US" sz="1400" dirty="0">
                <a:latin typeface="Calibri" panose="020F0502020204030204" pitchFamily="34" charset="0"/>
              </a:rPr>
              <a:t>Quite surprisingly frequency increases after 90 which raises sanctity of data of 90+ aged users. However further analysis needed to conclude that</a:t>
            </a:r>
          </a:p>
          <a:p>
            <a:pPr marR="0" algn="l" defTabSz="914400" rtl="0" eaLnBrk="1" fontAlgn="base" latinLnBrk="0" hangingPunct="1">
              <a:lnSpc>
                <a:spcPct val="100000"/>
              </a:lnSpc>
              <a:spcBef>
                <a:spcPct val="20000"/>
              </a:spcBef>
              <a:spcAft>
                <a:spcPct val="0"/>
              </a:spcAft>
              <a:buClr>
                <a:srgbClr val="BF1313"/>
              </a:buClr>
              <a:buSzPct val="200000"/>
              <a:tabLst/>
            </a:pPr>
            <a:endParaRPr kumimoji="0" lang="en-US" i="0" u="none" strike="noStrike" cap="none" normalizeH="0" baseline="0" dirty="0">
              <a:ln>
                <a:noFill/>
              </a:ln>
              <a:solidFill>
                <a:srgbClr val="C00000"/>
              </a:solidFill>
              <a:effectLst/>
              <a:latin typeface="Calibri" panose="020F0502020204030204" pitchFamily="34" charset="0"/>
            </a:endParaRPr>
          </a:p>
        </p:txBody>
      </p:sp>
      <p:sp>
        <p:nvSpPr>
          <p:cNvPr id="11" name="Rounded Rectangle 10"/>
          <p:cNvSpPr/>
          <p:nvPr/>
        </p:nvSpPr>
        <p:spPr bwMode="auto">
          <a:xfrm>
            <a:off x="460375" y="122231"/>
            <a:ext cx="3130550" cy="447675"/>
          </a:xfrm>
          <a:prstGeom prst="roundRect">
            <a:avLst/>
          </a:prstGeom>
          <a:solidFill>
            <a:srgbClr val="E31837"/>
          </a:solidFill>
          <a:ln w="9525" cap="flat" cmpd="sng" algn="ctr">
            <a:noFill/>
            <a:prstDash val="solid"/>
            <a:round/>
            <a:headEnd type="none" w="med" len="med"/>
            <a:tailEnd type="none" w="med" len="med"/>
          </a:ln>
          <a:effectLst/>
        </p:spPr>
        <p:txBody>
          <a:bodyPr vert="horz" wrap="square" lIns="9144" tIns="45720" rIns="9144" bIns="45720" numCol="1" rtlCol="0" anchor="t" anchorCtr="0" compatLnSpc="1">
            <a:prstTxWarp prst="textNoShape">
              <a:avLst/>
            </a:prstTxWarp>
          </a:bodyPr>
          <a:lstStyle/>
          <a:p>
            <a:pPr marR="0" algn="ctr" defTabSz="914400" rtl="0" eaLnBrk="1" fontAlgn="base" latinLnBrk="0" hangingPunct="1">
              <a:lnSpc>
                <a:spcPct val="100000"/>
              </a:lnSpc>
              <a:spcBef>
                <a:spcPct val="20000"/>
              </a:spcBef>
              <a:spcAft>
                <a:spcPct val="0"/>
              </a:spcAft>
              <a:buClr>
                <a:srgbClr val="BF1313"/>
              </a:buClr>
              <a:buSzPct val="200000"/>
              <a:tabLst/>
            </a:pPr>
            <a:r>
              <a:rPr kumimoji="0" lang="en-US" sz="2400" b="1" i="0" u="none" strike="noStrike" cap="none" normalizeH="0" baseline="0" dirty="0">
                <a:ln>
                  <a:noFill/>
                </a:ln>
                <a:solidFill>
                  <a:schemeClr val="bg1"/>
                </a:solidFill>
                <a:effectLst/>
                <a:latin typeface="Calibri" panose="020F0502020204030204" pitchFamily="34" charset="0"/>
              </a:rPr>
              <a:t>Basic</a:t>
            </a:r>
            <a:r>
              <a:rPr kumimoji="0" lang="en-US" sz="2400" b="1" i="0" u="none" strike="noStrike" cap="none" normalizeH="0" dirty="0">
                <a:ln>
                  <a:noFill/>
                </a:ln>
                <a:solidFill>
                  <a:schemeClr val="bg1"/>
                </a:solidFill>
                <a:effectLst/>
                <a:latin typeface="Calibri" panose="020F0502020204030204" pitchFamily="34" charset="0"/>
              </a:rPr>
              <a:t> Analysis V</a:t>
            </a:r>
            <a:endParaRPr kumimoji="0" lang="en-US" sz="2400" b="1" i="0" u="none" strike="noStrike" cap="none" normalizeH="0" baseline="0" dirty="0">
              <a:ln>
                <a:noFill/>
              </a:ln>
              <a:solidFill>
                <a:schemeClr val="bg1"/>
              </a:solidFill>
              <a:effectLst/>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464038" y="924044"/>
            <a:ext cx="4001058" cy="2666667"/>
          </a:xfrm>
          <a:prstGeom prst="rect">
            <a:avLst/>
          </a:prstGeom>
        </p:spPr>
      </p:pic>
      <p:pic>
        <p:nvPicPr>
          <p:cNvPr id="5" name="Picture 4"/>
          <p:cNvPicPr>
            <a:picLocks noChangeAspect="1"/>
          </p:cNvPicPr>
          <p:nvPr/>
        </p:nvPicPr>
        <p:blipFill>
          <a:blip r:embed="rId3"/>
          <a:stretch>
            <a:fillRect/>
          </a:stretch>
        </p:blipFill>
        <p:spPr>
          <a:xfrm>
            <a:off x="464038" y="3755653"/>
            <a:ext cx="4001058" cy="2666667"/>
          </a:xfrm>
          <a:prstGeom prst="rect">
            <a:avLst/>
          </a:prstGeom>
        </p:spPr>
      </p:pic>
    </p:spTree>
    <p:extLst>
      <p:ext uri="{BB962C8B-B14F-4D97-AF65-F5344CB8AC3E}">
        <p14:creationId xmlns:p14="http://schemas.microsoft.com/office/powerpoint/2010/main" val="2886149373"/>
      </p:ext>
    </p:extLst>
  </p:cSld>
  <p:clrMapOvr>
    <a:masterClrMapping/>
  </p:clrMapOvr>
  <p:transition/>
</p:sld>
</file>

<file path=ppt/theme/theme1.xml><?xml version="1.0" encoding="utf-8"?>
<a:theme xmlns:a="http://schemas.openxmlformats.org/drawingml/2006/main" name="4_ESG-FocusAreas_Nov'12Update_Issu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nkToVideo xmlns="6d959cfd-4318-4b82-b811-515bffcd14f5">
      <Url>https://mytube.techmahindra.com/kapsule/gcc-353618e7-3447-4c6e-ba8e-acfbebef9e87/xc/7WKJY</Url>
      <Description>Video_Introduction to Cloud</Description>
    </LinkToVide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101B9239780A54090A90DCC922C1264" ma:contentTypeVersion="1" ma:contentTypeDescription="Create a new document." ma:contentTypeScope="" ma:versionID="8f794da1af8b1f54bd4bc76d9b6e012d">
  <xsd:schema xmlns:xsd="http://www.w3.org/2001/XMLSchema" xmlns:xs="http://www.w3.org/2001/XMLSchema" xmlns:p="http://schemas.microsoft.com/office/2006/metadata/properties" xmlns:ns2="6d959cfd-4318-4b82-b811-515bffcd14f5" targetNamespace="http://schemas.microsoft.com/office/2006/metadata/properties" ma:root="true" ma:fieldsID="c83f371d12a0103d3d349a711f3ae775" ns2:_="">
    <xsd:import namespace="6d959cfd-4318-4b82-b811-515bffcd14f5"/>
    <xsd:element name="properties">
      <xsd:complexType>
        <xsd:sequence>
          <xsd:element name="documentManagement">
            <xsd:complexType>
              <xsd:all>
                <xsd:element ref="ns2:LinkToVide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59cfd-4318-4b82-b811-515bffcd14f5" elementFormDefault="qualified">
    <xsd:import namespace="http://schemas.microsoft.com/office/2006/documentManagement/types"/>
    <xsd:import namespace="http://schemas.microsoft.com/office/infopath/2007/PartnerControls"/>
    <xsd:element name="LinkToVideo" ma:index="8" nillable="true" ma:displayName="LinkToVideo" ma:format="Hyperlink" ma:internalName="LinkToVideo">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53E0E9-BBAC-4E77-B03C-F4757A7347B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d959cfd-4318-4b82-b811-515bffcd14f5"/>
    <ds:schemaRef ds:uri="http://www.w3.org/XML/1998/namespace"/>
    <ds:schemaRef ds:uri="http://purl.org/dc/dcmityp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A041B599-C9E9-400C-BEB2-5AE5FF111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59cfd-4318-4b82-b811-515bffcd14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112</Words>
  <Application>Microsoft Office PowerPoint</Application>
  <PresentationFormat>On-screen Show (4:3)</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vt:i4>
      </vt:variant>
    </vt:vector>
  </HeadingPairs>
  <TitlesOfParts>
    <vt:vector size="9" baseType="lpstr">
      <vt:lpstr>Arial</vt:lpstr>
      <vt:lpstr>Arial Narrow</vt:lpstr>
      <vt:lpstr>Calibri</vt:lpstr>
      <vt:lpstr>Wingdings</vt:lpstr>
      <vt:lpstr>4_ESG-FocusAreas_Nov'12Update_Issue1</vt:lpstr>
      <vt:lpstr>ESG-FocusAreas_Nov'12Update_Issue1</vt:lpstr>
      <vt:lpstr>1_ESG-FocusAreas_Nov'12Update_Issue1</vt:lpstr>
      <vt:lpstr>2_ESG-FocusAreas_Nov'12Update_Issue1</vt:lpstr>
      <vt:lpstr>Frequency – By Tenure &amp; By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2013-06-27T05:49:50Z</dcterms:created>
  <dcterms:modified xsi:type="dcterms:W3CDTF">2017-02-27T05:15:18Z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0x0101008101B9239780A54090A90DCC922C1264</vt:lpwstr>
  </property>
</Properties>
</file>