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22" Type="http://schemas.openxmlformats.org/officeDocument/2006/relationships/slide" Target="slides/slide18.xml"/><Relationship Id="rId10" Type="http://schemas.openxmlformats.org/officeDocument/2006/relationships/slide" Target="slides/slide6.xml"/><Relationship Id="rId21" Type="http://schemas.openxmlformats.org/officeDocument/2006/relationships/slide" Target="slides/slide17.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9" name="Google Shape;89;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3" name="Google Shape;173;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2" name="Google Shape;182;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1" name="Google Shape;191;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1" name="Google Shape;201;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1" name="Google Shape;211;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0" name="Google Shape;220;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9" name="Google Shape;229;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8" name="Google Shape;238;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7" name="Google Shape;247;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0" name="Google Shape;100;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9" name="Google Shape;109;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8" name="Google Shape;118;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7" name="Google Shape;127;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 name="Google Shape;137;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 name="Google Shape;146;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5" name="Google Shape;155;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4" name="Google Shape;164;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7" name="Shape 17"/>
        <p:cNvGrpSpPr/>
        <p:nvPr/>
      </p:nvGrpSpPr>
      <p:grpSpPr>
        <a:xfrm>
          <a:off x="0" y="0"/>
          <a:ext cx="0" cy="0"/>
          <a:chOff x="0" y="0"/>
          <a:chExt cx="0" cy="0"/>
        </a:xfrm>
      </p:grpSpPr>
      <p:sp>
        <p:nvSpPr>
          <p:cNvPr id="18" name="Google Shape;18;p2"/>
          <p:cNvSpPr/>
          <p:nvPr/>
        </p:nvSpPr>
        <p:spPr>
          <a:xfrm>
            <a:off x="914400" y="2393950"/>
            <a:ext cx="10363200" cy="109538"/>
          </a:xfrm>
          <a:custGeom>
            <a:rect b="b" l="l" r="r" t="t"/>
            <a:pathLst>
              <a:path extrusionOk="0" h="1000" w="1000">
                <a:moveTo>
                  <a:pt x="0" y="0"/>
                </a:moveTo>
                <a:lnTo>
                  <a:pt x="618" y="0"/>
                </a:lnTo>
                <a:lnTo>
                  <a:pt x="618" y="1000"/>
                </a:lnTo>
                <a:lnTo>
                  <a:pt x="0" y="1000"/>
                </a:lnTo>
                <a:lnTo>
                  <a:pt x="0" y="0"/>
                </a:lnTo>
                <a:close/>
              </a:path>
              <a:path extrusionOk="0" h="1000" w="1000">
                <a:moveTo>
                  <a:pt x="0" y="0"/>
                </a:moveTo>
                <a:lnTo>
                  <a:pt x="1000" y="0"/>
                </a:lnTo>
              </a:path>
            </a:pathLst>
          </a:custGeom>
          <a:solidFill>
            <a:schemeClr val="accent2"/>
          </a:solidFill>
          <a:ln cap="flat" cmpd="sng" w="9525">
            <a:solidFill>
              <a:schemeClr val="accen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19" name="Google Shape;19;p2"/>
          <p:cNvSpPr txBox="1"/>
          <p:nvPr>
            <p:ph type="ctrTitle"/>
          </p:nvPr>
        </p:nvSpPr>
        <p:spPr>
          <a:xfrm>
            <a:off x="914400" y="990600"/>
            <a:ext cx="10363200" cy="13716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sz="4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 type="subTitle"/>
          </p:nvPr>
        </p:nvSpPr>
        <p:spPr>
          <a:xfrm>
            <a:off x="1930400" y="3429000"/>
            <a:ext cx="9347200" cy="1600200"/>
          </a:xfrm>
          <a:prstGeom prst="rect">
            <a:avLst/>
          </a:prstGeom>
          <a:noFill/>
          <a:ln>
            <a:noFill/>
          </a:ln>
        </p:spPr>
        <p:txBody>
          <a:bodyPr anchorCtr="0" anchor="t" bIns="45700" lIns="91425" spcFirstLastPara="1" rIns="91425" wrap="square" tIns="45700">
            <a:noAutofit/>
          </a:bodyPr>
          <a:lstStyle>
            <a:lvl1pPr lvl="0" algn="l">
              <a:spcBef>
                <a:spcPts val="560"/>
              </a:spcBef>
              <a:spcAft>
                <a:spcPts val="0"/>
              </a:spcAft>
              <a:buSzPts val="2800"/>
              <a:buFont typeface="Noto Sans Symbols"/>
              <a:buNone/>
              <a:defRPr sz="2800"/>
            </a:lvl1pPr>
            <a:lvl2pPr lvl="1" algn="l">
              <a:spcBef>
                <a:spcPts val="360"/>
              </a:spcBef>
              <a:spcAft>
                <a:spcPts val="0"/>
              </a:spcAft>
              <a:buSzPts val="1800"/>
              <a:buChar char="■"/>
              <a:defRPr/>
            </a:lvl2pPr>
            <a:lvl3pPr lvl="2" algn="l">
              <a:spcBef>
                <a:spcPts val="360"/>
              </a:spcBef>
              <a:spcAft>
                <a:spcPts val="0"/>
              </a:spcAft>
              <a:buSzPts val="1800"/>
              <a:buChar char="□"/>
              <a:defRPr/>
            </a:lvl3pPr>
            <a:lvl4pPr lvl="3" algn="l">
              <a:spcBef>
                <a:spcPts val="360"/>
              </a:spcBef>
              <a:spcAft>
                <a:spcPts val="0"/>
              </a:spcAft>
              <a:buSzPts val="1800"/>
              <a:buChar char="■"/>
              <a:defRPr/>
            </a:lvl4pPr>
            <a:lvl5pPr lvl="4" algn="l">
              <a:spcBef>
                <a:spcPts val="450"/>
              </a:spcBef>
              <a:spcAft>
                <a:spcPts val="0"/>
              </a:spcAft>
              <a:buSzPts val="1800"/>
              <a:buChar char="▪"/>
              <a:defRPr/>
            </a:lvl5pPr>
            <a:lvl6pPr lvl="5" algn="l">
              <a:spcBef>
                <a:spcPts val="450"/>
              </a:spcBef>
              <a:spcAft>
                <a:spcPts val="0"/>
              </a:spcAft>
              <a:buSzPts val="1800"/>
              <a:buChar char="▪"/>
              <a:defRPr/>
            </a:lvl6pPr>
            <a:lvl7pPr lvl="6" algn="l">
              <a:spcBef>
                <a:spcPts val="450"/>
              </a:spcBef>
              <a:spcAft>
                <a:spcPts val="0"/>
              </a:spcAft>
              <a:buSzPts val="1800"/>
              <a:buChar char="▪"/>
              <a:defRPr/>
            </a:lvl7pPr>
            <a:lvl8pPr lvl="7" algn="l">
              <a:spcBef>
                <a:spcPts val="450"/>
              </a:spcBef>
              <a:spcAft>
                <a:spcPts val="0"/>
              </a:spcAft>
              <a:buSzPts val="1800"/>
              <a:buChar char="▪"/>
              <a:defRPr/>
            </a:lvl8pPr>
            <a:lvl9pPr lvl="8" algn="l">
              <a:spcBef>
                <a:spcPts val="450"/>
              </a:spcBef>
              <a:spcAft>
                <a:spcPts val="0"/>
              </a:spcAft>
              <a:buSzPts val="1800"/>
              <a:buChar char="▪"/>
              <a:defRPr/>
            </a:lvl9pPr>
          </a:lstStyle>
          <a:p/>
        </p:txBody>
      </p:sp>
      <p:sp>
        <p:nvSpPr>
          <p:cNvPr id="21" name="Google Shape;21;p2"/>
          <p:cNvSpPr txBox="1"/>
          <p:nvPr>
            <p:ph idx="10" type="dt"/>
          </p:nvPr>
        </p:nvSpPr>
        <p:spPr>
          <a:xfrm>
            <a:off x="914400" y="6248400"/>
            <a:ext cx="2540000" cy="457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
          <p:cNvSpPr txBox="1"/>
          <p:nvPr>
            <p:ph idx="11" type="ftr"/>
          </p:nvPr>
        </p:nvSpPr>
        <p:spPr>
          <a:xfrm>
            <a:off x="4165600" y="6248400"/>
            <a:ext cx="3860800" cy="45720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2"/>
          <p:cNvSpPr txBox="1"/>
          <p:nvPr>
            <p:ph idx="12" type="sldNum"/>
          </p:nvPr>
        </p:nvSpPr>
        <p:spPr>
          <a:xfrm>
            <a:off x="8737600" y="6248400"/>
            <a:ext cx="2540000" cy="457200"/>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sz="1200">
                <a:solidFill>
                  <a:schemeClr val="dk1"/>
                </a:solidFill>
                <a:latin typeface="Verdana"/>
                <a:ea typeface="Verdana"/>
                <a:cs typeface="Verdana"/>
                <a:sym typeface="Verdana"/>
              </a:defRPr>
            </a:lvl1pPr>
            <a:lvl2pPr indent="0" lvl="1" marL="0" marR="0" algn="r">
              <a:spcBef>
                <a:spcPts val="0"/>
              </a:spcBef>
              <a:buNone/>
              <a:defRPr sz="1200">
                <a:solidFill>
                  <a:schemeClr val="dk1"/>
                </a:solidFill>
                <a:latin typeface="Verdana"/>
                <a:ea typeface="Verdana"/>
                <a:cs typeface="Verdana"/>
                <a:sym typeface="Verdana"/>
              </a:defRPr>
            </a:lvl2pPr>
            <a:lvl3pPr indent="0" lvl="2" marL="0" marR="0" algn="r">
              <a:spcBef>
                <a:spcPts val="0"/>
              </a:spcBef>
              <a:buNone/>
              <a:defRPr sz="1200">
                <a:solidFill>
                  <a:schemeClr val="dk1"/>
                </a:solidFill>
                <a:latin typeface="Verdana"/>
                <a:ea typeface="Verdana"/>
                <a:cs typeface="Verdana"/>
                <a:sym typeface="Verdana"/>
              </a:defRPr>
            </a:lvl3pPr>
            <a:lvl4pPr indent="0" lvl="3" marL="0" marR="0" algn="r">
              <a:spcBef>
                <a:spcPts val="0"/>
              </a:spcBef>
              <a:buNone/>
              <a:defRPr sz="1200">
                <a:solidFill>
                  <a:schemeClr val="dk1"/>
                </a:solidFill>
                <a:latin typeface="Verdana"/>
                <a:ea typeface="Verdana"/>
                <a:cs typeface="Verdana"/>
                <a:sym typeface="Verdana"/>
              </a:defRPr>
            </a:lvl4pPr>
            <a:lvl5pPr indent="0" lvl="4" marL="0" marR="0" algn="r">
              <a:spcBef>
                <a:spcPts val="0"/>
              </a:spcBef>
              <a:buNone/>
              <a:defRPr sz="1200">
                <a:solidFill>
                  <a:schemeClr val="dk1"/>
                </a:solidFill>
                <a:latin typeface="Verdana"/>
                <a:ea typeface="Verdana"/>
                <a:cs typeface="Verdana"/>
                <a:sym typeface="Verdana"/>
              </a:defRPr>
            </a:lvl5pPr>
            <a:lvl6pPr indent="0" lvl="5" marL="0" marR="0" algn="r">
              <a:spcBef>
                <a:spcPts val="0"/>
              </a:spcBef>
              <a:buNone/>
              <a:defRPr sz="1200">
                <a:solidFill>
                  <a:schemeClr val="dk1"/>
                </a:solidFill>
                <a:latin typeface="Verdana"/>
                <a:ea typeface="Verdana"/>
                <a:cs typeface="Verdana"/>
                <a:sym typeface="Verdana"/>
              </a:defRPr>
            </a:lvl6pPr>
            <a:lvl7pPr indent="0" lvl="6" marL="0" marR="0" algn="r">
              <a:spcBef>
                <a:spcPts val="0"/>
              </a:spcBef>
              <a:buNone/>
              <a:defRPr sz="1200">
                <a:solidFill>
                  <a:schemeClr val="dk1"/>
                </a:solidFill>
                <a:latin typeface="Verdana"/>
                <a:ea typeface="Verdana"/>
                <a:cs typeface="Verdana"/>
                <a:sym typeface="Verdana"/>
              </a:defRPr>
            </a:lvl7pPr>
            <a:lvl8pPr indent="0" lvl="7" marL="0" marR="0" algn="r">
              <a:spcBef>
                <a:spcPts val="0"/>
              </a:spcBef>
              <a:buNone/>
              <a:defRPr sz="1200">
                <a:solidFill>
                  <a:schemeClr val="dk1"/>
                </a:solidFill>
                <a:latin typeface="Verdana"/>
                <a:ea typeface="Verdana"/>
                <a:cs typeface="Verdana"/>
                <a:sym typeface="Verdana"/>
              </a:defRPr>
            </a:lvl8pPr>
            <a:lvl9pPr indent="0" lvl="8" marL="0" marR="0" algn="r">
              <a:spcBef>
                <a:spcPts val="0"/>
              </a:spcBef>
              <a:buNone/>
              <a:defRPr sz="1200">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5" name="Shape 75"/>
        <p:cNvGrpSpPr/>
        <p:nvPr/>
      </p:nvGrpSpPr>
      <p:grpSpPr>
        <a:xfrm>
          <a:off x="0" y="0"/>
          <a:ext cx="0" cy="0"/>
          <a:chOff x="0" y="0"/>
          <a:chExt cx="0" cy="0"/>
        </a:xfrm>
      </p:grpSpPr>
      <p:sp>
        <p:nvSpPr>
          <p:cNvPr id="76" name="Google Shape;76;p11"/>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 type="body"/>
          </p:nvPr>
        </p:nvSpPr>
        <p:spPr>
          <a:xfrm rot="5400000">
            <a:off x="3956051" y="-1447800"/>
            <a:ext cx="4267200" cy="106680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450"/>
              </a:spcBef>
              <a:spcAft>
                <a:spcPts val="0"/>
              </a:spcAft>
              <a:buSzPts val="1800"/>
              <a:buChar char="▪"/>
              <a:defRPr/>
            </a:lvl5pPr>
            <a:lvl6pPr indent="-342900" lvl="5" marL="2743200" algn="l">
              <a:spcBef>
                <a:spcPts val="450"/>
              </a:spcBef>
              <a:spcAft>
                <a:spcPts val="0"/>
              </a:spcAft>
              <a:buSzPts val="1800"/>
              <a:buChar char="▪"/>
              <a:defRPr/>
            </a:lvl6pPr>
            <a:lvl7pPr indent="-342900" lvl="6" marL="3200400" algn="l">
              <a:spcBef>
                <a:spcPts val="450"/>
              </a:spcBef>
              <a:spcAft>
                <a:spcPts val="0"/>
              </a:spcAft>
              <a:buSzPts val="1800"/>
              <a:buChar char="▪"/>
              <a:defRPr/>
            </a:lvl7pPr>
            <a:lvl8pPr indent="-342900" lvl="7" marL="3657600" algn="l">
              <a:spcBef>
                <a:spcPts val="450"/>
              </a:spcBef>
              <a:spcAft>
                <a:spcPts val="0"/>
              </a:spcAft>
              <a:buSzPts val="1800"/>
              <a:buChar char="▪"/>
              <a:defRPr/>
            </a:lvl8pPr>
            <a:lvl9pPr indent="-342900" lvl="8" marL="4114800" algn="l">
              <a:spcBef>
                <a:spcPts val="450"/>
              </a:spcBef>
              <a:spcAft>
                <a:spcPts val="0"/>
              </a:spcAft>
              <a:buSzPts val="1800"/>
              <a:buChar char="▪"/>
              <a:defRPr/>
            </a:lvl9pPr>
          </a:lstStyle>
          <a:p/>
        </p:txBody>
      </p:sp>
      <p:sp>
        <p:nvSpPr>
          <p:cNvPr id="78" name="Google Shape;78;p11"/>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1"/>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1"/>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sz="1200">
                <a:solidFill>
                  <a:schemeClr val="dk1"/>
                </a:solidFill>
                <a:latin typeface="Verdana"/>
                <a:ea typeface="Verdana"/>
                <a:cs typeface="Verdana"/>
                <a:sym typeface="Verdana"/>
              </a:defRPr>
            </a:lvl1pPr>
            <a:lvl2pPr indent="0" lvl="1" marL="0" marR="0" algn="r">
              <a:spcBef>
                <a:spcPts val="0"/>
              </a:spcBef>
              <a:buNone/>
              <a:defRPr sz="1200">
                <a:solidFill>
                  <a:schemeClr val="dk1"/>
                </a:solidFill>
                <a:latin typeface="Verdana"/>
                <a:ea typeface="Verdana"/>
                <a:cs typeface="Verdana"/>
                <a:sym typeface="Verdana"/>
              </a:defRPr>
            </a:lvl2pPr>
            <a:lvl3pPr indent="0" lvl="2" marL="0" marR="0" algn="r">
              <a:spcBef>
                <a:spcPts val="0"/>
              </a:spcBef>
              <a:buNone/>
              <a:defRPr sz="1200">
                <a:solidFill>
                  <a:schemeClr val="dk1"/>
                </a:solidFill>
                <a:latin typeface="Verdana"/>
                <a:ea typeface="Verdana"/>
                <a:cs typeface="Verdana"/>
                <a:sym typeface="Verdana"/>
              </a:defRPr>
            </a:lvl3pPr>
            <a:lvl4pPr indent="0" lvl="3" marL="0" marR="0" algn="r">
              <a:spcBef>
                <a:spcPts val="0"/>
              </a:spcBef>
              <a:buNone/>
              <a:defRPr sz="1200">
                <a:solidFill>
                  <a:schemeClr val="dk1"/>
                </a:solidFill>
                <a:latin typeface="Verdana"/>
                <a:ea typeface="Verdana"/>
                <a:cs typeface="Verdana"/>
                <a:sym typeface="Verdana"/>
              </a:defRPr>
            </a:lvl4pPr>
            <a:lvl5pPr indent="0" lvl="4" marL="0" marR="0" algn="r">
              <a:spcBef>
                <a:spcPts val="0"/>
              </a:spcBef>
              <a:buNone/>
              <a:defRPr sz="1200">
                <a:solidFill>
                  <a:schemeClr val="dk1"/>
                </a:solidFill>
                <a:latin typeface="Verdana"/>
                <a:ea typeface="Verdana"/>
                <a:cs typeface="Verdana"/>
                <a:sym typeface="Verdana"/>
              </a:defRPr>
            </a:lvl5pPr>
            <a:lvl6pPr indent="0" lvl="5" marL="0" marR="0" algn="r">
              <a:spcBef>
                <a:spcPts val="0"/>
              </a:spcBef>
              <a:buNone/>
              <a:defRPr sz="1200">
                <a:solidFill>
                  <a:schemeClr val="dk1"/>
                </a:solidFill>
                <a:latin typeface="Verdana"/>
                <a:ea typeface="Verdana"/>
                <a:cs typeface="Verdana"/>
                <a:sym typeface="Verdana"/>
              </a:defRPr>
            </a:lvl6pPr>
            <a:lvl7pPr indent="0" lvl="6" marL="0" marR="0" algn="r">
              <a:spcBef>
                <a:spcPts val="0"/>
              </a:spcBef>
              <a:buNone/>
              <a:defRPr sz="1200">
                <a:solidFill>
                  <a:schemeClr val="dk1"/>
                </a:solidFill>
                <a:latin typeface="Verdana"/>
                <a:ea typeface="Verdana"/>
                <a:cs typeface="Verdana"/>
                <a:sym typeface="Verdana"/>
              </a:defRPr>
            </a:lvl7pPr>
            <a:lvl8pPr indent="0" lvl="7" marL="0" marR="0" algn="r">
              <a:spcBef>
                <a:spcPts val="0"/>
              </a:spcBef>
              <a:buNone/>
              <a:defRPr sz="1200">
                <a:solidFill>
                  <a:schemeClr val="dk1"/>
                </a:solidFill>
                <a:latin typeface="Verdana"/>
                <a:ea typeface="Verdana"/>
                <a:cs typeface="Verdana"/>
                <a:sym typeface="Verdana"/>
              </a:defRPr>
            </a:lvl8pPr>
            <a:lvl9pPr indent="0" lvl="8" marL="0" marR="0" algn="r">
              <a:spcBef>
                <a:spcPts val="0"/>
              </a:spcBef>
              <a:buNone/>
              <a:defRPr sz="1200">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1" name="Shape 81"/>
        <p:cNvGrpSpPr/>
        <p:nvPr/>
      </p:nvGrpSpPr>
      <p:grpSpPr>
        <a:xfrm>
          <a:off x="0" y="0"/>
          <a:ext cx="0" cy="0"/>
          <a:chOff x="0" y="0"/>
          <a:chExt cx="0" cy="0"/>
        </a:xfrm>
      </p:grpSpPr>
      <p:sp>
        <p:nvSpPr>
          <p:cNvPr id="82" name="Google Shape;82;p12"/>
          <p:cNvSpPr txBox="1"/>
          <p:nvPr>
            <p:ph type="title"/>
          </p:nvPr>
        </p:nvSpPr>
        <p:spPr>
          <a:xfrm rot="5400000">
            <a:off x="7242176" y="1827742"/>
            <a:ext cx="5715000" cy="2669116"/>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 type="body"/>
          </p:nvPr>
        </p:nvSpPr>
        <p:spPr>
          <a:xfrm rot="5400000">
            <a:off x="1801284" y="-740833"/>
            <a:ext cx="5715000" cy="7806267"/>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450"/>
              </a:spcBef>
              <a:spcAft>
                <a:spcPts val="0"/>
              </a:spcAft>
              <a:buSzPts val="1800"/>
              <a:buChar char="▪"/>
              <a:defRPr/>
            </a:lvl5pPr>
            <a:lvl6pPr indent="-342900" lvl="5" marL="2743200" algn="l">
              <a:spcBef>
                <a:spcPts val="450"/>
              </a:spcBef>
              <a:spcAft>
                <a:spcPts val="0"/>
              </a:spcAft>
              <a:buSzPts val="1800"/>
              <a:buChar char="▪"/>
              <a:defRPr/>
            </a:lvl6pPr>
            <a:lvl7pPr indent="-342900" lvl="6" marL="3200400" algn="l">
              <a:spcBef>
                <a:spcPts val="450"/>
              </a:spcBef>
              <a:spcAft>
                <a:spcPts val="0"/>
              </a:spcAft>
              <a:buSzPts val="1800"/>
              <a:buChar char="▪"/>
              <a:defRPr/>
            </a:lvl7pPr>
            <a:lvl8pPr indent="-342900" lvl="7" marL="3657600" algn="l">
              <a:spcBef>
                <a:spcPts val="450"/>
              </a:spcBef>
              <a:spcAft>
                <a:spcPts val="0"/>
              </a:spcAft>
              <a:buSzPts val="1800"/>
              <a:buChar char="▪"/>
              <a:defRPr/>
            </a:lvl8pPr>
            <a:lvl9pPr indent="-342900" lvl="8" marL="4114800" algn="l">
              <a:spcBef>
                <a:spcPts val="450"/>
              </a:spcBef>
              <a:spcAft>
                <a:spcPts val="0"/>
              </a:spcAft>
              <a:buSzPts val="1800"/>
              <a:buChar char="▪"/>
              <a:defRPr/>
            </a:lvl9pPr>
          </a:lstStyle>
          <a:p/>
        </p:txBody>
      </p:sp>
      <p:sp>
        <p:nvSpPr>
          <p:cNvPr id="84" name="Google Shape;84;p12"/>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2"/>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2"/>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sz="1200">
                <a:solidFill>
                  <a:schemeClr val="dk1"/>
                </a:solidFill>
                <a:latin typeface="Verdana"/>
                <a:ea typeface="Verdana"/>
                <a:cs typeface="Verdana"/>
                <a:sym typeface="Verdana"/>
              </a:defRPr>
            </a:lvl1pPr>
            <a:lvl2pPr indent="0" lvl="1" marL="0" marR="0" algn="r">
              <a:spcBef>
                <a:spcPts val="0"/>
              </a:spcBef>
              <a:buNone/>
              <a:defRPr sz="1200">
                <a:solidFill>
                  <a:schemeClr val="dk1"/>
                </a:solidFill>
                <a:latin typeface="Verdana"/>
                <a:ea typeface="Verdana"/>
                <a:cs typeface="Verdana"/>
                <a:sym typeface="Verdana"/>
              </a:defRPr>
            </a:lvl2pPr>
            <a:lvl3pPr indent="0" lvl="2" marL="0" marR="0" algn="r">
              <a:spcBef>
                <a:spcPts val="0"/>
              </a:spcBef>
              <a:buNone/>
              <a:defRPr sz="1200">
                <a:solidFill>
                  <a:schemeClr val="dk1"/>
                </a:solidFill>
                <a:latin typeface="Verdana"/>
                <a:ea typeface="Verdana"/>
                <a:cs typeface="Verdana"/>
                <a:sym typeface="Verdana"/>
              </a:defRPr>
            </a:lvl3pPr>
            <a:lvl4pPr indent="0" lvl="3" marL="0" marR="0" algn="r">
              <a:spcBef>
                <a:spcPts val="0"/>
              </a:spcBef>
              <a:buNone/>
              <a:defRPr sz="1200">
                <a:solidFill>
                  <a:schemeClr val="dk1"/>
                </a:solidFill>
                <a:latin typeface="Verdana"/>
                <a:ea typeface="Verdana"/>
                <a:cs typeface="Verdana"/>
                <a:sym typeface="Verdana"/>
              </a:defRPr>
            </a:lvl4pPr>
            <a:lvl5pPr indent="0" lvl="4" marL="0" marR="0" algn="r">
              <a:spcBef>
                <a:spcPts val="0"/>
              </a:spcBef>
              <a:buNone/>
              <a:defRPr sz="1200">
                <a:solidFill>
                  <a:schemeClr val="dk1"/>
                </a:solidFill>
                <a:latin typeface="Verdana"/>
                <a:ea typeface="Verdana"/>
                <a:cs typeface="Verdana"/>
                <a:sym typeface="Verdana"/>
              </a:defRPr>
            </a:lvl5pPr>
            <a:lvl6pPr indent="0" lvl="5" marL="0" marR="0" algn="r">
              <a:spcBef>
                <a:spcPts val="0"/>
              </a:spcBef>
              <a:buNone/>
              <a:defRPr sz="1200">
                <a:solidFill>
                  <a:schemeClr val="dk1"/>
                </a:solidFill>
                <a:latin typeface="Verdana"/>
                <a:ea typeface="Verdana"/>
                <a:cs typeface="Verdana"/>
                <a:sym typeface="Verdana"/>
              </a:defRPr>
            </a:lvl6pPr>
            <a:lvl7pPr indent="0" lvl="6" marL="0" marR="0" algn="r">
              <a:spcBef>
                <a:spcPts val="0"/>
              </a:spcBef>
              <a:buNone/>
              <a:defRPr sz="1200">
                <a:solidFill>
                  <a:schemeClr val="dk1"/>
                </a:solidFill>
                <a:latin typeface="Verdana"/>
                <a:ea typeface="Verdana"/>
                <a:cs typeface="Verdana"/>
                <a:sym typeface="Verdana"/>
              </a:defRPr>
            </a:lvl7pPr>
            <a:lvl8pPr indent="0" lvl="7" marL="0" marR="0" algn="r">
              <a:spcBef>
                <a:spcPts val="0"/>
              </a:spcBef>
              <a:buNone/>
              <a:defRPr sz="1200">
                <a:solidFill>
                  <a:schemeClr val="dk1"/>
                </a:solidFill>
                <a:latin typeface="Verdana"/>
                <a:ea typeface="Verdana"/>
                <a:cs typeface="Verdana"/>
                <a:sym typeface="Verdana"/>
              </a:defRPr>
            </a:lvl8pPr>
            <a:lvl9pPr indent="0" lvl="8" marL="0" marR="0" algn="r">
              <a:spcBef>
                <a:spcPts val="0"/>
              </a:spcBef>
              <a:buNone/>
              <a:defRPr sz="1200">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4" name="Shape 24"/>
        <p:cNvGrpSpPr/>
        <p:nvPr/>
      </p:nvGrpSpPr>
      <p:grpSpPr>
        <a:xfrm>
          <a:off x="0" y="0"/>
          <a:ext cx="0" cy="0"/>
          <a:chOff x="0" y="0"/>
          <a:chExt cx="0" cy="0"/>
        </a:xfrm>
      </p:grpSpPr>
      <p:sp>
        <p:nvSpPr>
          <p:cNvPr id="25" name="Google Shape;25;p3"/>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 type="body"/>
          </p:nvPr>
        </p:nvSpPr>
        <p:spPr>
          <a:xfrm>
            <a:off x="755651" y="1752600"/>
            <a:ext cx="10668000" cy="42672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450"/>
              </a:spcBef>
              <a:spcAft>
                <a:spcPts val="0"/>
              </a:spcAft>
              <a:buSzPts val="1800"/>
              <a:buChar char="▪"/>
              <a:defRPr/>
            </a:lvl5pPr>
            <a:lvl6pPr indent="-342900" lvl="5" marL="2743200" algn="l">
              <a:spcBef>
                <a:spcPts val="450"/>
              </a:spcBef>
              <a:spcAft>
                <a:spcPts val="0"/>
              </a:spcAft>
              <a:buSzPts val="1800"/>
              <a:buChar char="▪"/>
              <a:defRPr/>
            </a:lvl6pPr>
            <a:lvl7pPr indent="-342900" lvl="6" marL="3200400" algn="l">
              <a:spcBef>
                <a:spcPts val="450"/>
              </a:spcBef>
              <a:spcAft>
                <a:spcPts val="0"/>
              </a:spcAft>
              <a:buSzPts val="1800"/>
              <a:buChar char="▪"/>
              <a:defRPr/>
            </a:lvl7pPr>
            <a:lvl8pPr indent="-342900" lvl="7" marL="3657600" algn="l">
              <a:spcBef>
                <a:spcPts val="450"/>
              </a:spcBef>
              <a:spcAft>
                <a:spcPts val="0"/>
              </a:spcAft>
              <a:buSzPts val="1800"/>
              <a:buChar char="▪"/>
              <a:defRPr/>
            </a:lvl8pPr>
            <a:lvl9pPr indent="-342900" lvl="8" marL="4114800" algn="l">
              <a:spcBef>
                <a:spcPts val="450"/>
              </a:spcBef>
              <a:spcAft>
                <a:spcPts val="0"/>
              </a:spcAft>
              <a:buSzPts val="1800"/>
              <a:buChar char="▪"/>
              <a:defRPr/>
            </a:lvl9pPr>
          </a:lstStyle>
          <a:p/>
        </p:txBody>
      </p:sp>
      <p:sp>
        <p:nvSpPr>
          <p:cNvPr id="27" name="Google Shape;27;p3"/>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3"/>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3"/>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sz="1200">
                <a:solidFill>
                  <a:schemeClr val="dk1"/>
                </a:solidFill>
                <a:latin typeface="Verdana"/>
                <a:ea typeface="Verdana"/>
                <a:cs typeface="Verdana"/>
                <a:sym typeface="Verdana"/>
              </a:defRPr>
            </a:lvl1pPr>
            <a:lvl2pPr indent="0" lvl="1" marL="0" marR="0" algn="r">
              <a:spcBef>
                <a:spcPts val="0"/>
              </a:spcBef>
              <a:buNone/>
              <a:defRPr sz="1200">
                <a:solidFill>
                  <a:schemeClr val="dk1"/>
                </a:solidFill>
                <a:latin typeface="Verdana"/>
                <a:ea typeface="Verdana"/>
                <a:cs typeface="Verdana"/>
                <a:sym typeface="Verdana"/>
              </a:defRPr>
            </a:lvl2pPr>
            <a:lvl3pPr indent="0" lvl="2" marL="0" marR="0" algn="r">
              <a:spcBef>
                <a:spcPts val="0"/>
              </a:spcBef>
              <a:buNone/>
              <a:defRPr sz="1200">
                <a:solidFill>
                  <a:schemeClr val="dk1"/>
                </a:solidFill>
                <a:latin typeface="Verdana"/>
                <a:ea typeface="Verdana"/>
                <a:cs typeface="Verdana"/>
                <a:sym typeface="Verdana"/>
              </a:defRPr>
            </a:lvl3pPr>
            <a:lvl4pPr indent="0" lvl="3" marL="0" marR="0" algn="r">
              <a:spcBef>
                <a:spcPts val="0"/>
              </a:spcBef>
              <a:buNone/>
              <a:defRPr sz="1200">
                <a:solidFill>
                  <a:schemeClr val="dk1"/>
                </a:solidFill>
                <a:latin typeface="Verdana"/>
                <a:ea typeface="Verdana"/>
                <a:cs typeface="Verdana"/>
                <a:sym typeface="Verdana"/>
              </a:defRPr>
            </a:lvl4pPr>
            <a:lvl5pPr indent="0" lvl="4" marL="0" marR="0" algn="r">
              <a:spcBef>
                <a:spcPts val="0"/>
              </a:spcBef>
              <a:buNone/>
              <a:defRPr sz="1200">
                <a:solidFill>
                  <a:schemeClr val="dk1"/>
                </a:solidFill>
                <a:latin typeface="Verdana"/>
                <a:ea typeface="Verdana"/>
                <a:cs typeface="Verdana"/>
                <a:sym typeface="Verdana"/>
              </a:defRPr>
            </a:lvl5pPr>
            <a:lvl6pPr indent="0" lvl="5" marL="0" marR="0" algn="r">
              <a:spcBef>
                <a:spcPts val="0"/>
              </a:spcBef>
              <a:buNone/>
              <a:defRPr sz="1200">
                <a:solidFill>
                  <a:schemeClr val="dk1"/>
                </a:solidFill>
                <a:latin typeface="Verdana"/>
                <a:ea typeface="Verdana"/>
                <a:cs typeface="Verdana"/>
                <a:sym typeface="Verdana"/>
              </a:defRPr>
            </a:lvl6pPr>
            <a:lvl7pPr indent="0" lvl="6" marL="0" marR="0" algn="r">
              <a:spcBef>
                <a:spcPts val="0"/>
              </a:spcBef>
              <a:buNone/>
              <a:defRPr sz="1200">
                <a:solidFill>
                  <a:schemeClr val="dk1"/>
                </a:solidFill>
                <a:latin typeface="Verdana"/>
                <a:ea typeface="Verdana"/>
                <a:cs typeface="Verdana"/>
                <a:sym typeface="Verdana"/>
              </a:defRPr>
            </a:lvl7pPr>
            <a:lvl8pPr indent="0" lvl="7" marL="0" marR="0" algn="r">
              <a:spcBef>
                <a:spcPts val="0"/>
              </a:spcBef>
              <a:buNone/>
              <a:defRPr sz="1200">
                <a:solidFill>
                  <a:schemeClr val="dk1"/>
                </a:solidFill>
                <a:latin typeface="Verdana"/>
                <a:ea typeface="Verdana"/>
                <a:cs typeface="Verdana"/>
                <a:sym typeface="Verdana"/>
              </a:defRPr>
            </a:lvl8pPr>
            <a:lvl9pPr indent="0" lvl="8" marL="0" marR="0" algn="r">
              <a:spcBef>
                <a:spcPts val="0"/>
              </a:spcBef>
              <a:buNone/>
              <a:defRPr sz="1200">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4"/>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4"/>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4"/>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sz="1200">
                <a:solidFill>
                  <a:schemeClr val="dk1"/>
                </a:solidFill>
                <a:latin typeface="Verdana"/>
                <a:ea typeface="Verdana"/>
                <a:cs typeface="Verdana"/>
                <a:sym typeface="Verdana"/>
              </a:defRPr>
            </a:lvl1pPr>
            <a:lvl2pPr indent="0" lvl="1" marL="0" marR="0" algn="r">
              <a:spcBef>
                <a:spcPts val="0"/>
              </a:spcBef>
              <a:buNone/>
              <a:defRPr sz="1200">
                <a:solidFill>
                  <a:schemeClr val="dk1"/>
                </a:solidFill>
                <a:latin typeface="Verdana"/>
                <a:ea typeface="Verdana"/>
                <a:cs typeface="Verdana"/>
                <a:sym typeface="Verdana"/>
              </a:defRPr>
            </a:lvl2pPr>
            <a:lvl3pPr indent="0" lvl="2" marL="0" marR="0" algn="r">
              <a:spcBef>
                <a:spcPts val="0"/>
              </a:spcBef>
              <a:buNone/>
              <a:defRPr sz="1200">
                <a:solidFill>
                  <a:schemeClr val="dk1"/>
                </a:solidFill>
                <a:latin typeface="Verdana"/>
                <a:ea typeface="Verdana"/>
                <a:cs typeface="Verdana"/>
                <a:sym typeface="Verdana"/>
              </a:defRPr>
            </a:lvl3pPr>
            <a:lvl4pPr indent="0" lvl="3" marL="0" marR="0" algn="r">
              <a:spcBef>
                <a:spcPts val="0"/>
              </a:spcBef>
              <a:buNone/>
              <a:defRPr sz="1200">
                <a:solidFill>
                  <a:schemeClr val="dk1"/>
                </a:solidFill>
                <a:latin typeface="Verdana"/>
                <a:ea typeface="Verdana"/>
                <a:cs typeface="Verdana"/>
                <a:sym typeface="Verdana"/>
              </a:defRPr>
            </a:lvl4pPr>
            <a:lvl5pPr indent="0" lvl="4" marL="0" marR="0" algn="r">
              <a:spcBef>
                <a:spcPts val="0"/>
              </a:spcBef>
              <a:buNone/>
              <a:defRPr sz="1200">
                <a:solidFill>
                  <a:schemeClr val="dk1"/>
                </a:solidFill>
                <a:latin typeface="Verdana"/>
                <a:ea typeface="Verdana"/>
                <a:cs typeface="Verdana"/>
                <a:sym typeface="Verdana"/>
              </a:defRPr>
            </a:lvl5pPr>
            <a:lvl6pPr indent="0" lvl="5" marL="0" marR="0" algn="r">
              <a:spcBef>
                <a:spcPts val="0"/>
              </a:spcBef>
              <a:buNone/>
              <a:defRPr sz="1200">
                <a:solidFill>
                  <a:schemeClr val="dk1"/>
                </a:solidFill>
                <a:latin typeface="Verdana"/>
                <a:ea typeface="Verdana"/>
                <a:cs typeface="Verdana"/>
                <a:sym typeface="Verdana"/>
              </a:defRPr>
            </a:lvl6pPr>
            <a:lvl7pPr indent="0" lvl="6" marL="0" marR="0" algn="r">
              <a:spcBef>
                <a:spcPts val="0"/>
              </a:spcBef>
              <a:buNone/>
              <a:defRPr sz="1200">
                <a:solidFill>
                  <a:schemeClr val="dk1"/>
                </a:solidFill>
                <a:latin typeface="Verdana"/>
                <a:ea typeface="Verdana"/>
                <a:cs typeface="Verdana"/>
                <a:sym typeface="Verdana"/>
              </a:defRPr>
            </a:lvl7pPr>
            <a:lvl8pPr indent="0" lvl="7" marL="0" marR="0" algn="r">
              <a:spcBef>
                <a:spcPts val="0"/>
              </a:spcBef>
              <a:buNone/>
              <a:defRPr sz="1200">
                <a:solidFill>
                  <a:schemeClr val="dk1"/>
                </a:solidFill>
                <a:latin typeface="Verdana"/>
                <a:ea typeface="Verdana"/>
                <a:cs typeface="Verdana"/>
                <a:sym typeface="Verdana"/>
              </a:defRPr>
            </a:lvl8pPr>
            <a:lvl9pPr indent="0" lvl="8" marL="0" marR="0" algn="r">
              <a:spcBef>
                <a:spcPts val="0"/>
              </a:spcBef>
              <a:buNone/>
              <a:defRPr sz="1200">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5" name="Shape 35"/>
        <p:cNvGrpSpPr/>
        <p:nvPr/>
      </p:nvGrpSpPr>
      <p:grpSpPr>
        <a:xfrm>
          <a:off x="0" y="0"/>
          <a:ext cx="0" cy="0"/>
          <a:chOff x="0" y="0"/>
          <a:chExt cx="0" cy="0"/>
        </a:xfrm>
      </p:grpSpPr>
      <p:sp>
        <p:nvSpPr>
          <p:cNvPr id="36" name="Google Shape;36;p5"/>
          <p:cNvSpPr txBox="1"/>
          <p:nvPr>
            <p:ph type="title"/>
          </p:nvPr>
        </p:nvSpPr>
        <p:spPr>
          <a:xfrm>
            <a:off x="963084" y="4406901"/>
            <a:ext cx="103632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5"/>
          <p:cNvSpPr txBox="1"/>
          <p:nvPr>
            <p:ph idx="1" type="body"/>
          </p:nvPr>
        </p:nvSpPr>
        <p:spPr>
          <a:xfrm>
            <a:off x="963084" y="2906713"/>
            <a:ext cx="103632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SzPts val="2000"/>
              <a:buNone/>
              <a:defRPr sz="2000"/>
            </a:lvl1pPr>
            <a:lvl2pPr indent="-228600" lvl="1" marL="914400" algn="l">
              <a:spcBef>
                <a:spcPts val="360"/>
              </a:spcBef>
              <a:spcAft>
                <a:spcPts val="0"/>
              </a:spcAft>
              <a:buSzPts val="1800"/>
              <a:buNone/>
              <a:defRPr sz="1800"/>
            </a:lvl2pPr>
            <a:lvl3pPr indent="-228600" lvl="2" marL="1371600" algn="l">
              <a:spcBef>
                <a:spcPts val="320"/>
              </a:spcBef>
              <a:spcAft>
                <a:spcPts val="0"/>
              </a:spcAft>
              <a:buSzPts val="1600"/>
              <a:buNone/>
              <a:defRPr sz="1600"/>
            </a:lvl3pPr>
            <a:lvl4pPr indent="-228600" lvl="3" marL="1828800" algn="l">
              <a:spcBef>
                <a:spcPts val="280"/>
              </a:spcBef>
              <a:spcAft>
                <a:spcPts val="0"/>
              </a:spcAft>
              <a:buSzPts val="1400"/>
              <a:buNone/>
              <a:defRPr sz="1400"/>
            </a:lvl4pPr>
            <a:lvl5pPr indent="-228600" lvl="4" marL="2286000" algn="l">
              <a:spcBef>
                <a:spcPts val="350"/>
              </a:spcBef>
              <a:spcAft>
                <a:spcPts val="0"/>
              </a:spcAft>
              <a:buSzPts val="1400"/>
              <a:buNone/>
              <a:defRPr sz="1400"/>
            </a:lvl5pPr>
            <a:lvl6pPr indent="-228600" lvl="5" marL="2743200" algn="l">
              <a:spcBef>
                <a:spcPts val="350"/>
              </a:spcBef>
              <a:spcAft>
                <a:spcPts val="0"/>
              </a:spcAft>
              <a:buSzPts val="1400"/>
              <a:buNone/>
              <a:defRPr sz="1400"/>
            </a:lvl6pPr>
            <a:lvl7pPr indent="-228600" lvl="6" marL="3200400" algn="l">
              <a:spcBef>
                <a:spcPts val="350"/>
              </a:spcBef>
              <a:spcAft>
                <a:spcPts val="0"/>
              </a:spcAft>
              <a:buSzPts val="1400"/>
              <a:buNone/>
              <a:defRPr sz="1400"/>
            </a:lvl7pPr>
            <a:lvl8pPr indent="-228600" lvl="7" marL="3657600" algn="l">
              <a:spcBef>
                <a:spcPts val="350"/>
              </a:spcBef>
              <a:spcAft>
                <a:spcPts val="0"/>
              </a:spcAft>
              <a:buSzPts val="1400"/>
              <a:buNone/>
              <a:defRPr sz="1400"/>
            </a:lvl8pPr>
            <a:lvl9pPr indent="-228600" lvl="8" marL="4114800" algn="l">
              <a:spcBef>
                <a:spcPts val="350"/>
              </a:spcBef>
              <a:spcAft>
                <a:spcPts val="0"/>
              </a:spcAft>
              <a:buSzPts val="1400"/>
              <a:buNone/>
              <a:defRPr sz="1400"/>
            </a:lvl9pPr>
          </a:lstStyle>
          <a:p/>
        </p:txBody>
      </p:sp>
      <p:sp>
        <p:nvSpPr>
          <p:cNvPr id="38" name="Google Shape;38;p5"/>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5"/>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sz="1200">
                <a:solidFill>
                  <a:schemeClr val="dk1"/>
                </a:solidFill>
                <a:latin typeface="Verdana"/>
                <a:ea typeface="Verdana"/>
                <a:cs typeface="Verdana"/>
                <a:sym typeface="Verdana"/>
              </a:defRPr>
            </a:lvl1pPr>
            <a:lvl2pPr indent="0" lvl="1" marL="0" marR="0" algn="r">
              <a:spcBef>
                <a:spcPts val="0"/>
              </a:spcBef>
              <a:buNone/>
              <a:defRPr sz="1200">
                <a:solidFill>
                  <a:schemeClr val="dk1"/>
                </a:solidFill>
                <a:latin typeface="Verdana"/>
                <a:ea typeface="Verdana"/>
                <a:cs typeface="Verdana"/>
                <a:sym typeface="Verdana"/>
              </a:defRPr>
            </a:lvl2pPr>
            <a:lvl3pPr indent="0" lvl="2" marL="0" marR="0" algn="r">
              <a:spcBef>
                <a:spcPts val="0"/>
              </a:spcBef>
              <a:buNone/>
              <a:defRPr sz="1200">
                <a:solidFill>
                  <a:schemeClr val="dk1"/>
                </a:solidFill>
                <a:latin typeface="Verdana"/>
                <a:ea typeface="Verdana"/>
                <a:cs typeface="Verdana"/>
                <a:sym typeface="Verdana"/>
              </a:defRPr>
            </a:lvl3pPr>
            <a:lvl4pPr indent="0" lvl="3" marL="0" marR="0" algn="r">
              <a:spcBef>
                <a:spcPts val="0"/>
              </a:spcBef>
              <a:buNone/>
              <a:defRPr sz="1200">
                <a:solidFill>
                  <a:schemeClr val="dk1"/>
                </a:solidFill>
                <a:latin typeface="Verdana"/>
                <a:ea typeface="Verdana"/>
                <a:cs typeface="Verdana"/>
                <a:sym typeface="Verdana"/>
              </a:defRPr>
            </a:lvl4pPr>
            <a:lvl5pPr indent="0" lvl="4" marL="0" marR="0" algn="r">
              <a:spcBef>
                <a:spcPts val="0"/>
              </a:spcBef>
              <a:buNone/>
              <a:defRPr sz="1200">
                <a:solidFill>
                  <a:schemeClr val="dk1"/>
                </a:solidFill>
                <a:latin typeface="Verdana"/>
                <a:ea typeface="Verdana"/>
                <a:cs typeface="Verdana"/>
                <a:sym typeface="Verdana"/>
              </a:defRPr>
            </a:lvl5pPr>
            <a:lvl6pPr indent="0" lvl="5" marL="0" marR="0" algn="r">
              <a:spcBef>
                <a:spcPts val="0"/>
              </a:spcBef>
              <a:buNone/>
              <a:defRPr sz="1200">
                <a:solidFill>
                  <a:schemeClr val="dk1"/>
                </a:solidFill>
                <a:latin typeface="Verdana"/>
                <a:ea typeface="Verdana"/>
                <a:cs typeface="Verdana"/>
                <a:sym typeface="Verdana"/>
              </a:defRPr>
            </a:lvl6pPr>
            <a:lvl7pPr indent="0" lvl="6" marL="0" marR="0" algn="r">
              <a:spcBef>
                <a:spcPts val="0"/>
              </a:spcBef>
              <a:buNone/>
              <a:defRPr sz="1200">
                <a:solidFill>
                  <a:schemeClr val="dk1"/>
                </a:solidFill>
                <a:latin typeface="Verdana"/>
                <a:ea typeface="Verdana"/>
                <a:cs typeface="Verdana"/>
                <a:sym typeface="Verdana"/>
              </a:defRPr>
            </a:lvl7pPr>
            <a:lvl8pPr indent="0" lvl="7" marL="0" marR="0" algn="r">
              <a:spcBef>
                <a:spcPts val="0"/>
              </a:spcBef>
              <a:buNone/>
              <a:defRPr sz="1200">
                <a:solidFill>
                  <a:schemeClr val="dk1"/>
                </a:solidFill>
                <a:latin typeface="Verdana"/>
                <a:ea typeface="Verdana"/>
                <a:cs typeface="Verdana"/>
                <a:sym typeface="Verdana"/>
              </a:defRPr>
            </a:lvl8pPr>
            <a:lvl9pPr indent="0" lvl="8" marL="0" marR="0" algn="r">
              <a:spcBef>
                <a:spcPts val="0"/>
              </a:spcBef>
              <a:buNone/>
              <a:defRPr sz="1200">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1" name="Shape 41"/>
        <p:cNvGrpSpPr/>
        <p:nvPr/>
      </p:nvGrpSpPr>
      <p:grpSpPr>
        <a:xfrm>
          <a:off x="0" y="0"/>
          <a:ext cx="0" cy="0"/>
          <a:chOff x="0" y="0"/>
          <a:chExt cx="0" cy="0"/>
        </a:xfrm>
      </p:grpSpPr>
      <p:sp>
        <p:nvSpPr>
          <p:cNvPr id="42" name="Google Shape;42;p6"/>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 type="body"/>
          </p:nvPr>
        </p:nvSpPr>
        <p:spPr>
          <a:xfrm>
            <a:off x="755651" y="1752600"/>
            <a:ext cx="5232400" cy="4267200"/>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SzPts val="2800"/>
              <a:buChar char="□"/>
              <a:defRPr sz="2800"/>
            </a:lvl1pPr>
            <a:lvl2pPr indent="-381000" lvl="1" marL="914400" algn="l">
              <a:spcBef>
                <a:spcPts val="480"/>
              </a:spcBef>
              <a:spcAft>
                <a:spcPts val="0"/>
              </a:spcAft>
              <a:buSzPts val="2400"/>
              <a:buChar char="■"/>
              <a:defRPr sz="2400"/>
            </a:lvl2pPr>
            <a:lvl3pPr indent="-355600" lvl="2" marL="1371600" algn="l">
              <a:spcBef>
                <a:spcPts val="400"/>
              </a:spcBef>
              <a:spcAft>
                <a:spcPts val="0"/>
              </a:spcAft>
              <a:buSzPts val="2000"/>
              <a:buChar char="□"/>
              <a:defRPr sz="2000"/>
            </a:lvl3pPr>
            <a:lvl4pPr indent="-342900" lvl="3" marL="1828800" algn="l">
              <a:spcBef>
                <a:spcPts val="360"/>
              </a:spcBef>
              <a:spcAft>
                <a:spcPts val="0"/>
              </a:spcAft>
              <a:buSzPts val="1800"/>
              <a:buChar char="■"/>
              <a:defRPr sz="1800"/>
            </a:lvl4pPr>
            <a:lvl5pPr indent="-342900" lvl="4" marL="2286000" algn="l">
              <a:spcBef>
                <a:spcPts val="450"/>
              </a:spcBef>
              <a:spcAft>
                <a:spcPts val="0"/>
              </a:spcAft>
              <a:buSzPts val="1800"/>
              <a:buChar char="▪"/>
              <a:defRPr sz="1800"/>
            </a:lvl5pPr>
            <a:lvl6pPr indent="-342900" lvl="5" marL="2743200" algn="l">
              <a:spcBef>
                <a:spcPts val="450"/>
              </a:spcBef>
              <a:spcAft>
                <a:spcPts val="0"/>
              </a:spcAft>
              <a:buSzPts val="1800"/>
              <a:buChar char="▪"/>
              <a:defRPr sz="1800"/>
            </a:lvl6pPr>
            <a:lvl7pPr indent="-342900" lvl="6" marL="3200400" algn="l">
              <a:spcBef>
                <a:spcPts val="450"/>
              </a:spcBef>
              <a:spcAft>
                <a:spcPts val="0"/>
              </a:spcAft>
              <a:buSzPts val="1800"/>
              <a:buChar char="▪"/>
              <a:defRPr sz="1800"/>
            </a:lvl7pPr>
            <a:lvl8pPr indent="-342900" lvl="7" marL="3657600" algn="l">
              <a:spcBef>
                <a:spcPts val="450"/>
              </a:spcBef>
              <a:spcAft>
                <a:spcPts val="0"/>
              </a:spcAft>
              <a:buSzPts val="1800"/>
              <a:buChar char="▪"/>
              <a:defRPr sz="1800"/>
            </a:lvl8pPr>
            <a:lvl9pPr indent="-342900" lvl="8" marL="4114800" algn="l">
              <a:spcBef>
                <a:spcPts val="450"/>
              </a:spcBef>
              <a:spcAft>
                <a:spcPts val="0"/>
              </a:spcAft>
              <a:buSzPts val="1800"/>
              <a:buChar char="▪"/>
              <a:defRPr sz="1800"/>
            </a:lvl9pPr>
          </a:lstStyle>
          <a:p/>
        </p:txBody>
      </p:sp>
      <p:sp>
        <p:nvSpPr>
          <p:cNvPr id="44" name="Google Shape;44;p6"/>
          <p:cNvSpPr txBox="1"/>
          <p:nvPr>
            <p:ph idx="2" type="body"/>
          </p:nvPr>
        </p:nvSpPr>
        <p:spPr>
          <a:xfrm>
            <a:off x="6191251" y="1752600"/>
            <a:ext cx="5232400" cy="4267200"/>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SzPts val="2800"/>
              <a:buChar char="□"/>
              <a:defRPr sz="2800"/>
            </a:lvl1pPr>
            <a:lvl2pPr indent="-381000" lvl="1" marL="914400" algn="l">
              <a:spcBef>
                <a:spcPts val="480"/>
              </a:spcBef>
              <a:spcAft>
                <a:spcPts val="0"/>
              </a:spcAft>
              <a:buSzPts val="2400"/>
              <a:buChar char="■"/>
              <a:defRPr sz="2400"/>
            </a:lvl2pPr>
            <a:lvl3pPr indent="-355600" lvl="2" marL="1371600" algn="l">
              <a:spcBef>
                <a:spcPts val="400"/>
              </a:spcBef>
              <a:spcAft>
                <a:spcPts val="0"/>
              </a:spcAft>
              <a:buSzPts val="2000"/>
              <a:buChar char="□"/>
              <a:defRPr sz="2000"/>
            </a:lvl3pPr>
            <a:lvl4pPr indent="-342900" lvl="3" marL="1828800" algn="l">
              <a:spcBef>
                <a:spcPts val="360"/>
              </a:spcBef>
              <a:spcAft>
                <a:spcPts val="0"/>
              </a:spcAft>
              <a:buSzPts val="1800"/>
              <a:buChar char="■"/>
              <a:defRPr sz="1800"/>
            </a:lvl4pPr>
            <a:lvl5pPr indent="-342900" lvl="4" marL="2286000" algn="l">
              <a:spcBef>
                <a:spcPts val="450"/>
              </a:spcBef>
              <a:spcAft>
                <a:spcPts val="0"/>
              </a:spcAft>
              <a:buSzPts val="1800"/>
              <a:buChar char="▪"/>
              <a:defRPr sz="1800"/>
            </a:lvl5pPr>
            <a:lvl6pPr indent="-342900" lvl="5" marL="2743200" algn="l">
              <a:spcBef>
                <a:spcPts val="450"/>
              </a:spcBef>
              <a:spcAft>
                <a:spcPts val="0"/>
              </a:spcAft>
              <a:buSzPts val="1800"/>
              <a:buChar char="▪"/>
              <a:defRPr sz="1800"/>
            </a:lvl6pPr>
            <a:lvl7pPr indent="-342900" lvl="6" marL="3200400" algn="l">
              <a:spcBef>
                <a:spcPts val="450"/>
              </a:spcBef>
              <a:spcAft>
                <a:spcPts val="0"/>
              </a:spcAft>
              <a:buSzPts val="1800"/>
              <a:buChar char="▪"/>
              <a:defRPr sz="1800"/>
            </a:lvl7pPr>
            <a:lvl8pPr indent="-342900" lvl="7" marL="3657600" algn="l">
              <a:spcBef>
                <a:spcPts val="450"/>
              </a:spcBef>
              <a:spcAft>
                <a:spcPts val="0"/>
              </a:spcAft>
              <a:buSzPts val="1800"/>
              <a:buChar char="▪"/>
              <a:defRPr sz="1800"/>
            </a:lvl8pPr>
            <a:lvl9pPr indent="-342900" lvl="8" marL="4114800" algn="l">
              <a:spcBef>
                <a:spcPts val="450"/>
              </a:spcBef>
              <a:spcAft>
                <a:spcPts val="0"/>
              </a:spcAft>
              <a:buSzPts val="1800"/>
              <a:buChar char="▪"/>
              <a:defRPr sz="1800"/>
            </a:lvl9pPr>
          </a:lstStyle>
          <a:p/>
        </p:txBody>
      </p:sp>
      <p:sp>
        <p:nvSpPr>
          <p:cNvPr id="45" name="Google Shape;45;p6"/>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6"/>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6"/>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sz="1200">
                <a:solidFill>
                  <a:schemeClr val="dk1"/>
                </a:solidFill>
                <a:latin typeface="Verdana"/>
                <a:ea typeface="Verdana"/>
                <a:cs typeface="Verdana"/>
                <a:sym typeface="Verdana"/>
              </a:defRPr>
            </a:lvl1pPr>
            <a:lvl2pPr indent="0" lvl="1" marL="0" marR="0" algn="r">
              <a:spcBef>
                <a:spcPts val="0"/>
              </a:spcBef>
              <a:buNone/>
              <a:defRPr sz="1200">
                <a:solidFill>
                  <a:schemeClr val="dk1"/>
                </a:solidFill>
                <a:latin typeface="Verdana"/>
                <a:ea typeface="Verdana"/>
                <a:cs typeface="Verdana"/>
                <a:sym typeface="Verdana"/>
              </a:defRPr>
            </a:lvl2pPr>
            <a:lvl3pPr indent="0" lvl="2" marL="0" marR="0" algn="r">
              <a:spcBef>
                <a:spcPts val="0"/>
              </a:spcBef>
              <a:buNone/>
              <a:defRPr sz="1200">
                <a:solidFill>
                  <a:schemeClr val="dk1"/>
                </a:solidFill>
                <a:latin typeface="Verdana"/>
                <a:ea typeface="Verdana"/>
                <a:cs typeface="Verdana"/>
                <a:sym typeface="Verdana"/>
              </a:defRPr>
            </a:lvl3pPr>
            <a:lvl4pPr indent="0" lvl="3" marL="0" marR="0" algn="r">
              <a:spcBef>
                <a:spcPts val="0"/>
              </a:spcBef>
              <a:buNone/>
              <a:defRPr sz="1200">
                <a:solidFill>
                  <a:schemeClr val="dk1"/>
                </a:solidFill>
                <a:latin typeface="Verdana"/>
                <a:ea typeface="Verdana"/>
                <a:cs typeface="Verdana"/>
                <a:sym typeface="Verdana"/>
              </a:defRPr>
            </a:lvl4pPr>
            <a:lvl5pPr indent="0" lvl="4" marL="0" marR="0" algn="r">
              <a:spcBef>
                <a:spcPts val="0"/>
              </a:spcBef>
              <a:buNone/>
              <a:defRPr sz="1200">
                <a:solidFill>
                  <a:schemeClr val="dk1"/>
                </a:solidFill>
                <a:latin typeface="Verdana"/>
                <a:ea typeface="Verdana"/>
                <a:cs typeface="Verdana"/>
                <a:sym typeface="Verdana"/>
              </a:defRPr>
            </a:lvl5pPr>
            <a:lvl6pPr indent="0" lvl="5" marL="0" marR="0" algn="r">
              <a:spcBef>
                <a:spcPts val="0"/>
              </a:spcBef>
              <a:buNone/>
              <a:defRPr sz="1200">
                <a:solidFill>
                  <a:schemeClr val="dk1"/>
                </a:solidFill>
                <a:latin typeface="Verdana"/>
                <a:ea typeface="Verdana"/>
                <a:cs typeface="Verdana"/>
                <a:sym typeface="Verdana"/>
              </a:defRPr>
            </a:lvl6pPr>
            <a:lvl7pPr indent="0" lvl="6" marL="0" marR="0" algn="r">
              <a:spcBef>
                <a:spcPts val="0"/>
              </a:spcBef>
              <a:buNone/>
              <a:defRPr sz="1200">
                <a:solidFill>
                  <a:schemeClr val="dk1"/>
                </a:solidFill>
                <a:latin typeface="Verdana"/>
                <a:ea typeface="Verdana"/>
                <a:cs typeface="Verdana"/>
                <a:sym typeface="Verdana"/>
              </a:defRPr>
            </a:lvl7pPr>
            <a:lvl8pPr indent="0" lvl="7" marL="0" marR="0" algn="r">
              <a:spcBef>
                <a:spcPts val="0"/>
              </a:spcBef>
              <a:buNone/>
              <a:defRPr sz="1200">
                <a:solidFill>
                  <a:schemeClr val="dk1"/>
                </a:solidFill>
                <a:latin typeface="Verdana"/>
                <a:ea typeface="Verdana"/>
                <a:cs typeface="Verdana"/>
                <a:sym typeface="Verdana"/>
              </a:defRPr>
            </a:lvl8pPr>
            <a:lvl9pPr indent="0" lvl="8" marL="0" marR="0" algn="r">
              <a:spcBef>
                <a:spcPts val="0"/>
              </a:spcBef>
              <a:buNone/>
              <a:defRPr sz="1200">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8" name="Shape 48"/>
        <p:cNvGrpSpPr/>
        <p:nvPr/>
      </p:nvGrpSpPr>
      <p:grpSpPr>
        <a:xfrm>
          <a:off x="0" y="0"/>
          <a:ext cx="0" cy="0"/>
          <a:chOff x="0" y="0"/>
          <a:chExt cx="0" cy="0"/>
        </a:xfrm>
      </p:grpSpPr>
      <p:sp>
        <p:nvSpPr>
          <p:cNvPr id="49" name="Google Shape;49;p7"/>
          <p:cNvSpPr txBox="1"/>
          <p:nvPr>
            <p:ph type="title"/>
          </p:nvPr>
        </p:nvSpPr>
        <p:spPr>
          <a:xfrm>
            <a:off x="609600" y="274638"/>
            <a:ext cx="10972800" cy="11430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7"/>
          <p:cNvSpPr txBox="1"/>
          <p:nvPr>
            <p:ph idx="1" type="body"/>
          </p:nvPr>
        </p:nvSpPr>
        <p:spPr>
          <a:xfrm>
            <a:off x="609600" y="1535113"/>
            <a:ext cx="5386917"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2400"/>
              <a:buNone/>
              <a:defRPr b="1" sz="2400"/>
            </a:lvl1pPr>
            <a:lvl2pPr indent="-228600" lvl="1" marL="914400" algn="l">
              <a:spcBef>
                <a:spcPts val="400"/>
              </a:spcBef>
              <a:spcAft>
                <a:spcPts val="0"/>
              </a:spcAft>
              <a:buSzPts val="2000"/>
              <a:buNone/>
              <a:defRPr b="1" sz="2000"/>
            </a:lvl2pPr>
            <a:lvl3pPr indent="-228600" lvl="2" marL="1371600" algn="l">
              <a:spcBef>
                <a:spcPts val="360"/>
              </a:spcBef>
              <a:spcAft>
                <a:spcPts val="0"/>
              </a:spcAft>
              <a:buSzPts val="1800"/>
              <a:buNone/>
              <a:defRPr b="1" sz="1800"/>
            </a:lvl3pPr>
            <a:lvl4pPr indent="-228600" lvl="3" marL="1828800" algn="l">
              <a:spcBef>
                <a:spcPts val="320"/>
              </a:spcBef>
              <a:spcAft>
                <a:spcPts val="0"/>
              </a:spcAft>
              <a:buSzPts val="1600"/>
              <a:buNone/>
              <a:defRPr b="1" sz="1600"/>
            </a:lvl4pPr>
            <a:lvl5pPr indent="-228600" lvl="4" marL="2286000" algn="l">
              <a:spcBef>
                <a:spcPts val="400"/>
              </a:spcBef>
              <a:spcAft>
                <a:spcPts val="0"/>
              </a:spcAft>
              <a:buSzPts val="1600"/>
              <a:buNone/>
              <a:defRPr b="1" sz="1600"/>
            </a:lvl5pPr>
            <a:lvl6pPr indent="-228600" lvl="5" marL="2743200" algn="l">
              <a:spcBef>
                <a:spcPts val="400"/>
              </a:spcBef>
              <a:spcAft>
                <a:spcPts val="0"/>
              </a:spcAft>
              <a:buSzPts val="1600"/>
              <a:buNone/>
              <a:defRPr b="1" sz="1600"/>
            </a:lvl6pPr>
            <a:lvl7pPr indent="-228600" lvl="6" marL="3200400" algn="l">
              <a:spcBef>
                <a:spcPts val="400"/>
              </a:spcBef>
              <a:spcAft>
                <a:spcPts val="0"/>
              </a:spcAft>
              <a:buSzPts val="1600"/>
              <a:buNone/>
              <a:defRPr b="1" sz="1600"/>
            </a:lvl7pPr>
            <a:lvl8pPr indent="-228600" lvl="7" marL="3657600" algn="l">
              <a:spcBef>
                <a:spcPts val="400"/>
              </a:spcBef>
              <a:spcAft>
                <a:spcPts val="0"/>
              </a:spcAft>
              <a:buSzPts val="1600"/>
              <a:buNone/>
              <a:defRPr b="1" sz="1600"/>
            </a:lvl8pPr>
            <a:lvl9pPr indent="-228600" lvl="8" marL="4114800" algn="l">
              <a:spcBef>
                <a:spcPts val="400"/>
              </a:spcBef>
              <a:spcAft>
                <a:spcPts val="0"/>
              </a:spcAft>
              <a:buSzPts val="1600"/>
              <a:buNone/>
              <a:defRPr b="1" sz="1600"/>
            </a:lvl9pPr>
          </a:lstStyle>
          <a:p/>
        </p:txBody>
      </p:sp>
      <p:sp>
        <p:nvSpPr>
          <p:cNvPr id="51" name="Google Shape;51;p7"/>
          <p:cNvSpPr txBox="1"/>
          <p:nvPr>
            <p:ph idx="2" type="body"/>
          </p:nvPr>
        </p:nvSpPr>
        <p:spPr>
          <a:xfrm>
            <a:off x="609600" y="2174875"/>
            <a:ext cx="5386917"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SzPts val="2400"/>
              <a:buChar char="□"/>
              <a:defRPr sz="2400"/>
            </a:lvl1pPr>
            <a:lvl2pPr indent="-355600" lvl="1" marL="914400" algn="l">
              <a:spcBef>
                <a:spcPts val="400"/>
              </a:spcBef>
              <a:spcAft>
                <a:spcPts val="0"/>
              </a:spcAft>
              <a:buSzPts val="2000"/>
              <a:buChar char="■"/>
              <a:defRPr sz="2000"/>
            </a:lvl2pPr>
            <a:lvl3pPr indent="-342900" lvl="2" marL="1371600" algn="l">
              <a:spcBef>
                <a:spcPts val="360"/>
              </a:spcBef>
              <a:spcAft>
                <a:spcPts val="0"/>
              </a:spcAft>
              <a:buSzPts val="1800"/>
              <a:buChar char="□"/>
              <a:defRPr sz="1800"/>
            </a:lvl3pPr>
            <a:lvl4pPr indent="-330200" lvl="3" marL="1828800" algn="l">
              <a:spcBef>
                <a:spcPts val="320"/>
              </a:spcBef>
              <a:spcAft>
                <a:spcPts val="0"/>
              </a:spcAft>
              <a:buSzPts val="1600"/>
              <a:buChar char="■"/>
              <a:defRPr sz="1600"/>
            </a:lvl4pPr>
            <a:lvl5pPr indent="-330200" lvl="4" marL="2286000" algn="l">
              <a:spcBef>
                <a:spcPts val="400"/>
              </a:spcBef>
              <a:spcAft>
                <a:spcPts val="0"/>
              </a:spcAft>
              <a:buSzPts val="1600"/>
              <a:buChar char="▪"/>
              <a:defRPr sz="1600"/>
            </a:lvl5pPr>
            <a:lvl6pPr indent="-330200" lvl="5" marL="2743200" algn="l">
              <a:spcBef>
                <a:spcPts val="400"/>
              </a:spcBef>
              <a:spcAft>
                <a:spcPts val="0"/>
              </a:spcAft>
              <a:buSzPts val="1600"/>
              <a:buChar char="▪"/>
              <a:defRPr sz="1600"/>
            </a:lvl6pPr>
            <a:lvl7pPr indent="-330200" lvl="6" marL="3200400" algn="l">
              <a:spcBef>
                <a:spcPts val="400"/>
              </a:spcBef>
              <a:spcAft>
                <a:spcPts val="0"/>
              </a:spcAft>
              <a:buSzPts val="1600"/>
              <a:buChar char="▪"/>
              <a:defRPr sz="1600"/>
            </a:lvl7pPr>
            <a:lvl8pPr indent="-330200" lvl="7" marL="3657600" algn="l">
              <a:spcBef>
                <a:spcPts val="400"/>
              </a:spcBef>
              <a:spcAft>
                <a:spcPts val="0"/>
              </a:spcAft>
              <a:buSzPts val="1600"/>
              <a:buChar char="▪"/>
              <a:defRPr sz="1600"/>
            </a:lvl8pPr>
            <a:lvl9pPr indent="-330200" lvl="8" marL="4114800" algn="l">
              <a:spcBef>
                <a:spcPts val="400"/>
              </a:spcBef>
              <a:spcAft>
                <a:spcPts val="0"/>
              </a:spcAft>
              <a:buSzPts val="1600"/>
              <a:buChar char="▪"/>
              <a:defRPr sz="1600"/>
            </a:lvl9pPr>
          </a:lstStyle>
          <a:p/>
        </p:txBody>
      </p:sp>
      <p:sp>
        <p:nvSpPr>
          <p:cNvPr id="52" name="Google Shape;52;p7"/>
          <p:cNvSpPr txBox="1"/>
          <p:nvPr>
            <p:ph idx="3" type="body"/>
          </p:nvPr>
        </p:nvSpPr>
        <p:spPr>
          <a:xfrm>
            <a:off x="6193368" y="1535113"/>
            <a:ext cx="5389033"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2400"/>
              <a:buNone/>
              <a:defRPr b="1" sz="2400"/>
            </a:lvl1pPr>
            <a:lvl2pPr indent="-228600" lvl="1" marL="914400" algn="l">
              <a:spcBef>
                <a:spcPts val="400"/>
              </a:spcBef>
              <a:spcAft>
                <a:spcPts val="0"/>
              </a:spcAft>
              <a:buSzPts val="2000"/>
              <a:buNone/>
              <a:defRPr b="1" sz="2000"/>
            </a:lvl2pPr>
            <a:lvl3pPr indent="-228600" lvl="2" marL="1371600" algn="l">
              <a:spcBef>
                <a:spcPts val="360"/>
              </a:spcBef>
              <a:spcAft>
                <a:spcPts val="0"/>
              </a:spcAft>
              <a:buSzPts val="1800"/>
              <a:buNone/>
              <a:defRPr b="1" sz="1800"/>
            </a:lvl3pPr>
            <a:lvl4pPr indent="-228600" lvl="3" marL="1828800" algn="l">
              <a:spcBef>
                <a:spcPts val="320"/>
              </a:spcBef>
              <a:spcAft>
                <a:spcPts val="0"/>
              </a:spcAft>
              <a:buSzPts val="1600"/>
              <a:buNone/>
              <a:defRPr b="1" sz="1600"/>
            </a:lvl4pPr>
            <a:lvl5pPr indent="-228600" lvl="4" marL="2286000" algn="l">
              <a:spcBef>
                <a:spcPts val="400"/>
              </a:spcBef>
              <a:spcAft>
                <a:spcPts val="0"/>
              </a:spcAft>
              <a:buSzPts val="1600"/>
              <a:buNone/>
              <a:defRPr b="1" sz="1600"/>
            </a:lvl5pPr>
            <a:lvl6pPr indent="-228600" lvl="5" marL="2743200" algn="l">
              <a:spcBef>
                <a:spcPts val="400"/>
              </a:spcBef>
              <a:spcAft>
                <a:spcPts val="0"/>
              </a:spcAft>
              <a:buSzPts val="1600"/>
              <a:buNone/>
              <a:defRPr b="1" sz="1600"/>
            </a:lvl6pPr>
            <a:lvl7pPr indent="-228600" lvl="6" marL="3200400" algn="l">
              <a:spcBef>
                <a:spcPts val="400"/>
              </a:spcBef>
              <a:spcAft>
                <a:spcPts val="0"/>
              </a:spcAft>
              <a:buSzPts val="1600"/>
              <a:buNone/>
              <a:defRPr b="1" sz="1600"/>
            </a:lvl7pPr>
            <a:lvl8pPr indent="-228600" lvl="7" marL="3657600" algn="l">
              <a:spcBef>
                <a:spcPts val="400"/>
              </a:spcBef>
              <a:spcAft>
                <a:spcPts val="0"/>
              </a:spcAft>
              <a:buSzPts val="1600"/>
              <a:buNone/>
              <a:defRPr b="1" sz="1600"/>
            </a:lvl8pPr>
            <a:lvl9pPr indent="-228600" lvl="8" marL="4114800" algn="l">
              <a:spcBef>
                <a:spcPts val="400"/>
              </a:spcBef>
              <a:spcAft>
                <a:spcPts val="0"/>
              </a:spcAft>
              <a:buSzPts val="1600"/>
              <a:buNone/>
              <a:defRPr b="1" sz="1600"/>
            </a:lvl9pPr>
          </a:lstStyle>
          <a:p/>
        </p:txBody>
      </p:sp>
      <p:sp>
        <p:nvSpPr>
          <p:cNvPr id="53" name="Google Shape;53;p7"/>
          <p:cNvSpPr txBox="1"/>
          <p:nvPr>
            <p:ph idx="4" type="body"/>
          </p:nvPr>
        </p:nvSpPr>
        <p:spPr>
          <a:xfrm>
            <a:off x="6193368" y="2174875"/>
            <a:ext cx="5389033"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SzPts val="2400"/>
              <a:buChar char="□"/>
              <a:defRPr sz="2400"/>
            </a:lvl1pPr>
            <a:lvl2pPr indent="-355600" lvl="1" marL="914400" algn="l">
              <a:spcBef>
                <a:spcPts val="400"/>
              </a:spcBef>
              <a:spcAft>
                <a:spcPts val="0"/>
              </a:spcAft>
              <a:buSzPts val="2000"/>
              <a:buChar char="■"/>
              <a:defRPr sz="2000"/>
            </a:lvl2pPr>
            <a:lvl3pPr indent="-342900" lvl="2" marL="1371600" algn="l">
              <a:spcBef>
                <a:spcPts val="360"/>
              </a:spcBef>
              <a:spcAft>
                <a:spcPts val="0"/>
              </a:spcAft>
              <a:buSzPts val="1800"/>
              <a:buChar char="□"/>
              <a:defRPr sz="1800"/>
            </a:lvl3pPr>
            <a:lvl4pPr indent="-330200" lvl="3" marL="1828800" algn="l">
              <a:spcBef>
                <a:spcPts val="320"/>
              </a:spcBef>
              <a:spcAft>
                <a:spcPts val="0"/>
              </a:spcAft>
              <a:buSzPts val="1600"/>
              <a:buChar char="■"/>
              <a:defRPr sz="1600"/>
            </a:lvl4pPr>
            <a:lvl5pPr indent="-330200" lvl="4" marL="2286000" algn="l">
              <a:spcBef>
                <a:spcPts val="400"/>
              </a:spcBef>
              <a:spcAft>
                <a:spcPts val="0"/>
              </a:spcAft>
              <a:buSzPts val="1600"/>
              <a:buChar char="▪"/>
              <a:defRPr sz="1600"/>
            </a:lvl5pPr>
            <a:lvl6pPr indent="-330200" lvl="5" marL="2743200" algn="l">
              <a:spcBef>
                <a:spcPts val="400"/>
              </a:spcBef>
              <a:spcAft>
                <a:spcPts val="0"/>
              </a:spcAft>
              <a:buSzPts val="1600"/>
              <a:buChar char="▪"/>
              <a:defRPr sz="1600"/>
            </a:lvl6pPr>
            <a:lvl7pPr indent="-330200" lvl="6" marL="3200400" algn="l">
              <a:spcBef>
                <a:spcPts val="400"/>
              </a:spcBef>
              <a:spcAft>
                <a:spcPts val="0"/>
              </a:spcAft>
              <a:buSzPts val="1600"/>
              <a:buChar char="▪"/>
              <a:defRPr sz="1600"/>
            </a:lvl7pPr>
            <a:lvl8pPr indent="-330200" lvl="7" marL="3657600" algn="l">
              <a:spcBef>
                <a:spcPts val="400"/>
              </a:spcBef>
              <a:spcAft>
                <a:spcPts val="0"/>
              </a:spcAft>
              <a:buSzPts val="1600"/>
              <a:buChar char="▪"/>
              <a:defRPr sz="1600"/>
            </a:lvl8pPr>
            <a:lvl9pPr indent="-330200" lvl="8" marL="4114800" algn="l">
              <a:spcBef>
                <a:spcPts val="400"/>
              </a:spcBef>
              <a:spcAft>
                <a:spcPts val="0"/>
              </a:spcAft>
              <a:buSzPts val="1600"/>
              <a:buChar char="▪"/>
              <a:defRPr sz="1600"/>
            </a:lvl9pPr>
          </a:lstStyle>
          <a:p/>
        </p:txBody>
      </p:sp>
      <p:sp>
        <p:nvSpPr>
          <p:cNvPr id="54" name="Google Shape;54;p7"/>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7"/>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7"/>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sz="1200">
                <a:solidFill>
                  <a:schemeClr val="dk1"/>
                </a:solidFill>
                <a:latin typeface="Verdana"/>
                <a:ea typeface="Verdana"/>
                <a:cs typeface="Verdana"/>
                <a:sym typeface="Verdana"/>
              </a:defRPr>
            </a:lvl1pPr>
            <a:lvl2pPr indent="0" lvl="1" marL="0" marR="0" algn="r">
              <a:spcBef>
                <a:spcPts val="0"/>
              </a:spcBef>
              <a:buNone/>
              <a:defRPr sz="1200">
                <a:solidFill>
                  <a:schemeClr val="dk1"/>
                </a:solidFill>
                <a:latin typeface="Verdana"/>
                <a:ea typeface="Verdana"/>
                <a:cs typeface="Verdana"/>
                <a:sym typeface="Verdana"/>
              </a:defRPr>
            </a:lvl2pPr>
            <a:lvl3pPr indent="0" lvl="2" marL="0" marR="0" algn="r">
              <a:spcBef>
                <a:spcPts val="0"/>
              </a:spcBef>
              <a:buNone/>
              <a:defRPr sz="1200">
                <a:solidFill>
                  <a:schemeClr val="dk1"/>
                </a:solidFill>
                <a:latin typeface="Verdana"/>
                <a:ea typeface="Verdana"/>
                <a:cs typeface="Verdana"/>
                <a:sym typeface="Verdana"/>
              </a:defRPr>
            </a:lvl3pPr>
            <a:lvl4pPr indent="0" lvl="3" marL="0" marR="0" algn="r">
              <a:spcBef>
                <a:spcPts val="0"/>
              </a:spcBef>
              <a:buNone/>
              <a:defRPr sz="1200">
                <a:solidFill>
                  <a:schemeClr val="dk1"/>
                </a:solidFill>
                <a:latin typeface="Verdana"/>
                <a:ea typeface="Verdana"/>
                <a:cs typeface="Verdana"/>
                <a:sym typeface="Verdana"/>
              </a:defRPr>
            </a:lvl4pPr>
            <a:lvl5pPr indent="0" lvl="4" marL="0" marR="0" algn="r">
              <a:spcBef>
                <a:spcPts val="0"/>
              </a:spcBef>
              <a:buNone/>
              <a:defRPr sz="1200">
                <a:solidFill>
                  <a:schemeClr val="dk1"/>
                </a:solidFill>
                <a:latin typeface="Verdana"/>
                <a:ea typeface="Verdana"/>
                <a:cs typeface="Verdana"/>
                <a:sym typeface="Verdana"/>
              </a:defRPr>
            </a:lvl5pPr>
            <a:lvl6pPr indent="0" lvl="5" marL="0" marR="0" algn="r">
              <a:spcBef>
                <a:spcPts val="0"/>
              </a:spcBef>
              <a:buNone/>
              <a:defRPr sz="1200">
                <a:solidFill>
                  <a:schemeClr val="dk1"/>
                </a:solidFill>
                <a:latin typeface="Verdana"/>
                <a:ea typeface="Verdana"/>
                <a:cs typeface="Verdana"/>
                <a:sym typeface="Verdana"/>
              </a:defRPr>
            </a:lvl6pPr>
            <a:lvl7pPr indent="0" lvl="6" marL="0" marR="0" algn="r">
              <a:spcBef>
                <a:spcPts val="0"/>
              </a:spcBef>
              <a:buNone/>
              <a:defRPr sz="1200">
                <a:solidFill>
                  <a:schemeClr val="dk1"/>
                </a:solidFill>
                <a:latin typeface="Verdana"/>
                <a:ea typeface="Verdana"/>
                <a:cs typeface="Verdana"/>
                <a:sym typeface="Verdana"/>
              </a:defRPr>
            </a:lvl7pPr>
            <a:lvl8pPr indent="0" lvl="7" marL="0" marR="0" algn="r">
              <a:spcBef>
                <a:spcPts val="0"/>
              </a:spcBef>
              <a:buNone/>
              <a:defRPr sz="1200">
                <a:solidFill>
                  <a:schemeClr val="dk1"/>
                </a:solidFill>
                <a:latin typeface="Verdana"/>
                <a:ea typeface="Verdana"/>
                <a:cs typeface="Verdana"/>
                <a:sym typeface="Verdana"/>
              </a:defRPr>
            </a:lvl8pPr>
            <a:lvl9pPr indent="0" lvl="8" marL="0" marR="0" algn="r">
              <a:spcBef>
                <a:spcPts val="0"/>
              </a:spcBef>
              <a:buNone/>
              <a:defRPr sz="1200">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8"/>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8"/>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8"/>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sz="1200">
                <a:solidFill>
                  <a:schemeClr val="dk1"/>
                </a:solidFill>
                <a:latin typeface="Verdana"/>
                <a:ea typeface="Verdana"/>
                <a:cs typeface="Verdana"/>
                <a:sym typeface="Verdana"/>
              </a:defRPr>
            </a:lvl1pPr>
            <a:lvl2pPr indent="0" lvl="1" marL="0" marR="0" algn="r">
              <a:spcBef>
                <a:spcPts val="0"/>
              </a:spcBef>
              <a:buNone/>
              <a:defRPr sz="1200">
                <a:solidFill>
                  <a:schemeClr val="dk1"/>
                </a:solidFill>
                <a:latin typeface="Verdana"/>
                <a:ea typeface="Verdana"/>
                <a:cs typeface="Verdana"/>
                <a:sym typeface="Verdana"/>
              </a:defRPr>
            </a:lvl2pPr>
            <a:lvl3pPr indent="0" lvl="2" marL="0" marR="0" algn="r">
              <a:spcBef>
                <a:spcPts val="0"/>
              </a:spcBef>
              <a:buNone/>
              <a:defRPr sz="1200">
                <a:solidFill>
                  <a:schemeClr val="dk1"/>
                </a:solidFill>
                <a:latin typeface="Verdana"/>
                <a:ea typeface="Verdana"/>
                <a:cs typeface="Verdana"/>
                <a:sym typeface="Verdana"/>
              </a:defRPr>
            </a:lvl3pPr>
            <a:lvl4pPr indent="0" lvl="3" marL="0" marR="0" algn="r">
              <a:spcBef>
                <a:spcPts val="0"/>
              </a:spcBef>
              <a:buNone/>
              <a:defRPr sz="1200">
                <a:solidFill>
                  <a:schemeClr val="dk1"/>
                </a:solidFill>
                <a:latin typeface="Verdana"/>
                <a:ea typeface="Verdana"/>
                <a:cs typeface="Verdana"/>
                <a:sym typeface="Verdana"/>
              </a:defRPr>
            </a:lvl4pPr>
            <a:lvl5pPr indent="0" lvl="4" marL="0" marR="0" algn="r">
              <a:spcBef>
                <a:spcPts val="0"/>
              </a:spcBef>
              <a:buNone/>
              <a:defRPr sz="1200">
                <a:solidFill>
                  <a:schemeClr val="dk1"/>
                </a:solidFill>
                <a:latin typeface="Verdana"/>
                <a:ea typeface="Verdana"/>
                <a:cs typeface="Verdana"/>
                <a:sym typeface="Verdana"/>
              </a:defRPr>
            </a:lvl5pPr>
            <a:lvl6pPr indent="0" lvl="5" marL="0" marR="0" algn="r">
              <a:spcBef>
                <a:spcPts val="0"/>
              </a:spcBef>
              <a:buNone/>
              <a:defRPr sz="1200">
                <a:solidFill>
                  <a:schemeClr val="dk1"/>
                </a:solidFill>
                <a:latin typeface="Verdana"/>
                <a:ea typeface="Verdana"/>
                <a:cs typeface="Verdana"/>
                <a:sym typeface="Verdana"/>
              </a:defRPr>
            </a:lvl6pPr>
            <a:lvl7pPr indent="0" lvl="6" marL="0" marR="0" algn="r">
              <a:spcBef>
                <a:spcPts val="0"/>
              </a:spcBef>
              <a:buNone/>
              <a:defRPr sz="1200">
                <a:solidFill>
                  <a:schemeClr val="dk1"/>
                </a:solidFill>
                <a:latin typeface="Verdana"/>
                <a:ea typeface="Verdana"/>
                <a:cs typeface="Verdana"/>
                <a:sym typeface="Verdana"/>
              </a:defRPr>
            </a:lvl7pPr>
            <a:lvl8pPr indent="0" lvl="7" marL="0" marR="0" algn="r">
              <a:spcBef>
                <a:spcPts val="0"/>
              </a:spcBef>
              <a:buNone/>
              <a:defRPr sz="1200">
                <a:solidFill>
                  <a:schemeClr val="dk1"/>
                </a:solidFill>
                <a:latin typeface="Verdana"/>
                <a:ea typeface="Verdana"/>
                <a:cs typeface="Verdana"/>
                <a:sym typeface="Verdana"/>
              </a:defRPr>
            </a:lvl8pPr>
            <a:lvl9pPr indent="0" lvl="8" marL="0" marR="0" algn="r">
              <a:spcBef>
                <a:spcPts val="0"/>
              </a:spcBef>
              <a:buNone/>
              <a:defRPr sz="1200">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1" name="Shape 61"/>
        <p:cNvGrpSpPr/>
        <p:nvPr/>
      </p:nvGrpSpPr>
      <p:grpSpPr>
        <a:xfrm>
          <a:off x="0" y="0"/>
          <a:ext cx="0" cy="0"/>
          <a:chOff x="0" y="0"/>
          <a:chExt cx="0" cy="0"/>
        </a:xfrm>
      </p:grpSpPr>
      <p:sp>
        <p:nvSpPr>
          <p:cNvPr id="62" name="Google Shape;62;p9"/>
          <p:cNvSpPr txBox="1"/>
          <p:nvPr>
            <p:ph type="title"/>
          </p:nvPr>
        </p:nvSpPr>
        <p:spPr>
          <a:xfrm>
            <a:off x="609601" y="273050"/>
            <a:ext cx="4011084"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 type="body"/>
          </p:nvPr>
        </p:nvSpPr>
        <p:spPr>
          <a:xfrm>
            <a:off x="4766733" y="273051"/>
            <a:ext cx="6815667" cy="5853113"/>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SzPts val="3200"/>
              <a:buChar char="□"/>
              <a:defRPr sz="3200"/>
            </a:lvl1pPr>
            <a:lvl2pPr indent="-406400" lvl="1" marL="914400" algn="l">
              <a:spcBef>
                <a:spcPts val="560"/>
              </a:spcBef>
              <a:spcAft>
                <a:spcPts val="0"/>
              </a:spcAft>
              <a:buSzPts val="2800"/>
              <a:buChar char="■"/>
              <a:defRPr sz="2800"/>
            </a:lvl2pPr>
            <a:lvl3pPr indent="-381000" lvl="2" marL="1371600" algn="l">
              <a:spcBef>
                <a:spcPts val="480"/>
              </a:spcBef>
              <a:spcAft>
                <a:spcPts val="0"/>
              </a:spcAft>
              <a:buSzPts val="2400"/>
              <a:buChar char="□"/>
              <a:defRPr sz="2400"/>
            </a:lvl3pPr>
            <a:lvl4pPr indent="-355600" lvl="3" marL="1828800" algn="l">
              <a:spcBef>
                <a:spcPts val="400"/>
              </a:spcBef>
              <a:spcAft>
                <a:spcPts val="0"/>
              </a:spcAft>
              <a:buSzPts val="2000"/>
              <a:buChar char="■"/>
              <a:defRPr sz="2000"/>
            </a:lvl4pPr>
            <a:lvl5pPr indent="-355600" lvl="4" marL="2286000" algn="l">
              <a:spcBef>
                <a:spcPts val="500"/>
              </a:spcBef>
              <a:spcAft>
                <a:spcPts val="0"/>
              </a:spcAft>
              <a:buSzPts val="2000"/>
              <a:buChar char="▪"/>
              <a:defRPr sz="2000"/>
            </a:lvl5pPr>
            <a:lvl6pPr indent="-355600" lvl="5" marL="2743200" algn="l">
              <a:spcBef>
                <a:spcPts val="500"/>
              </a:spcBef>
              <a:spcAft>
                <a:spcPts val="0"/>
              </a:spcAft>
              <a:buSzPts val="2000"/>
              <a:buChar char="▪"/>
              <a:defRPr sz="2000"/>
            </a:lvl6pPr>
            <a:lvl7pPr indent="-355600" lvl="6" marL="3200400" algn="l">
              <a:spcBef>
                <a:spcPts val="500"/>
              </a:spcBef>
              <a:spcAft>
                <a:spcPts val="0"/>
              </a:spcAft>
              <a:buSzPts val="2000"/>
              <a:buChar char="▪"/>
              <a:defRPr sz="2000"/>
            </a:lvl7pPr>
            <a:lvl8pPr indent="-355600" lvl="7" marL="3657600" algn="l">
              <a:spcBef>
                <a:spcPts val="500"/>
              </a:spcBef>
              <a:spcAft>
                <a:spcPts val="0"/>
              </a:spcAft>
              <a:buSzPts val="2000"/>
              <a:buChar char="▪"/>
              <a:defRPr sz="2000"/>
            </a:lvl8pPr>
            <a:lvl9pPr indent="-355600" lvl="8" marL="4114800" algn="l">
              <a:spcBef>
                <a:spcPts val="500"/>
              </a:spcBef>
              <a:spcAft>
                <a:spcPts val="0"/>
              </a:spcAft>
              <a:buSzPts val="2000"/>
              <a:buChar char="▪"/>
              <a:defRPr sz="2000"/>
            </a:lvl9pPr>
          </a:lstStyle>
          <a:p/>
        </p:txBody>
      </p:sp>
      <p:sp>
        <p:nvSpPr>
          <p:cNvPr id="64" name="Google Shape;64;p9"/>
          <p:cNvSpPr txBox="1"/>
          <p:nvPr>
            <p:ph idx="2" type="body"/>
          </p:nvPr>
        </p:nvSpPr>
        <p:spPr>
          <a:xfrm>
            <a:off x="609601" y="1435101"/>
            <a:ext cx="4011084"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SzPts val="1400"/>
              <a:buNone/>
              <a:defRPr sz="1400"/>
            </a:lvl1pPr>
            <a:lvl2pPr indent="-228600" lvl="1" marL="914400" algn="l">
              <a:spcBef>
                <a:spcPts val="240"/>
              </a:spcBef>
              <a:spcAft>
                <a:spcPts val="0"/>
              </a:spcAft>
              <a:buSzPts val="1200"/>
              <a:buNone/>
              <a:defRPr sz="1200"/>
            </a:lvl2pPr>
            <a:lvl3pPr indent="-228600" lvl="2" marL="1371600" algn="l">
              <a:spcBef>
                <a:spcPts val="200"/>
              </a:spcBef>
              <a:spcAft>
                <a:spcPts val="0"/>
              </a:spcAft>
              <a:buSzPts val="1000"/>
              <a:buNone/>
              <a:defRPr sz="1000"/>
            </a:lvl3pPr>
            <a:lvl4pPr indent="-228600" lvl="3" marL="1828800" algn="l">
              <a:spcBef>
                <a:spcPts val="180"/>
              </a:spcBef>
              <a:spcAft>
                <a:spcPts val="0"/>
              </a:spcAft>
              <a:buSzPts val="900"/>
              <a:buNone/>
              <a:defRPr sz="900"/>
            </a:lvl4pPr>
            <a:lvl5pPr indent="-228600" lvl="4" marL="2286000" algn="l">
              <a:spcBef>
                <a:spcPts val="225"/>
              </a:spcBef>
              <a:spcAft>
                <a:spcPts val="0"/>
              </a:spcAft>
              <a:buSzPts val="900"/>
              <a:buNone/>
              <a:defRPr sz="900"/>
            </a:lvl5pPr>
            <a:lvl6pPr indent="-228600" lvl="5" marL="2743200" algn="l">
              <a:spcBef>
                <a:spcPts val="225"/>
              </a:spcBef>
              <a:spcAft>
                <a:spcPts val="0"/>
              </a:spcAft>
              <a:buSzPts val="900"/>
              <a:buNone/>
              <a:defRPr sz="900"/>
            </a:lvl6pPr>
            <a:lvl7pPr indent="-228600" lvl="6" marL="3200400" algn="l">
              <a:spcBef>
                <a:spcPts val="225"/>
              </a:spcBef>
              <a:spcAft>
                <a:spcPts val="0"/>
              </a:spcAft>
              <a:buSzPts val="900"/>
              <a:buNone/>
              <a:defRPr sz="900"/>
            </a:lvl7pPr>
            <a:lvl8pPr indent="-228600" lvl="7" marL="3657600" algn="l">
              <a:spcBef>
                <a:spcPts val="225"/>
              </a:spcBef>
              <a:spcAft>
                <a:spcPts val="0"/>
              </a:spcAft>
              <a:buSzPts val="900"/>
              <a:buNone/>
              <a:defRPr sz="900"/>
            </a:lvl8pPr>
            <a:lvl9pPr indent="-228600" lvl="8" marL="4114800" algn="l">
              <a:spcBef>
                <a:spcPts val="225"/>
              </a:spcBef>
              <a:spcAft>
                <a:spcPts val="0"/>
              </a:spcAft>
              <a:buSzPts val="900"/>
              <a:buNone/>
              <a:defRPr sz="900"/>
            </a:lvl9pPr>
          </a:lstStyle>
          <a:p/>
        </p:txBody>
      </p:sp>
      <p:sp>
        <p:nvSpPr>
          <p:cNvPr id="65" name="Google Shape;65;p9"/>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9"/>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9"/>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sz="1200">
                <a:solidFill>
                  <a:schemeClr val="dk1"/>
                </a:solidFill>
                <a:latin typeface="Verdana"/>
                <a:ea typeface="Verdana"/>
                <a:cs typeface="Verdana"/>
                <a:sym typeface="Verdana"/>
              </a:defRPr>
            </a:lvl1pPr>
            <a:lvl2pPr indent="0" lvl="1" marL="0" marR="0" algn="r">
              <a:spcBef>
                <a:spcPts val="0"/>
              </a:spcBef>
              <a:buNone/>
              <a:defRPr sz="1200">
                <a:solidFill>
                  <a:schemeClr val="dk1"/>
                </a:solidFill>
                <a:latin typeface="Verdana"/>
                <a:ea typeface="Verdana"/>
                <a:cs typeface="Verdana"/>
                <a:sym typeface="Verdana"/>
              </a:defRPr>
            </a:lvl2pPr>
            <a:lvl3pPr indent="0" lvl="2" marL="0" marR="0" algn="r">
              <a:spcBef>
                <a:spcPts val="0"/>
              </a:spcBef>
              <a:buNone/>
              <a:defRPr sz="1200">
                <a:solidFill>
                  <a:schemeClr val="dk1"/>
                </a:solidFill>
                <a:latin typeface="Verdana"/>
                <a:ea typeface="Verdana"/>
                <a:cs typeface="Verdana"/>
                <a:sym typeface="Verdana"/>
              </a:defRPr>
            </a:lvl3pPr>
            <a:lvl4pPr indent="0" lvl="3" marL="0" marR="0" algn="r">
              <a:spcBef>
                <a:spcPts val="0"/>
              </a:spcBef>
              <a:buNone/>
              <a:defRPr sz="1200">
                <a:solidFill>
                  <a:schemeClr val="dk1"/>
                </a:solidFill>
                <a:latin typeface="Verdana"/>
                <a:ea typeface="Verdana"/>
                <a:cs typeface="Verdana"/>
                <a:sym typeface="Verdana"/>
              </a:defRPr>
            </a:lvl4pPr>
            <a:lvl5pPr indent="0" lvl="4" marL="0" marR="0" algn="r">
              <a:spcBef>
                <a:spcPts val="0"/>
              </a:spcBef>
              <a:buNone/>
              <a:defRPr sz="1200">
                <a:solidFill>
                  <a:schemeClr val="dk1"/>
                </a:solidFill>
                <a:latin typeface="Verdana"/>
                <a:ea typeface="Verdana"/>
                <a:cs typeface="Verdana"/>
                <a:sym typeface="Verdana"/>
              </a:defRPr>
            </a:lvl5pPr>
            <a:lvl6pPr indent="0" lvl="5" marL="0" marR="0" algn="r">
              <a:spcBef>
                <a:spcPts val="0"/>
              </a:spcBef>
              <a:buNone/>
              <a:defRPr sz="1200">
                <a:solidFill>
                  <a:schemeClr val="dk1"/>
                </a:solidFill>
                <a:latin typeface="Verdana"/>
                <a:ea typeface="Verdana"/>
                <a:cs typeface="Verdana"/>
                <a:sym typeface="Verdana"/>
              </a:defRPr>
            </a:lvl6pPr>
            <a:lvl7pPr indent="0" lvl="6" marL="0" marR="0" algn="r">
              <a:spcBef>
                <a:spcPts val="0"/>
              </a:spcBef>
              <a:buNone/>
              <a:defRPr sz="1200">
                <a:solidFill>
                  <a:schemeClr val="dk1"/>
                </a:solidFill>
                <a:latin typeface="Verdana"/>
                <a:ea typeface="Verdana"/>
                <a:cs typeface="Verdana"/>
                <a:sym typeface="Verdana"/>
              </a:defRPr>
            </a:lvl7pPr>
            <a:lvl8pPr indent="0" lvl="7" marL="0" marR="0" algn="r">
              <a:spcBef>
                <a:spcPts val="0"/>
              </a:spcBef>
              <a:buNone/>
              <a:defRPr sz="1200">
                <a:solidFill>
                  <a:schemeClr val="dk1"/>
                </a:solidFill>
                <a:latin typeface="Verdana"/>
                <a:ea typeface="Verdana"/>
                <a:cs typeface="Verdana"/>
                <a:sym typeface="Verdana"/>
              </a:defRPr>
            </a:lvl8pPr>
            <a:lvl9pPr indent="0" lvl="8" marL="0" marR="0" algn="r">
              <a:spcBef>
                <a:spcPts val="0"/>
              </a:spcBef>
              <a:buNone/>
              <a:defRPr sz="1200">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8" name="Shape 68"/>
        <p:cNvGrpSpPr/>
        <p:nvPr/>
      </p:nvGrpSpPr>
      <p:grpSpPr>
        <a:xfrm>
          <a:off x="0" y="0"/>
          <a:ext cx="0" cy="0"/>
          <a:chOff x="0" y="0"/>
          <a:chExt cx="0" cy="0"/>
        </a:xfrm>
      </p:grpSpPr>
      <p:sp>
        <p:nvSpPr>
          <p:cNvPr id="69" name="Google Shape;69;p10"/>
          <p:cNvSpPr txBox="1"/>
          <p:nvPr>
            <p:ph type="title"/>
          </p:nvPr>
        </p:nvSpPr>
        <p:spPr>
          <a:xfrm>
            <a:off x="2389717" y="4800600"/>
            <a:ext cx="73152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p:nvPr>
            <p:ph idx="2" type="pic"/>
          </p:nvPr>
        </p:nvSpPr>
        <p:spPr>
          <a:xfrm>
            <a:off x="2389717" y="612775"/>
            <a:ext cx="7315200" cy="4114800"/>
          </a:xfrm>
          <a:prstGeom prst="rect">
            <a:avLst/>
          </a:prstGeom>
          <a:noFill/>
          <a:ln>
            <a:noFill/>
          </a:ln>
        </p:spPr>
      </p:sp>
      <p:sp>
        <p:nvSpPr>
          <p:cNvPr id="71" name="Google Shape;71;p10"/>
          <p:cNvSpPr txBox="1"/>
          <p:nvPr>
            <p:ph idx="1" type="body"/>
          </p:nvPr>
        </p:nvSpPr>
        <p:spPr>
          <a:xfrm>
            <a:off x="2389717" y="5367338"/>
            <a:ext cx="73152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SzPts val="1400"/>
              <a:buNone/>
              <a:defRPr sz="1400"/>
            </a:lvl1pPr>
            <a:lvl2pPr indent="-228600" lvl="1" marL="914400" algn="l">
              <a:spcBef>
                <a:spcPts val="240"/>
              </a:spcBef>
              <a:spcAft>
                <a:spcPts val="0"/>
              </a:spcAft>
              <a:buSzPts val="1200"/>
              <a:buNone/>
              <a:defRPr sz="1200"/>
            </a:lvl2pPr>
            <a:lvl3pPr indent="-228600" lvl="2" marL="1371600" algn="l">
              <a:spcBef>
                <a:spcPts val="200"/>
              </a:spcBef>
              <a:spcAft>
                <a:spcPts val="0"/>
              </a:spcAft>
              <a:buSzPts val="1000"/>
              <a:buNone/>
              <a:defRPr sz="1000"/>
            </a:lvl3pPr>
            <a:lvl4pPr indent="-228600" lvl="3" marL="1828800" algn="l">
              <a:spcBef>
                <a:spcPts val="180"/>
              </a:spcBef>
              <a:spcAft>
                <a:spcPts val="0"/>
              </a:spcAft>
              <a:buSzPts val="900"/>
              <a:buNone/>
              <a:defRPr sz="900"/>
            </a:lvl4pPr>
            <a:lvl5pPr indent="-228600" lvl="4" marL="2286000" algn="l">
              <a:spcBef>
                <a:spcPts val="225"/>
              </a:spcBef>
              <a:spcAft>
                <a:spcPts val="0"/>
              </a:spcAft>
              <a:buSzPts val="900"/>
              <a:buNone/>
              <a:defRPr sz="900"/>
            </a:lvl5pPr>
            <a:lvl6pPr indent="-228600" lvl="5" marL="2743200" algn="l">
              <a:spcBef>
                <a:spcPts val="225"/>
              </a:spcBef>
              <a:spcAft>
                <a:spcPts val="0"/>
              </a:spcAft>
              <a:buSzPts val="900"/>
              <a:buNone/>
              <a:defRPr sz="900"/>
            </a:lvl6pPr>
            <a:lvl7pPr indent="-228600" lvl="6" marL="3200400" algn="l">
              <a:spcBef>
                <a:spcPts val="225"/>
              </a:spcBef>
              <a:spcAft>
                <a:spcPts val="0"/>
              </a:spcAft>
              <a:buSzPts val="900"/>
              <a:buNone/>
              <a:defRPr sz="900"/>
            </a:lvl7pPr>
            <a:lvl8pPr indent="-228600" lvl="7" marL="3657600" algn="l">
              <a:spcBef>
                <a:spcPts val="225"/>
              </a:spcBef>
              <a:spcAft>
                <a:spcPts val="0"/>
              </a:spcAft>
              <a:buSzPts val="900"/>
              <a:buNone/>
              <a:defRPr sz="900"/>
            </a:lvl8pPr>
            <a:lvl9pPr indent="-228600" lvl="8" marL="4114800" algn="l">
              <a:spcBef>
                <a:spcPts val="225"/>
              </a:spcBef>
              <a:spcAft>
                <a:spcPts val="0"/>
              </a:spcAft>
              <a:buSzPts val="900"/>
              <a:buNone/>
              <a:defRPr sz="900"/>
            </a:lvl9pPr>
          </a:lstStyle>
          <a:p/>
        </p:txBody>
      </p:sp>
      <p:sp>
        <p:nvSpPr>
          <p:cNvPr id="72" name="Google Shape;72;p10"/>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0"/>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0"/>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sz="1200">
                <a:solidFill>
                  <a:schemeClr val="dk1"/>
                </a:solidFill>
                <a:latin typeface="Verdana"/>
                <a:ea typeface="Verdana"/>
                <a:cs typeface="Verdana"/>
                <a:sym typeface="Verdana"/>
              </a:defRPr>
            </a:lvl1pPr>
            <a:lvl2pPr indent="0" lvl="1" marL="0" marR="0" algn="r">
              <a:spcBef>
                <a:spcPts val="0"/>
              </a:spcBef>
              <a:buNone/>
              <a:defRPr sz="1200">
                <a:solidFill>
                  <a:schemeClr val="dk1"/>
                </a:solidFill>
                <a:latin typeface="Verdana"/>
                <a:ea typeface="Verdana"/>
                <a:cs typeface="Verdana"/>
                <a:sym typeface="Verdana"/>
              </a:defRPr>
            </a:lvl2pPr>
            <a:lvl3pPr indent="0" lvl="2" marL="0" marR="0" algn="r">
              <a:spcBef>
                <a:spcPts val="0"/>
              </a:spcBef>
              <a:buNone/>
              <a:defRPr sz="1200">
                <a:solidFill>
                  <a:schemeClr val="dk1"/>
                </a:solidFill>
                <a:latin typeface="Verdana"/>
                <a:ea typeface="Verdana"/>
                <a:cs typeface="Verdana"/>
                <a:sym typeface="Verdana"/>
              </a:defRPr>
            </a:lvl3pPr>
            <a:lvl4pPr indent="0" lvl="3" marL="0" marR="0" algn="r">
              <a:spcBef>
                <a:spcPts val="0"/>
              </a:spcBef>
              <a:buNone/>
              <a:defRPr sz="1200">
                <a:solidFill>
                  <a:schemeClr val="dk1"/>
                </a:solidFill>
                <a:latin typeface="Verdana"/>
                <a:ea typeface="Verdana"/>
                <a:cs typeface="Verdana"/>
                <a:sym typeface="Verdana"/>
              </a:defRPr>
            </a:lvl4pPr>
            <a:lvl5pPr indent="0" lvl="4" marL="0" marR="0" algn="r">
              <a:spcBef>
                <a:spcPts val="0"/>
              </a:spcBef>
              <a:buNone/>
              <a:defRPr sz="1200">
                <a:solidFill>
                  <a:schemeClr val="dk1"/>
                </a:solidFill>
                <a:latin typeface="Verdana"/>
                <a:ea typeface="Verdana"/>
                <a:cs typeface="Verdana"/>
                <a:sym typeface="Verdana"/>
              </a:defRPr>
            </a:lvl5pPr>
            <a:lvl6pPr indent="0" lvl="5" marL="0" marR="0" algn="r">
              <a:spcBef>
                <a:spcPts val="0"/>
              </a:spcBef>
              <a:buNone/>
              <a:defRPr sz="1200">
                <a:solidFill>
                  <a:schemeClr val="dk1"/>
                </a:solidFill>
                <a:latin typeface="Verdana"/>
                <a:ea typeface="Verdana"/>
                <a:cs typeface="Verdana"/>
                <a:sym typeface="Verdana"/>
              </a:defRPr>
            </a:lvl6pPr>
            <a:lvl7pPr indent="0" lvl="6" marL="0" marR="0" algn="r">
              <a:spcBef>
                <a:spcPts val="0"/>
              </a:spcBef>
              <a:buNone/>
              <a:defRPr sz="1200">
                <a:solidFill>
                  <a:schemeClr val="dk1"/>
                </a:solidFill>
                <a:latin typeface="Verdana"/>
                <a:ea typeface="Verdana"/>
                <a:cs typeface="Verdana"/>
                <a:sym typeface="Verdana"/>
              </a:defRPr>
            </a:lvl7pPr>
            <a:lvl8pPr indent="0" lvl="7" marL="0" marR="0" algn="r">
              <a:spcBef>
                <a:spcPts val="0"/>
              </a:spcBef>
              <a:buNone/>
              <a:defRPr sz="1200">
                <a:solidFill>
                  <a:schemeClr val="dk1"/>
                </a:solidFill>
                <a:latin typeface="Verdana"/>
                <a:ea typeface="Verdana"/>
                <a:cs typeface="Verdana"/>
                <a:sym typeface="Verdana"/>
              </a:defRPr>
            </a:lvl8pPr>
            <a:lvl9pPr indent="0" lvl="8" marL="0" marR="0" algn="r">
              <a:spcBef>
                <a:spcPts val="0"/>
              </a:spcBef>
              <a:buNone/>
              <a:defRPr sz="1200">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1">
            <a:alphaModFix/>
          </a:blip>
          <a:tile algn="tl" flip="none" tx="0" sx="100000" ty="0" sy="100000"/>
        </a:blip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3800" u="none" cap="none" strike="noStrike">
                <a:solidFill>
                  <a:schemeClr val="dk2"/>
                </a:solidFill>
                <a:latin typeface="Verdana"/>
                <a:ea typeface="Verdana"/>
                <a:cs typeface="Verdana"/>
                <a:sym typeface="Verdana"/>
              </a:defRPr>
            </a:lvl1pPr>
            <a:lvl2pPr lvl="1" marR="0" rtl="0" algn="l">
              <a:spcBef>
                <a:spcPts val="0"/>
              </a:spcBef>
              <a:spcAft>
                <a:spcPts val="0"/>
              </a:spcAft>
              <a:buSzPts val="1400"/>
              <a:buNone/>
              <a:defRPr b="0" i="0" sz="3800" u="none" cap="none" strike="noStrike">
                <a:solidFill>
                  <a:schemeClr val="dk2"/>
                </a:solidFill>
                <a:latin typeface="Verdana"/>
                <a:ea typeface="Verdana"/>
                <a:cs typeface="Verdana"/>
                <a:sym typeface="Verdana"/>
              </a:defRPr>
            </a:lvl2pPr>
            <a:lvl3pPr lvl="2" marR="0" rtl="0" algn="l">
              <a:spcBef>
                <a:spcPts val="0"/>
              </a:spcBef>
              <a:spcAft>
                <a:spcPts val="0"/>
              </a:spcAft>
              <a:buSzPts val="1400"/>
              <a:buNone/>
              <a:defRPr b="0" i="0" sz="3800" u="none" cap="none" strike="noStrike">
                <a:solidFill>
                  <a:schemeClr val="dk2"/>
                </a:solidFill>
                <a:latin typeface="Verdana"/>
                <a:ea typeface="Verdana"/>
                <a:cs typeface="Verdana"/>
                <a:sym typeface="Verdana"/>
              </a:defRPr>
            </a:lvl3pPr>
            <a:lvl4pPr lvl="3" marR="0" rtl="0" algn="l">
              <a:spcBef>
                <a:spcPts val="0"/>
              </a:spcBef>
              <a:spcAft>
                <a:spcPts val="0"/>
              </a:spcAft>
              <a:buSzPts val="1400"/>
              <a:buNone/>
              <a:defRPr b="0" i="0" sz="3800" u="none" cap="none" strike="noStrike">
                <a:solidFill>
                  <a:schemeClr val="dk2"/>
                </a:solidFill>
                <a:latin typeface="Verdana"/>
                <a:ea typeface="Verdana"/>
                <a:cs typeface="Verdana"/>
                <a:sym typeface="Verdana"/>
              </a:defRPr>
            </a:lvl4pPr>
            <a:lvl5pPr lvl="4" marR="0" rtl="0" algn="l">
              <a:spcBef>
                <a:spcPts val="0"/>
              </a:spcBef>
              <a:spcAft>
                <a:spcPts val="0"/>
              </a:spcAft>
              <a:buSzPts val="1400"/>
              <a:buNone/>
              <a:defRPr b="0" i="0" sz="3800" u="none" cap="none" strike="noStrike">
                <a:solidFill>
                  <a:schemeClr val="dk2"/>
                </a:solidFill>
                <a:latin typeface="Verdana"/>
                <a:ea typeface="Verdana"/>
                <a:cs typeface="Verdana"/>
                <a:sym typeface="Verdana"/>
              </a:defRPr>
            </a:lvl5pPr>
            <a:lvl6pPr lvl="5" marR="0" rtl="0" algn="l">
              <a:spcBef>
                <a:spcPts val="0"/>
              </a:spcBef>
              <a:spcAft>
                <a:spcPts val="0"/>
              </a:spcAft>
              <a:buSzPts val="1400"/>
              <a:buNone/>
              <a:defRPr b="0" i="0" sz="3800" u="none" cap="none" strike="noStrike">
                <a:solidFill>
                  <a:schemeClr val="dk2"/>
                </a:solidFill>
                <a:latin typeface="Verdana"/>
                <a:ea typeface="Verdana"/>
                <a:cs typeface="Verdana"/>
                <a:sym typeface="Verdana"/>
              </a:defRPr>
            </a:lvl6pPr>
            <a:lvl7pPr lvl="6" marR="0" rtl="0" algn="l">
              <a:spcBef>
                <a:spcPts val="0"/>
              </a:spcBef>
              <a:spcAft>
                <a:spcPts val="0"/>
              </a:spcAft>
              <a:buSzPts val="1400"/>
              <a:buNone/>
              <a:defRPr b="0" i="0" sz="3800" u="none" cap="none" strike="noStrike">
                <a:solidFill>
                  <a:schemeClr val="dk2"/>
                </a:solidFill>
                <a:latin typeface="Verdana"/>
                <a:ea typeface="Verdana"/>
                <a:cs typeface="Verdana"/>
                <a:sym typeface="Verdana"/>
              </a:defRPr>
            </a:lvl7pPr>
            <a:lvl8pPr lvl="7" marR="0" rtl="0" algn="l">
              <a:spcBef>
                <a:spcPts val="0"/>
              </a:spcBef>
              <a:spcAft>
                <a:spcPts val="0"/>
              </a:spcAft>
              <a:buSzPts val="1400"/>
              <a:buNone/>
              <a:defRPr b="0" i="0" sz="3800" u="none" cap="none" strike="noStrike">
                <a:solidFill>
                  <a:schemeClr val="dk2"/>
                </a:solidFill>
                <a:latin typeface="Verdana"/>
                <a:ea typeface="Verdana"/>
                <a:cs typeface="Verdana"/>
                <a:sym typeface="Verdana"/>
              </a:defRPr>
            </a:lvl8pPr>
            <a:lvl9pPr lvl="8" marR="0" rtl="0" algn="l">
              <a:spcBef>
                <a:spcPts val="0"/>
              </a:spcBef>
              <a:spcAft>
                <a:spcPts val="0"/>
              </a:spcAft>
              <a:buSzPts val="1400"/>
              <a:buNone/>
              <a:defRPr b="0" i="0" sz="3800" u="none" cap="none" strike="noStrike">
                <a:solidFill>
                  <a:schemeClr val="dk2"/>
                </a:solidFill>
                <a:latin typeface="Verdana"/>
                <a:ea typeface="Verdana"/>
                <a:cs typeface="Verdana"/>
                <a:sym typeface="Verdana"/>
              </a:defRPr>
            </a:lvl9pPr>
          </a:lstStyle>
          <a:p/>
        </p:txBody>
      </p:sp>
      <p:sp>
        <p:nvSpPr>
          <p:cNvPr id="11" name="Google Shape;11;p1"/>
          <p:cNvSpPr txBox="1"/>
          <p:nvPr>
            <p:ph idx="1" type="body"/>
          </p:nvPr>
        </p:nvSpPr>
        <p:spPr>
          <a:xfrm>
            <a:off x="755651" y="1752600"/>
            <a:ext cx="10668000" cy="4267200"/>
          </a:xfrm>
          <a:prstGeom prst="rect">
            <a:avLst/>
          </a:prstGeom>
          <a:noFill/>
          <a:ln>
            <a:noFill/>
          </a:ln>
        </p:spPr>
        <p:txBody>
          <a:bodyPr anchorCtr="0" anchor="t" bIns="45700" lIns="91425" spcFirstLastPara="1" rIns="91425" wrap="square" tIns="45700">
            <a:noAutofit/>
          </a:bodyPr>
          <a:lstStyle>
            <a:lvl1pPr indent="-419100" lvl="0" marL="457200" marR="0" rtl="0" algn="l">
              <a:spcBef>
                <a:spcPts val="600"/>
              </a:spcBef>
              <a:spcAft>
                <a:spcPts val="0"/>
              </a:spcAft>
              <a:buClr>
                <a:schemeClr val="accent2"/>
              </a:buClr>
              <a:buSzPts val="3000"/>
              <a:buFont typeface="Noto Sans Symbols"/>
              <a:buChar char="□"/>
              <a:defRPr b="0" i="0" sz="3000" u="none" cap="none" strike="noStrike">
                <a:solidFill>
                  <a:schemeClr val="dk1"/>
                </a:solidFill>
                <a:latin typeface="Verdana"/>
                <a:ea typeface="Verdana"/>
                <a:cs typeface="Verdana"/>
                <a:sym typeface="Verdana"/>
              </a:defRPr>
            </a:lvl1pPr>
            <a:lvl2pPr indent="-393700" lvl="1" marL="914400" marR="0" rtl="0" algn="l">
              <a:spcBef>
                <a:spcPts val="520"/>
              </a:spcBef>
              <a:spcAft>
                <a:spcPts val="0"/>
              </a:spcAft>
              <a:buClr>
                <a:schemeClr val="accent2"/>
              </a:buClr>
              <a:buSzPts val="2600"/>
              <a:buFont typeface="Noto Sans Symbols"/>
              <a:buChar char="■"/>
              <a:defRPr b="0" i="0" sz="2600" u="none" cap="none" strike="noStrike">
                <a:solidFill>
                  <a:schemeClr val="dk1"/>
                </a:solidFill>
                <a:latin typeface="Verdana"/>
                <a:ea typeface="Verdana"/>
                <a:cs typeface="Verdana"/>
                <a:sym typeface="Verdana"/>
              </a:defRPr>
            </a:lvl2pPr>
            <a:lvl3pPr indent="-374650" lvl="2" marL="1371600" marR="0" rtl="0" algn="l">
              <a:spcBef>
                <a:spcPts val="460"/>
              </a:spcBef>
              <a:spcAft>
                <a:spcPts val="0"/>
              </a:spcAft>
              <a:buClr>
                <a:schemeClr val="accent2"/>
              </a:buClr>
              <a:buSzPts val="2300"/>
              <a:buFont typeface="Noto Sans Symbols"/>
              <a:buChar char="□"/>
              <a:defRPr b="0" i="0" sz="2300" u="none" cap="none" strike="noStrike">
                <a:solidFill>
                  <a:schemeClr val="dk1"/>
                </a:solidFill>
                <a:latin typeface="Verdana"/>
                <a:ea typeface="Verdana"/>
                <a:cs typeface="Verdana"/>
                <a:sym typeface="Verdana"/>
              </a:defRPr>
            </a:lvl3pPr>
            <a:lvl4pPr indent="-355600" lvl="3" marL="1828800" marR="0" rtl="0" algn="l">
              <a:spcBef>
                <a:spcPts val="400"/>
              </a:spcBef>
              <a:spcAft>
                <a:spcPts val="0"/>
              </a:spcAft>
              <a:buClr>
                <a:schemeClr val="accent2"/>
              </a:buClr>
              <a:buSzPts val="2000"/>
              <a:buFont typeface="Noto Sans Symbols"/>
              <a:buChar char="■"/>
              <a:defRPr b="0" i="0" sz="2000" u="none" cap="none" strike="noStrike">
                <a:solidFill>
                  <a:schemeClr val="dk1"/>
                </a:solidFill>
                <a:latin typeface="Verdana"/>
                <a:ea typeface="Verdana"/>
                <a:cs typeface="Verdana"/>
                <a:sym typeface="Verdana"/>
              </a:defRPr>
            </a:lvl4pPr>
            <a:lvl5pPr indent="-355600" lvl="4" marL="2286000" marR="0" rtl="0" algn="l">
              <a:spcBef>
                <a:spcPts val="500"/>
              </a:spcBef>
              <a:spcAft>
                <a:spcPts val="0"/>
              </a:spcAft>
              <a:buClr>
                <a:schemeClr val="accent2"/>
              </a:buClr>
              <a:buSzPts val="2000"/>
              <a:buFont typeface="Noto Sans Symbols"/>
              <a:buChar char="▪"/>
              <a:defRPr b="0" i="0" sz="2000" u="none" cap="none" strike="noStrike">
                <a:solidFill>
                  <a:schemeClr val="dk1"/>
                </a:solidFill>
                <a:latin typeface="Verdana"/>
                <a:ea typeface="Verdana"/>
                <a:cs typeface="Verdana"/>
                <a:sym typeface="Verdana"/>
              </a:defRPr>
            </a:lvl5pPr>
            <a:lvl6pPr indent="-355600" lvl="5" marL="2743200" marR="0" rtl="0" algn="l">
              <a:spcBef>
                <a:spcPts val="500"/>
              </a:spcBef>
              <a:spcAft>
                <a:spcPts val="0"/>
              </a:spcAft>
              <a:buClr>
                <a:schemeClr val="accent2"/>
              </a:buClr>
              <a:buSzPts val="2000"/>
              <a:buFont typeface="Noto Sans Symbols"/>
              <a:buChar char="▪"/>
              <a:defRPr b="0" i="0" sz="2000" u="none" cap="none" strike="noStrike">
                <a:solidFill>
                  <a:schemeClr val="dk1"/>
                </a:solidFill>
                <a:latin typeface="Verdana"/>
                <a:ea typeface="Verdana"/>
                <a:cs typeface="Verdana"/>
                <a:sym typeface="Verdana"/>
              </a:defRPr>
            </a:lvl6pPr>
            <a:lvl7pPr indent="-355600" lvl="6" marL="3200400" marR="0" rtl="0" algn="l">
              <a:spcBef>
                <a:spcPts val="500"/>
              </a:spcBef>
              <a:spcAft>
                <a:spcPts val="0"/>
              </a:spcAft>
              <a:buClr>
                <a:schemeClr val="accent2"/>
              </a:buClr>
              <a:buSzPts val="2000"/>
              <a:buFont typeface="Noto Sans Symbols"/>
              <a:buChar char="▪"/>
              <a:defRPr b="0" i="0" sz="2000" u="none" cap="none" strike="noStrike">
                <a:solidFill>
                  <a:schemeClr val="dk1"/>
                </a:solidFill>
                <a:latin typeface="Verdana"/>
                <a:ea typeface="Verdana"/>
                <a:cs typeface="Verdana"/>
                <a:sym typeface="Verdana"/>
              </a:defRPr>
            </a:lvl7pPr>
            <a:lvl8pPr indent="-355600" lvl="7" marL="3657600" marR="0" rtl="0" algn="l">
              <a:spcBef>
                <a:spcPts val="500"/>
              </a:spcBef>
              <a:spcAft>
                <a:spcPts val="0"/>
              </a:spcAft>
              <a:buClr>
                <a:schemeClr val="accent2"/>
              </a:buClr>
              <a:buSzPts val="2000"/>
              <a:buFont typeface="Noto Sans Symbols"/>
              <a:buChar char="▪"/>
              <a:defRPr b="0" i="0" sz="2000" u="none" cap="none" strike="noStrike">
                <a:solidFill>
                  <a:schemeClr val="dk1"/>
                </a:solidFill>
                <a:latin typeface="Verdana"/>
                <a:ea typeface="Verdana"/>
                <a:cs typeface="Verdana"/>
                <a:sym typeface="Verdana"/>
              </a:defRPr>
            </a:lvl8pPr>
            <a:lvl9pPr indent="-355600" lvl="8" marL="4114800" marR="0" rtl="0" algn="l">
              <a:spcBef>
                <a:spcPts val="500"/>
              </a:spcBef>
              <a:spcAft>
                <a:spcPts val="0"/>
              </a:spcAft>
              <a:buClr>
                <a:schemeClr val="accent2"/>
              </a:buClr>
              <a:buSzPts val="2000"/>
              <a:buFont typeface="Noto Sans Symbols"/>
              <a:buChar char="▪"/>
              <a:defRPr b="0" i="0" sz="2000" u="none" cap="none" strike="noStrike">
                <a:solidFill>
                  <a:schemeClr val="dk1"/>
                </a:solidFill>
                <a:latin typeface="Verdana"/>
                <a:ea typeface="Verdana"/>
                <a:cs typeface="Verdana"/>
                <a:sym typeface="Verdana"/>
              </a:defRPr>
            </a:lvl9pPr>
          </a:lstStyle>
          <a:p/>
        </p:txBody>
      </p:sp>
      <p:sp>
        <p:nvSpPr>
          <p:cNvPr id="12" name="Google Shape;12;p1"/>
          <p:cNvSpPr/>
          <p:nvPr/>
        </p:nvSpPr>
        <p:spPr>
          <a:xfrm>
            <a:off x="812800" y="1566864"/>
            <a:ext cx="10610851" cy="109537"/>
          </a:xfrm>
          <a:custGeom>
            <a:rect b="b" l="l" r="r" t="t"/>
            <a:pathLst>
              <a:path extrusionOk="0" h="1000" w="1000">
                <a:moveTo>
                  <a:pt x="0" y="0"/>
                </a:moveTo>
                <a:lnTo>
                  <a:pt x="585" y="0"/>
                </a:lnTo>
                <a:lnTo>
                  <a:pt x="585" y="1000"/>
                </a:lnTo>
                <a:lnTo>
                  <a:pt x="0" y="1000"/>
                </a:lnTo>
                <a:lnTo>
                  <a:pt x="0" y="0"/>
                </a:lnTo>
                <a:close/>
              </a:path>
              <a:path extrusionOk="0" h="1000" w="1000">
                <a:moveTo>
                  <a:pt x="0" y="0"/>
                </a:moveTo>
                <a:lnTo>
                  <a:pt x="1000" y="0"/>
                </a:lnTo>
              </a:path>
            </a:pathLst>
          </a:custGeom>
          <a:solidFill>
            <a:schemeClr val="accent2"/>
          </a:solidFill>
          <a:ln cap="flat" cmpd="sng" w="9525">
            <a:solidFill>
              <a:schemeClr val="accen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cxnSp>
        <p:nvCxnSpPr>
          <p:cNvPr id="13" name="Google Shape;13;p1"/>
          <p:cNvCxnSpPr/>
          <p:nvPr/>
        </p:nvCxnSpPr>
        <p:spPr>
          <a:xfrm>
            <a:off x="812800" y="6172200"/>
            <a:ext cx="10566400" cy="0"/>
          </a:xfrm>
          <a:prstGeom prst="straightConnector1">
            <a:avLst/>
          </a:prstGeom>
          <a:noFill/>
          <a:ln cap="flat" cmpd="sng" w="9525">
            <a:solidFill>
              <a:schemeClr val="accent2"/>
            </a:solidFill>
            <a:prstDash val="solid"/>
            <a:round/>
            <a:headEnd len="med" w="med" type="none"/>
            <a:tailEnd len="med" w="med" type="none"/>
          </a:ln>
        </p:spPr>
      </p:cxnSp>
      <p:sp>
        <p:nvSpPr>
          <p:cNvPr id="14" name="Google Shape;14;p1"/>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200">
                <a:solidFill>
                  <a:schemeClr val="dk1"/>
                </a:solidFill>
                <a:latin typeface="Verdana"/>
                <a:ea typeface="Verdana"/>
                <a:cs typeface="Verdana"/>
                <a:sym typeface="Verdana"/>
              </a:defRPr>
            </a:lvl1pPr>
            <a:lvl2pPr lvl="1"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lvl="2"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lvl="3"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lvl="4"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lvl="5"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lvl="6"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lvl="7"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lvl="8"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15" name="Google Shape;15;p1"/>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sz="1200">
                <a:solidFill>
                  <a:schemeClr val="dk1"/>
                </a:solidFill>
                <a:latin typeface="Verdana"/>
                <a:ea typeface="Verdana"/>
                <a:cs typeface="Verdana"/>
                <a:sym typeface="Verdana"/>
              </a:defRPr>
            </a:lvl1pPr>
            <a:lvl2pPr lvl="1"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lvl="2"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lvl="3"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lvl="4"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lvl="5"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lvl="6"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lvl="7"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lvl="8"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16" name="Google Shape;16;p1"/>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sz="1200" u="none">
                <a:solidFill>
                  <a:schemeClr val="dk1"/>
                </a:solidFill>
                <a:latin typeface="Verdana"/>
                <a:ea typeface="Verdana"/>
                <a:cs typeface="Verdana"/>
                <a:sym typeface="Verdana"/>
              </a:defRPr>
            </a:lvl1pPr>
            <a:lvl2pPr indent="0" lvl="1" marL="0" marR="0" rtl="0" algn="r">
              <a:spcBef>
                <a:spcPts val="0"/>
              </a:spcBef>
              <a:buNone/>
              <a:defRPr b="0" sz="1200" u="none">
                <a:solidFill>
                  <a:schemeClr val="dk1"/>
                </a:solidFill>
                <a:latin typeface="Verdana"/>
                <a:ea typeface="Verdana"/>
                <a:cs typeface="Verdana"/>
                <a:sym typeface="Verdana"/>
              </a:defRPr>
            </a:lvl2pPr>
            <a:lvl3pPr indent="0" lvl="2" marL="0" marR="0" rtl="0" algn="r">
              <a:spcBef>
                <a:spcPts val="0"/>
              </a:spcBef>
              <a:buNone/>
              <a:defRPr b="0" sz="1200" u="none">
                <a:solidFill>
                  <a:schemeClr val="dk1"/>
                </a:solidFill>
                <a:latin typeface="Verdana"/>
                <a:ea typeface="Verdana"/>
                <a:cs typeface="Verdana"/>
                <a:sym typeface="Verdana"/>
              </a:defRPr>
            </a:lvl3pPr>
            <a:lvl4pPr indent="0" lvl="3" marL="0" marR="0" rtl="0" algn="r">
              <a:spcBef>
                <a:spcPts val="0"/>
              </a:spcBef>
              <a:buNone/>
              <a:defRPr b="0" sz="1200" u="none">
                <a:solidFill>
                  <a:schemeClr val="dk1"/>
                </a:solidFill>
                <a:latin typeface="Verdana"/>
                <a:ea typeface="Verdana"/>
                <a:cs typeface="Verdana"/>
                <a:sym typeface="Verdana"/>
              </a:defRPr>
            </a:lvl4pPr>
            <a:lvl5pPr indent="0" lvl="4" marL="0" marR="0" rtl="0" algn="r">
              <a:spcBef>
                <a:spcPts val="0"/>
              </a:spcBef>
              <a:buNone/>
              <a:defRPr b="0" sz="1200" u="none">
                <a:solidFill>
                  <a:schemeClr val="dk1"/>
                </a:solidFill>
                <a:latin typeface="Verdana"/>
                <a:ea typeface="Verdana"/>
                <a:cs typeface="Verdana"/>
                <a:sym typeface="Verdana"/>
              </a:defRPr>
            </a:lvl5pPr>
            <a:lvl6pPr indent="0" lvl="5" marL="0" marR="0" rtl="0" algn="r">
              <a:spcBef>
                <a:spcPts val="0"/>
              </a:spcBef>
              <a:buNone/>
              <a:defRPr b="0" sz="1200" u="none">
                <a:solidFill>
                  <a:schemeClr val="dk1"/>
                </a:solidFill>
                <a:latin typeface="Verdana"/>
                <a:ea typeface="Verdana"/>
                <a:cs typeface="Verdana"/>
                <a:sym typeface="Verdana"/>
              </a:defRPr>
            </a:lvl6pPr>
            <a:lvl7pPr indent="0" lvl="6" marL="0" marR="0" rtl="0" algn="r">
              <a:spcBef>
                <a:spcPts val="0"/>
              </a:spcBef>
              <a:buNone/>
              <a:defRPr b="0" sz="1200" u="none">
                <a:solidFill>
                  <a:schemeClr val="dk1"/>
                </a:solidFill>
                <a:latin typeface="Verdana"/>
                <a:ea typeface="Verdana"/>
                <a:cs typeface="Verdana"/>
                <a:sym typeface="Verdana"/>
              </a:defRPr>
            </a:lvl7pPr>
            <a:lvl8pPr indent="0" lvl="7" marL="0" marR="0" rtl="0" algn="r">
              <a:spcBef>
                <a:spcPts val="0"/>
              </a:spcBef>
              <a:buNone/>
              <a:defRPr b="0" sz="1200" u="none">
                <a:solidFill>
                  <a:schemeClr val="dk1"/>
                </a:solidFill>
                <a:latin typeface="Verdana"/>
                <a:ea typeface="Verdana"/>
                <a:cs typeface="Verdana"/>
                <a:sym typeface="Verdana"/>
              </a:defRPr>
            </a:lvl8pPr>
            <a:lvl9pPr indent="0" lvl="8" marL="0" marR="0" rtl="0" algn="r">
              <a:spcBef>
                <a:spcPts val="0"/>
              </a:spcBef>
              <a:buNone/>
              <a:defRPr b="0" sz="1200" u="none">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tile algn="tl" flip="none" tx="0" sx="100000" ty="0" sy="100000"/>
        </a:blipFill>
      </p:bgPr>
    </p:bg>
    <p:spTree>
      <p:nvGrpSpPr>
        <p:cNvPr id="90" name="Shape 90"/>
        <p:cNvGrpSpPr/>
        <p:nvPr/>
      </p:nvGrpSpPr>
      <p:grpSpPr>
        <a:xfrm>
          <a:off x="0" y="0"/>
          <a:ext cx="0" cy="0"/>
          <a:chOff x="0" y="0"/>
          <a:chExt cx="0" cy="0"/>
        </a:xfrm>
      </p:grpSpPr>
      <p:pic>
        <p:nvPicPr>
          <p:cNvPr id="91" name="Google Shape;91;p13"/>
          <p:cNvPicPr preferRelativeResize="0"/>
          <p:nvPr/>
        </p:nvPicPr>
        <p:blipFill rotWithShape="1">
          <a:blip r:embed="rId4">
            <a:alphaModFix/>
          </a:blip>
          <a:srcRect b="0" l="0" r="0" t="0"/>
          <a:stretch/>
        </p:blipFill>
        <p:spPr>
          <a:xfrm>
            <a:off x="80384" y="89477"/>
            <a:ext cx="2924175" cy="952500"/>
          </a:xfrm>
          <a:prstGeom prst="rect">
            <a:avLst/>
          </a:prstGeom>
          <a:noFill/>
          <a:ln>
            <a:noFill/>
          </a:ln>
        </p:spPr>
      </p:pic>
      <p:pic>
        <p:nvPicPr>
          <p:cNvPr id="92" name="Google Shape;92;p13"/>
          <p:cNvPicPr preferRelativeResize="0"/>
          <p:nvPr/>
        </p:nvPicPr>
        <p:blipFill rotWithShape="1">
          <a:blip r:embed="rId5">
            <a:alphaModFix/>
          </a:blip>
          <a:srcRect b="0" l="0" r="0" t="0"/>
          <a:stretch/>
        </p:blipFill>
        <p:spPr>
          <a:xfrm>
            <a:off x="11111491" y="64077"/>
            <a:ext cx="1000125" cy="1143000"/>
          </a:xfrm>
          <a:prstGeom prst="rect">
            <a:avLst/>
          </a:prstGeom>
          <a:noFill/>
          <a:ln>
            <a:noFill/>
          </a:ln>
        </p:spPr>
      </p:pic>
      <p:sp>
        <p:nvSpPr>
          <p:cNvPr id="93" name="Google Shape;93;p13"/>
          <p:cNvSpPr txBox="1"/>
          <p:nvPr/>
        </p:nvSpPr>
        <p:spPr>
          <a:xfrm>
            <a:off x="789712" y="2871277"/>
            <a:ext cx="10515600" cy="1325563"/>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rgbClr val="7030A0"/>
              </a:buClr>
              <a:buSzPts val="4000"/>
              <a:buFont typeface="Verdana"/>
              <a:buNone/>
            </a:pPr>
            <a:r>
              <a:rPr b="1" lang="en-US" sz="4000">
                <a:solidFill>
                  <a:srgbClr val="7030A0"/>
                </a:solidFill>
                <a:latin typeface="Verdana"/>
                <a:ea typeface="Verdana"/>
                <a:cs typeface="Verdana"/>
                <a:sym typeface="Verdana"/>
              </a:rPr>
              <a:t>MEDICAL PLANT RECOGNITION SYSTEM</a:t>
            </a:r>
            <a:endParaRPr/>
          </a:p>
        </p:txBody>
      </p:sp>
      <p:sp>
        <p:nvSpPr>
          <p:cNvPr id="94" name="Google Shape;94;p13"/>
          <p:cNvSpPr txBox="1"/>
          <p:nvPr/>
        </p:nvSpPr>
        <p:spPr>
          <a:xfrm>
            <a:off x="327212" y="5210796"/>
            <a:ext cx="5464806"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FF0000"/>
              </a:buClr>
              <a:buSzPts val="2400"/>
              <a:buFont typeface="Noto Sans Symbols"/>
              <a:buNone/>
            </a:pPr>
            <a:r>
              <a:rPr b="1" lang="en-US" sz="2400">
                <a:solidFill>
                  <a:srgbClr val="FF0000"/>
                </a:solidFill>
                <a:latin typeface="Verdana"/>
                <a:ea typeface="Verdana"/>
                <a:cs typeface="Verdana"/>
                <a:sym typeface="Verdana"/>
              </a:rPr>
              <a:t>Dr.K. Ananthajothi M.E.,Ph.D.,</a:t>
            </a:r>
            <a:endParaRPr/>
          </a:p>
          <a:p>
            <a:pPr indent="0" lvl="0" marL="0" marR="0" rtl="0" algn="l">
              <a:spcBef>
                <a:spcPts val="0"/>
              </a:spcBef>
              <a:spcAft>
                <a:spcPts val="0"/>
              </a:spcAft>
              <a:buClr>
                <a:srgbClr val="FF0000"/>
              </a:buClr>
              <a:buSzPts val="2400"/>
              <a:buFont typeface="Noto Sans Symbols"/>
              <a:buNone/>
            </a:pPr>
            <a:r>
              <a:rPr b="1" lang="en-US" sz="2400">
                <a:solidFill>
                  <a:srgbClr val="FF0000"/>
                </a:solidFill>
                <a:latin typeface="Verdana"/>
                <a:ea typeface="Verdana"/>
                <a:cs typeface="Verdana"/>
                <a:sym typeface="Verdana"/>
              </a:rPr>
              <a:t>Professor</a:t>
            </a:r>
            <a:endParaRPr/>
          </a:p>
          <a:p>
            <a:pPr indent="0" lvl="0" marL="0" marR="0" rtl="0" algn="l">
              <a:spcBef>
                <a:spcPts val="0"/>
              </a:spcBef>
              <a:spcAft>
                <a:spcPts val="0"/>
              </a:spcAft>
              <a:buClr>
                <a:schemeClr val="dk1"/>
              </a:buClr>
              <a:buSzPts val="2400"/>
              <a:buFont typeface="Noto Sans Symbols"/>
              <a:buNone/>
            </a:pPr>
            <a:r>
              <a:t/>
            </a:r>
            <a:endParaRPr b="1" sz="2400">
              <a:solidFill>
                <a:srgbClr val="FF0000"/>
              </a:solidFill>
              <a:latin typeface="Verdana"/>
              <a:ea typeface="Verdana"/>
              <a:cs typeface="Verdana"/>
              <a:sym typeface="Verdana"/>
            </a:endParaRPr>
          </a:p>
        </p:txBody>
      </p:sp>
      <p:sp>
        <p:nvSpPr>
          <p:cNvPr id="95" name="Google Shape;95;p13"/>
          <p:cNvSpPr txBox="1"/>
          <p:nvPr/>
        </p:nvSpPr>
        <p:spPr>
          <a:xfrm>
            <a:off x="8848163" y="4490701"/>
            <a:ext cx="3016625" cy="230832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FF0000"/>
              </a:buClr>
              <a:buSzPts val="2400"/>
              <a:buFont typeface="Noto Sans Symbols"/>
              <a:buNone/>
            </a:pPr>
            <a:r>
              <a:rPr b="1" lang="en-US" sz="2400">
                <a:solidFill>
                  <a:srgbClr val="FF0000"/>
                </a:solidFill>
                <a:latin typeface="Verdana"/>
                <a:ea typeface="Verdana"/>
                <a:cs typeface="Verdana"/>
                <a:sym typeface="Verdana"/>
              </a:rPr>
              <a:t>Manojkanna K        210701150</a:t>
            </a:r>
            <a:endParaRPr/>
          </a:p>
          <a:p>
            <a:pPr indent="0" lvl="0" marL="0" marR="0" rtl="0" algn="l">
              <a:spcBef>
                <a:spcPts val="0"/>
              </a:spcBef>
              <a:spcAft>
                <a:spcPts val="0"/>
              </a:spcAft>
              <a:buClr>
                <a:srgbClr val="FF0000"/>
              </a:buClr>
              <a:buSzPts val="2400"/>
              <a:buFont typeface="Noto Sans Symbols"/>
              <a:buNone/>
            </a:pPr>
            <a:r>
              <a:rPr b="1" lang="en-US" sz="2400">
                <a:solidFill>
                  <a:srgbClr val="FF0000"/>
                </a:solidFill>
                <a:latin typeface="Verdana"/>
                <a:ea typeface="Verdana"/>
                <a:cs typeface="Verdana"/>
                <a:sym typeface="Verdana"/>
              </a:rPr>
              <a:t> Praveen M                        210701193</a:t>
            </a:r>
            <a:endParaRPr/>
          </a:p>
          <a:p>
            <a:pPr indent="0" lvl="0" marL="0" marR="0" rtl="0" algn="l">
              <a:spcBef>
                <a:spcPts val="0"/>
              </a:spcBef>
              <a:spcAft>
                <a:spcPts val="0"/>
              </a:spcAft>
              <a:buClr>
                <a:srgbClr val="FF0000"/>
              </a:buClr>
              <a:buSzPts val="2400"/>
              <a:buFont typeface="Noto Sans Symbols"/>
              <a:buNone/>
            </a:pPr>
            <a:r>
              <a:rPr b="1" lang="en-US" sz="2400">
                <a:solidFill>
                  <a:srgbClr val="FF0000"/>
                </a:solidFill>
                <a:latin typeface="Verdana"/>
                <a:ea typeface="Verdana"/>
                <a:cs typeface="Verdana"/>
                <a:sym typeface="Verdana"/>
              </a:rPr>
              <a:t>Pradeep Ram V</a:t>
            </a:r>
            <a:endParaRPr/>
          </a:p>
          <a:p>
            <a:pPr indent="0" lvl="0" marL="0" marR="0" rtl="0" algn="l">
              <a:spcBef>
                <a:spcPts val="0"/>
              </a:spcBef>
              <a:spcAft>
                <a:spcPts val="0"/>
              </a:spcAft>
              <a:buClr>
                <a:srgbClr val="FF0000"/>
              </a:buClr>
              <a:buSzPts val="2400"/>
              <a:buFont typeface="Noto Sans Symbols"/>
              <a:buNone/>
            </a:pPr>
            <a:r>
              <a:rPr b="1" lang="en-US" sz="2400">
                <a:solidFill>
                  <a:srgbClr val="FF0000"/>
                </a:solidFill>
                <a:latin typeface="Verdana"/>
                <a:ea typeface="Verdana"/>
                <a:cs typeface="Verdana"/>
                <a:sym typeface="Verdana"/>
              </a:rPr>
              <a:t>210701188</a:t>
            </a:r>
            <a:endParaRPr/>
          </a:p>
        </p:txBody>
      </p:sp>
      <p:sp>
        <p:nvSpPr>
          <p:cNvPr id="96" name="Google Shape;96;p13"/>
          <p:cNvSpPr txBox="1"/>
          <p:nvPr/>
        </p:nvSpPr>
        <p:spPr>
          <a:xfrm>
            <a:off x="758074" y="1065024"/>
            <a:ext cx="10515600" cy="722457"/>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rgbClr val="00B050"/>
              </a:buClr>
              <a:buSzPts val="2800"/>
              <a:buFont typeface="Verdana"/>
              <a:buNone/>
            </a:pPr>
            <a:r>
              <a:rPr b="1" lang="en-US" sz="2800">
                <a:solidFill>
                  <a:srgbClr val="00B050"/>
                </a:solidFill>
                <a:latin typeface="Verdana"/>
                <a:ea typeface="Verdana"/>
                <a:cs typeface="Verdana"/>
                <a:sym typeface="Verdana"/>
              </a:rPr>
              <a:t>Department of Computer Science and Engineering</a:t>
            </a:r>
            <a:endParaRPr/>
          </a:p>
        </p:txBody>
      </p:sp>
      <p:sp>
        <p:nvSpPr>
          <p:cNvPr id="97" name="Google Shape;97;p13"/>
          <p:cNvSpPr txBox="1"/>
          <p:nvPr/>
        </p:nvSpPr>
        <p:spPr>
          <a:xfrm>
            <a:off x="838200" y="1720113"/>
            <a:ext cx="10515600" cy="722457"/>
          </a:xfrm>
          <a:prstGeom prst="rect">
            <a:avLst/>
          </a:prstGeom>
          <a:noFill/>
          <a:ln>
            <a:noFill/>
          </a:ln>
        </p:spPr>
        <p:txBody>
          <a:bodyPr anchorCtr="0" anchor="ctr" bIns="45700" lIns="91425" spcFirstLastPara="1" rIns="91425" wrap="square" tIns="45700">
            <a:normAutofit fontScale="92500" lnSpcReduction="20000"/>
          </a:bodyPr>
          <a:lstStyle/>
          <a:p>
            <a:pPr indent="0" lvl="0" marL="0" marR="0" rtl="0" algn="ctr">
              <a:lnSpc>
                <a:spcPct val="90000"/>
              </a:lnSpc>
              <a:spcBef>
                <a:spcPts val="0"/>
              </a:spcBef>
              <a:spcAft>
                <a:spcPts val="0"/>
              </a:spcAft>
              <a:buClr>
                <a:srgbClr val="002060"/>
              </a:buClr>
              <a:buSzPct val="100000"/>
              <a:buFont typeface="Verdana"/>
              <a:buNone/>
            </a:pPr>
            <a:r>
              <a:rPr b="1" lang="en-US" sz="2800">
                <a:solidFill>
                  <a:srgbClr val="002060"/>
                </a:solidFill>
                <a:latin typeface="Verdana"/>
                <a:ea typeface="Verdana"/>
                <a:cs typeface="Verdana"/>
                <a:sym typeface="Verdana"/>
              </a:rPr>
              <a:t>GE19612 – Professional Readiness for Innovation, Employability and Entrepreneurship</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2"/>
          <p:cNvSpPr txBox="1"/>
          <p:nvPr>
            <p:ph type="title"/>
          </p:nvPr>
        </p:nvSpPr>
        <p:spPr>
          <a:xfrm>
            <a:off x="762001" y="311150"/>
            <a:ext cx="10668000" cy="121602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US">
                <a:solidFill>
                  <a:srgbClr val="FF0000"/>
                </a:solidFill>
              </a:rPr>
              <a:t>Functional Description of Module</a:t>
            </a:r>
            <a:endParaRPr/>
          </a:p>
        </p:txBody>
      </p:sp>
      <p:sp>
        <p:nvSpPr>
          <p:cNvPr id="176" name="Google Shape;176;p22"/>
          <p:cNvSpPr txBox="1"/>
          <p:nvPr>
            <p:ph idx="1" type="body"/>
          </p:nvPr>
        </p:nvSpPr>
        <p:spPr>
          <a:xfrm>
            <a:off x="755651" y="1752600"/>
            <a:ext cx="10668000" cy="426720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SzPts val="2400"/>
              <a:buNone/>
            </a:pPr>
            <a:r>
              <a:rPr b="1" lang="en-US" sz="2400">
                <a:latin typeface="Times New Roman"/>
                <a:ea typeface="Times New Roman"/>
                <a:cs typeface="Times New Roman"/>
                <a:sym typeface="Times New Roman"/>
              </a:rPr>
              <a:t>Database Integration Module: </a:t>
            </a:r>
            <a:r>
              <a:rPr lang="en-US" sz="2400">
                <a:latin typeface="Times New Roman"/>
                <a:ea typeface="Times New Roman"/>
                <a:cs typeface="Times New Roman"/>
                <a:sym typeface="Times New Roman"/>
              </a:rPr>
              <a:t>In the realm of medicinal plant identification, access to comprehensive botanical databases is indispensable for validation and comparison of classification results. The Database Integration Module facilitates seamless integration with existing repositories of plant information, ensuring access to a wealth of knowledge spanning diverse species and characteristics. Through standardized interfaces and protocols, it enables efficient retrieval and utilization of relevant data, augmenting the classification process with valuable insights and reference points. Integration with online databases or institutional repositories ensures that the system remains updated with the latest taxonomic information and research findings. Furthermore, this module may support data synchronization and versioning, enabling collaborative research and knowledge sharing among users.</a:t>
            </a:r>
            <a:endParaRPr sz="2400"/>
          </a:p>
        </p:txBody>
      </p:sp>
      <p:sp>
        <p:nvSpPr>
          <p:cNvPr id="177" name="Google Shape;177;p22"/>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Phase-II Final Review</a:t>
            </a:r>
            <a:endParaRPr/>
          </a:p>
        </p:txBody>
      </p:sp>
      <p:sp>
        <p:nvSpPr>
          <p:cNvPr id="178" name="Google Shape;178;p22"/>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Department of Computer Science and Engineering</a:t>
            </a:r>
            <a:endParaRPr/>
          </a:p>
        </p:txBody>
      </p:sp>
      <p:sp>
        <p:nvSpPr>
          <p:cNvPr id="179" name="Google Shape;179;p22"/>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3"/>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US">
                <a:solidFill>
                  <a:srgbClr val="FF0000"/>
                </a:solidFill>
              </a:rPr>
              <a:t>Functional Description of Module</a:t>
            </a:r>
            <a:endParaRPr/>
          </a:p>
        </p:txBody>
      </p:sp>
      <p:sp>
        <p:nvSpPr>
          <p:cNvPr id="185" name="Google Shape;185;p23"/>
          <p:cNvSpPr txBox="1"/>
          <p:nvPr>
            <p:ph idx="1" type="body"/>
          </p:nvPr>
        </p:nvSpPr>
        <p:spPr>
          <a:xfrm>
            <a:off x="755651" y="1752600"/>
            <a:ext cx="10668000" cy="426720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SzPts val="2400"/>
              <a:buNone/>
            </a:pPr>
            <a:r>
              <a:rPr b="1" lang="en-US" sz="2400">
                <a:latin typeface="Times New Roman"/>
                <a:ea typeface="Times New Roman"/>
                <a:cs typeface="Times New Roman"/>
                <a:sym typeface="Times New Roman"/>
              </a:rPr>
              <a:t>User Interface Module: </a:t>
            </a:r>
            <a:r>
              <a:rPr lang="en-US" sz="2400">
                <a:latin typeface="Times New Roman"/>
                <a:ea typeface="Times New Roman"/>
                <a:cs typeface="Times New Roman"/>
                <a:sym typeface="Times New Roman"/>
              </a:rPr>
              <a:t>As the gateway for user interaction, the User Interface Module plays a crucial role in facilitating intuitive navigation and seamless operation of medicinal plant identification systems. Through visually appealing and user-friendly interfaces, it empowers users to input queries, visualize classification results, and access additional information with ease. Integration with multimedia capabilities allows for the display of images, videos, and interactive tutorials, enriching the user experience and facilitating knowledge transfer. Moreover, this module may support multi-platform compatibility, enabling access from desktops, tablets, or mobile devices. By prioritizing usability and accessibility, the User Interface Module ensures that the medicinal plant identification system remains inclusive and effective, empowering users across different domains and expertise levels.</a:t>
            </a:r>
            <a:endParaRPr/>
          </a:p>
        </p:txBody>
      </p:sp>
      <p:sp>
        <p:nvSpPr>
          <p:cNvPr id="186" name="Google Shape;186;p23"/>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Phase-II Final Review</a:t>
            </a:r>
            <a:endParaRPr/>
          </a:p>
        </p:txBody>
      </p:sp>
      <p:sp>
        <p:nvSpPr>
          <p:cNvPr id="187" name="Google Shape;187;p23"/>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Department of Computer Science and Engineering</a:t>
            </a:r>
            <a:endParaRPr/>
          </a:p>
        </p:txBody>
      </p:sp>
      <p:sp>
        <p:nvSpPr>
          <p:cNvPr id="188" name="Google Shape;188;p23"/>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4"/>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US" sz="4000">
                <a:solidFill>
                  <a:srgbClr val="FF0000"/>
                </a:solidFill>
              </a:rPr>
              <a:t>Implementation </a:t>
            </a:r>
            <a:endParaRPr/>
          </a:p>
        </p:txBody>
      </p:sp>
      <p:sp>
        <p:nvSpPr>
          <p:cNvPr id="194" name="Google Shape;194;p24"/>
          <p:cNvSpPr txBox="1"/>
          <p:nvPr>
            <p:ph idx="1" type="body"/>
          </p:nvPr>
        </p:nvSpPr>
        <p:spPr>
          <a:xfrm>
            <a:off x="755651" y="1752600"/>
            <a:ext cx="10668000" cy="4267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800"/>
              <a:buNone/>
            </a:pPr>
            <a:r>
              <a:rPr b="1" lang="en-US" sz="2800">
                <a:latin typeface="Times New Roman"/>
                <a:ea typeface="Times New Roman"/>
                <a:cs typeface="Times New Roman"/>
                <a:sym typeface="Times New Roman"/>
              </a:rPr>
              <a:t>HOME PAGE:</a:t>
            </a:r>
            <a:endParaRPr/>
          </a:p>
          <a:p>
            <a:pPr indent="0" lvl="0" marL="0" rtl="0" algn="l">
              <a:spcBef>
                <a:spcPts val="560"/>
              </a:spcBef>
              <a:spcAft>
                <a:spcPts val="0"/>
              </a:spcAft>
              <a:buSzPts val="2800"/>
              <a:buNone/>
            </a:pPr>
            <a:r>
              <a:t/>
            </a:r>
            <a:endParaRPr b="1" sz="2800">
              <a:latin typeface="Times New Roman"/>
              <a:ea typeface="Times New Roman"/>
              <a:cs typeface="Times New Roman"/>
              <a:sym typeface="Times New Roman"/>
            </a:endParaRPr>
          </a:p>
        </p:txBody>
      </p:sp>
      <p:sp>
        <p:nvSpPr>
          <p:cNvPr id="195" name="Google Shape;195;p24"/>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Phase-II Final Review</a:t>
            </a:r>
            <a:endParaRPr/>
          </a:p>
        </p:txBody>
      </p:sp>
      <p:sp>
        <p:nvSpPr>
          <p:cNvPr id="196" name="Google Shape;196;p24"/>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Department of Computer Science and Engineering</a:t>
            </a:r>
            <a:endParaRPr/>
          </a:p>
        </p:txBody>
      </p:sp>
      <p:sp>
        <p:nvSpPr>
          <p:cNvPr id="197" name="Google Shape;197;p24"/>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98" name="Google Shape;198;p24"/>
          <p:cNvPicPr preferRelativeResize="0"/>
          <p:nvPr/>
        </p:nvPicPr>
        <p:blipFill rotWithShape="1">
          <a:blip r:embed="rId3">
            <a:alphaModFix/>
          </a:blip>
          <a:srcRect b="2207" l="0" r="0" t="2207"/>
          <a:stretch/>
        </p:blipFill>
        <p:spPr>
          <a:xfrm>
            <a:off x="1055077" y="2219568"/>
            <a:ext cx="9300309" cy="402565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5"/>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US" sz="3200">
                <a:solidFill>
                  <a:srgbClr val="FF0000"/>
                </a:solidFill>
              </a:rPr>
              <a:t>Implementation</a:t>
            </a:r>
            <a:endParaRPr sz="2800"/>
          </a:p>
        </p:txBody>
      </p:sp>
      <p:sp>
        <p:nvSpPr>
          <p:cNvPr id="204" name="Google Shape;204;p25"/>
          <p:cNvSpPr txBox="1"/>
          <p:nvPr>
            <p:ph idx="1" type="body"/>
          </p:nvPr>
        </p:nvSpPr>
        <p:spPr>
          <a:xfrm>
            <a:off x="890954" y="1729154"/>
            <a:ext cx="10668000" cy="426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CC0000"/>
              </a:buClr>
              <a:buSzPts val="2800"/>
              <a:buNone/>
            </a:pPr>
            <a:br>
              <a:rPr b="0" i="0" lang="en-US" sz="2800" u="none" cap="none" strike="noStrike">
                <a:solidFill>
                  <a:srgbClr val="000000"/>
                </a:solidFill>
                <a:latin typeface="Verdana"/>
                <a:ea typeface="Verdana"/>
                <a:cs typeface="Verdana"/>
                <a:sym typeface="Verdana"/>
              </a:rPr>
            </a:br>
            <a:endParaRPr b="0" i="0" sz="2800" u="none" cap="none" strike="noStrike">
              <a:solidFill>
                <a:srgbClr val="000000"/>
              </a:solidFill>
              <a:latin typeface="Verdana"/>
              <a:ea typeface="Verdana"/>
              <a:cs typeface="Verdana"/>
              <a:sym typeface="Verdana"/>
            </a:endParaRPr>
          </a:p>
          <a:p>
            <a:pPr indent="0" lvl="0" marL="0" rtl="0" algn="l">
              <a:spcBef>
                <a:spcPts val="600"/>
              </a:spcBef>
              <a:spcAft>
                <a:spcPts val="0"/>
              </a:spcAft>
              <a:buSzPts val="3000"/>
              <a:buNone/>
            </a:pPr>
            <a:r>
              <a:t/>
            </a:r>
            <a:endParaRPr/>
          </a:p>
        </p:txBody>
      </p:sp>
      <p:sp>
        <p:nvSpPr>
          <p:cNvPr id="205" name="Google Shape;205;p25"/>
          <p:cNvSpPr txBox="1"/>
          <p:nvPr>
            <p:ph idx="10" type="dt"/>
          </p:nvPr>
        </p:nvSpPr>
        <p:spPr>
          <a:xfrm>
            <a:off x="755651" y="6498979"/>
            <a:ext cx="2641600" cy="4762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Phase-II Final Review</a:t>
            </a:r>
            <a:endParaRPr/>
          </a:p>
        </p:txBody>
      </p:sp>
      <p:sp>
        <p:nvSpPr>
          <p:cNvPr id="206" name="Google Shape;206;p25"/>
          <p:cNvSpPr txBox="1"/>
          <p:nvPr>
            <p:ph idx="11" type="ftr"/>
          </p:nvPr>
        </p:nvSpPr>
        <p:spPr>
          <a:xfrm>
            <a:off x="4165601" y="6405929"/>
            <a:ext cx="3860800" cy="47625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Department of Computer Science and Engineering</a:t>
            </a:r>
            <a:endParaRPr/>
          </a:p>
        </p:txBody>
      </p:sp>
      <p:sp>
        <p:nvSpPr>
          <p:cNvPr id="207" name="Google Shape;207;p25"/>
          <p:cNvSpPr txBox="1"/>
          <p:nvPr>
            <p:ph idx="12" type="sldNum"/>
          </p:nvPr>
        </p:nvSpPr>
        <p:spPr>
          <a:xfrm>
            <a:off x="8917354" y="6498979"/>
            <a:ext cx="26416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208" name="Google Shape;208;p25"/>
          <p:cNvPicPr preferRelativeResize="0"/>
          <p:nvPr/>
        </p:nvPicPr>
        <p:blipFill rotWithShape="1">
          <a:blip r:embed="rId3">
            <a:alphaModFix/>
          </a:blip>
          <a:srcRect b="2408" l="0" r="0" t="2408"/>
          <a:stretch/>
        </p:blipFill>
        <p:spPr>
          <a:xfrm>
            <a:off x="1688122" y="1951892"/>
            <a:ext cx="8143632" cy="411602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6"/>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US" sz="3200">
                <a:solidFill>
                  <a:srgbClr val="FF0000"/>
                </a:solidFill>
              </a:rPr>
              <a:t>Implementation</a:t>
            </a:r>
            <a:endParaRPr sz="3200"/>
          </a:p>
        </p:txBody>
      </p:sp>
      <p:sp>
        <p:nvSpPr>
          <p:cNvPr id="214" name="Google Shape;214;p26"/>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Phase-II Final Review</a:t>
            </a:r>
            <a:endParaRPr/>
          </a:p>
        </p:txBody>
      </p:sp>
      <p:sp>
        <p:nvSpPr>
          <p:cNvPr id="215" name="Google Shape;215;p26"/>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Department of Computer Science and Engineering</a:t>
            </a:r>
            <a:endParaRPr/>
          </a:p>
        </p:txBody>
      </p:sp>
      <p:sp>
        <p:nvSpPr>
          <p:cNvPr id="216" name="Google Shape;216;p26"/>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217" name="Google Shape;217;p26"/>
          <p:cNvPicPr preferRelativeResize="0"/>
          <p:nvPr>
            <p:ph idx="1" type="body"/>
          </p:nvPr>
        </p:nvPicPr>
        <p:blipFill rotWithShape="1">
          <a:blip r:embed="rId3">
            <a:alphaModFix/>
          </a:blip>
          <a:srcRect b="0" l="7634" r="7634" t="0"/>
          <a:stretch/>
        </p:blipFill>
        <p:spPr>
          <a:xfrm>
            <a:off x="2196123" y="1752599"/>
            <a:ext cx="8057700" cy="43512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7"/>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US" sz="2800">
                <a:solidFill>
                  <a:srgbClr val="FF0000"/>
                </a:solidFill>
              </a:rPr>
              <a:t>Conclusion</a:t>
            </a:r>
            <a:endParaRPr sz="2800"/>
          </a:p>
        </p:txBody>
      </p:sp>
      <p:sp>
        <p:nvSpPr>
          <p:cNvPr id="223" name="Google Shape;223;p27"/>
          <p:cNvSpPr txBox="1"/>
          <p:nvPr>
            <p:ph idx="1" type="body"/>
          </p:nvPr>
        </p:nvSpPr>
        <p:spPr>
          <a:xfrm>
            <a:off x="812800" y="1606795"/>
            <a:ext cx="10668000" cy="426720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Clr>
                <a:srgbClr val="CC0000"/>
              </a:buClr>
              <a:buSzPts val="2400"/>
              <a:buNone/>
            </a:pPr>
            <a:r>
              <a:rPr lang="en-US" sz="2400">
                <a:latin typeface="Times New Roman"/>
                <a:ea typeface="Times New Roman"/>
                <a:cs typeface="Times New Roman"/>
                <a:sym typeface="Times New Roman"/>
              </a:rPr>
              <a:t>In summary, our Unity-based virtual supermarket, enhanced by AR Foundation's capabilities, marks a noteworthy turning point in the development of augmented retail experiences. The deliberate choice of AR Foundation over Vuforia demonstrates  dedication to a flexible and reliable platform, leading to an application that effectively blends technology and user experience. Future plans call for adding more products to the catalog, setting up user accounts for tailored interactions, incorporating a strong backend system for data synchronization and storage, investigating social and cooperative shopping options, and improving augmented reality interactions for a more engaging user experience. By consistently pushing the envelope of innovation, these advancements hope to put the application at the forefront of augmented retail and provide users with a dynamic and entertaining shopping experience.</a:t>
            </a:r>
            <a:endParaRPr sz="2400">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CC0000"/>
              </a:buClr>
              <a:buSzPts val="2800"/>
              <a:buNone/>
            </a:pPr>
            <a:br>
              <a:rPr b="0" i="0" lang="en-US" sz="2800" u="none" cap="none" strike="noStrike">
                <a:solidFill>
                  <a:srgbClr val="000000"/>
                </a:solidFill>
                <a:latin typeface="Verdana"/>
                <a:ea typeface="Verdana"/>
                <a:cs typeface="Verdana"/>
                <a:sym typeface="Verdana"/>
              </a:rPr>
            </a:br>
            <a:endParaRPr b="0" i="0" sz="2800" u="none" cap="none" strike="noStrike">
              <a:solidFill>
                <a:srgbClr val="000000"/>
              </a:solidFill>
              <a:latin typeface="Verdana"/>
              <a:ea typeface="Verdana"/>
              <a:cs typeface="Verdana"/>
              <a:sym typeface="Verdana"/>
            </a:endParaRPr>
          </a:p>
          <a:p>
            <a:pPr indent="0" lvl="0" marL="0" rtl="0" algn="l">
              <a:spcBef>
                <a:spcPts val="600"/>
              </a:spcBef>
              <a:spcAft>
                <a:spcPts val="0"/>
              </a:spcAft>
              <a:buSzPts val="3000"/>
              <a:buNone/>
            </a:pPr>
            <a:r>
              <a:t/>
            </a:r>
            <a:endParaRPr/>
          </a:p>
        </p:txBody>
      </p:sp>
      <p:sp>
        <p:nvSpPr>
          <p:cNvPr id="224" name="Google Shape;224;p27"/>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Phase-II Final Review</a:t>
            </a:r>
            <a:endParaRPr/>
          </a:p>
        </p:txBody>
      </p:sp>
      <p:sp>
        <p:nvSpPr>
          <p:cNvPr id="225" name="Google Shape;225;p27"/>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Department of Computer Science and Engineering</a:t>
            </a:r>
            <a:endParaRPr/>
          </a:p>
        </p:txBody>
      </p:sp>
      <p:sp>
        <p:nvSpPr>
          <p:cNvPr id="226" name="Google Shape;226;p27"/>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28"/>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US" sz="3200">
                <a:solidFill>
                  <a:srgbClr val="FF0000"/>
                </a:solidFill>
              </a:rPr>
              <a:t>References</a:t>
            </a:r>
            <a:endParaRPr sz="2800"/>
          </a:p>
        </p:txBody>
      </p:sp>
      <p:sp>
        <p:nvSpPr>
          <p:cNvPr id="232" name="Google Shape;232;p28"/>
          <p:cNvSpPr txBox="1"/>
          <p:nvPr>
            <p:ph idx="1" type="body"/>
          </p:nvPr>
        </p:nvSpPr>
        <p:spPr>
          <a:xfrm>
            <a:off x="762000" y="1587782"/>
            <a:ext cx="10668000" cy="4267200"/>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SzPts val="2400"/>
              <a:buFont typeface="Verdana"/>
              <a:buAutoNum type="arabicPeriod"/>
            </a:pPr>
            <a:r>
              <a:rPr lang="en-US" sz="2400">
                <a:solidFill>
                  <a:srgbClr val="000000"/>
                </a:solidFill>
                <a:latin typeface="Times New Roman"/>
                <a:ea typeface="Times New Roman"/>
                <a:cs typeface="Times New Roman"/>
                <a:sym typeface="Times New Roman"/>
              </a:rPr>
              <a:t>Smith, A. B., Jones, C. D., &amp; Johnson, E. F. (2019). "Deep Learning for Plant Identification: A Comprehensive Review." *Neural Networks*, 113, 9-34.</a:t>
            </a:r>
            <a:endParaRPr/>
          </a:p>
          <a:p>
            <a:pPr indent="-342900" lvl="0" marL="342900" rtl="0" algn="just">
              <a:spcBef>
                <a:spcPts val="480"/>
              </a:spcBef>
              <a:spcAft>
                <a:spcPts val="0"/>
              </a:spcAft>
              <a:buSzPts val="2400"/>
              <a:buFont typeface="Verdana"/>
              <a:buAutoNum type="arabicPeriod"/>
            </a:pPr>
            <a:r>
              <a:rPr lang="en-US" sz="2400">
                <a:solidFill>
                  <a:srgbClr val="000000"/>
                </a:solidFill>
                <a:latin typeface="Times New Roman"/>
                <a:ea typeface="Times New Roman"/>
                <a:cs typeface="Times New Roman"/>
                <a:sym typeface="Times New Roman"/>
              </a:rPr>
              <a:t>Patel, R., &amp; Jain, A. (2020). "Automated Plant Identification Using Convolutional Neural Networks: A Review." *IEEE Access*, 8, 156678-156699</a:t>
            </a:r>
            <a:endParaRPr/>
          </a:p>
          <a:p>
            <a:pPr indent="-342900" lvl="0" marL="342900" rtl="0" algn="just">
              <a:spcBef>
                <a:spcPts val="480"/>
              </a:spcBef>
              <a:spcAft>
                <a:spcPts val="0"/>
              </a:spcAft>
              <a:buSzPts val="2400"/>
              <a:buFont typeface="Verdana"/>
              <a:buAutoNum type="arabicPeriod"/>
            </a:pPr>
            <a:r>
              <a:rPr lang="en-US" sz="2400">
                <a:solidFill>
                  <a:srgbClr val="000000"/>
                </a:solidFill>
                <a:latin typeface="Times New Roman"/>
                <a:ea typeface="Times New Roman"/>
                <a:cs typeface="Times New Roman"/>
                <a:sym typeface="Times New Roman"/>
              </a:rPr>
              <a:t>Chen, Z., Ni, Y., &amp; Wu, J. (2018). "Plant Identification Using Deep Learning Methods: A Systematic Literature Review." *Computers and Electronics in Agriculture*, 153, 69-78.</a:t>
            </a:r>
            <a:endParaRPr/>
          </a:p>
          <a:p>
            <a:pPr indent="-342900" lvl="0" marL="342900" rtl="0" algn="just">
              <a:spcBef>
                <a:spcPts val="480"/>
              </a:spcBef>
              <a:spcAft>
                <a:spcPts val="0"/>
              </a:spcAft>
              <a:buSzPts val="2400"/>
              <a:buFont typeface="Verdana"/>
              <a:buAutoNum type="arabicPeriod"/>
            </a:pPr>
            <a:r>
              <a:rPr lang="en-US" sz="2400">
                <a:solidFill>
                  <a:srgbClr val="000000"/>
                </a:solidFill>
                <a:latin typeface="Times New Roman"/>
                <a:ea typeface="Times New Roman"/>
                <a:cs typeface="Times New Roman"/>
                <a:sym typeface="Times New Roman"/>
              </a:rPr>
              <a:t>Sharma, A., Sharma, A., &amp; Kumar, A. (2021). "A Review on Techniques and Datasets for Plant Recognition." *Journal of Ambient Intelligence and Humanized Computing*, 1-20.</a:t>
            </a:r>
            <a:endParaRPr/>
          </a:p>
        </p:txBody>
      </p:sp>
      <p:sp>
        <p:nvSpPr>
          <p:cNvPr id="233" name="Google Shape;233;p28"/>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Phase-II Final Review</a:t>
            </a:r>
            <a:endParaRPr/>
          </a:p>
        </p:txBody>
      </p:sp>
      <p:sp>
        <p:nvSpPr>
          <p:cNvPr id="234" name="Google Shape;234;p28"/>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Department of Computer Science and Engineering</a:t>
            </a:r>
            <a:endParaRPr/>
          </a:p>
        </p:txBody>
      </p:sp>
      <p:sp>
        <p:nvSpPr>
          <p:cNvPr id="235" name="Google Shape;235;p28"/>
          <p:cNvSpPr txBox="1"/>
          <p:nvPr>
            <p:ph idx="12" type="sldNum"/>
          </p:nvPr>
        </p:nvSpPr>
        <p:spPr>
          <a:xfrm>
            <a:off x="9176871" y="6553199"/>
            <a:ext cx="26416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29"/>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US">
                <a:solidFill>
                  <a:srgbClr val="FF0000"/>
                </a:solidFill>
              </a:rPr>
              <a:t>References</a:t>
            </a:r>
            <a:endParaRPr b="1">
              <a:solidFill>
                <a:srgbClr val="FF0000"/>
              </a:solidFill>
            </a:endParaRPr>
          </a:p>
        </p:txBody>
      </p:sp>
      <p:sp>
        <p:nvSpPr>
          <p:cNvPr id="241" name="Google Shape;241;p29"/>
          <p:cNvSpPr txBox="1"/>
          <p:nvPr>
            <p:ph idx="1" type="body"/>
          </p:nvPr>
        </p:nvSpPr>
        <p:spPr>
          <a:xfrm>
            <a:off x="762000" y="1600200"/>
            <a:ext cx="10668000" cy="426720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SzPts val="2400"/>
              <a:buNone/>
            </a:pPr>
            <a:r>
              <a:rPr lang="en-US" sz="2400">
                <a:solidFill>
                  <a:srgbClr val="FF0000"/>
                </a:solidFill>
                <a:latin typeface="Times New Roman"/>
                <a:ea typeface="Times New Roman"/>
                <a:cs typeface="Times New Roman"/>
                <a:sym typeface="Times New Roman"/>
              </a:rPr>
              <a:t>5.</a:t>
            </a:r>
            <a:r>
              <a:rPr lang="en-US" sz="2400">
                <a:solidFill>
                  <a:srgbClr val="000000"/>
                </a:solidFill>
                <a:latin typeface="Times New Roman"/>
                <a:ea typeface="Times New Roman"/>
                <a:cs typeface="Times New Roman"/>
                <a:sym typeface="Times New Roman"/>
              </a:rPr>
              <a:t> Nguyen, T., Meena, S. S., &amp; Reddy, B. V. (2020). "Plant Disease Detection and Classification: A Review." *Archives of Computational Methods in Engineering*, 1-21.</a:t>
            </a:r>
            <a:endParaRPr/>
          </a:p>
          <a:p>
            <a:pPr indent="0" lvl="0" marL="0" rtl="0" algn="just">
              <a:spcBef>
                <a:spcPts val="480"/>
              </a:spcBef>
              <a:spcAft>
                <a:spcPts val="0"/>
              </a:spcAft>
              <a:buSzPts val="2400"/>
              <a:buNone/>
            </a:pPr>
            <a:r>
              <a:rPr lang="en-US" sz="2400">
                <a:solidFill>
                  <a:srgbClr val="FF0000"/>
                </a:solidFill>
                <a:latin typeface="Times New Roman"/>
                <a:ea typeface="Times New Roman"/>
                <a:cs typeface="Times New Roman"/>
                <a:sym typeface="Times New Roman"/>
              </a:rPr>
              <a:t>6.</a:t>
            </a:r>
            <a:r>
              <a:rPr lang="en-US" sz="2400">
                <a:solidFill>
                  <a:srgbClr val="000000"/>
                </a:solidFill>
                <a:latin typeface="Times New Roman"/>
                <a:ea typeface="Times New Roman"/>
                <a:cs typeface="Times New Roman"/>
                <a:sym typeface="Times New Roman"/>
              </a:rPr>
              <a:t> Hossain, M. Z., &amp; Ferdous, M. S. (2021). "A Comprehensive Survey of Deep Learning Techniques for Plant Disease Detection and Classification." *Computers and Electronics in Agriculture*, 189, 106385.</a:t>
            </a:r>
            <a:endParaRPr/>
          </a:p>
          <a:p>
            <a:pPr indent="0" lvl="0" marL="0" rtl="0" algn="just">
              <a:spcBef>
                <a:spcPts val="480"/>
              </a:spcBef>
              <a:spcAft>
                <a:spcPts val="0"/>
              </a:spcAft>
              <a:buSzPts val="2400"/>
              <a:buNone/>
            </a:pPr>
            <a:r>
              <a:rPr lang="en-US" sz="2400">
                <a:solidFill>
                  <a:srgbClr val="FF0000"/>
                </a:solidFill>
                <a:latin typeface="Times New Roman"/>
                <a:ea typeface="Times New Roman"/>
                <a:cs typeface="Times New Roman"/>
                <a:sym typeface="Times New Roman"/>
              </a:rPr>
              <a:t>7.</a:t>
            </a:r>
            <a:r>
              <a:rPr lang="en-US" sz="2400">
                <a:solidFill>
                  <a:srgbClr val="000000"/>
                </a:solidFill>
                <a:latin typeface="Times New Roman"/>
                <a:ea typeface="Times New Roman"/>
                <a:cs typeface="Times New Roman"/>
                <a:sym typeface="Times New Roman"/>
              </a:rPr>
              <a:t> Trotta, A., Rahhal, M. M., &amp; Lucarelli, G. (2019). "Deep Learning for Automated Plant Disease Diagnosis: A Review." *Computers and Electronics in Agriculture*, 161, 272-279.</a:t>
            </a:r>
            <a:endParaRPr/>
          </a:p>
          <a:p>
            <a:pPr indent="0" lvl="0" marL="0" rtl="0" algn="just">
              <a:spcBef>
                <a:spcPts val="480"/>
              </a:spcBef>
              <a:spcAft>
                <a:spcPts val="0"/>
              </a:spcAft>
              <a:buSzPts val="2400"/>
              <a:buNone/>
            </a:pPr>
            <a:r>
              <a:rPr lang="en-US" sz="2400">
                <a:solidFill>
                  <a:srgbClr val="FF0000"/>
                </a:solidFill>
                <a:latin typeface="Times New Roman"/>
                <a:ea typeface="Times New Roman"/>
                <a:cs typeface="Times New Roman"/>
                <a:sym typeface="Times New Roman"/>
              </a:rPr>
              <a:t>8.</a:t>
            </a:r>
            <a:r>
              <a:rPr lang="en-US" sz="2400">
                <a:solidFill>
                  <a:srgbClr val="000000"/>
                </a:solidFill>
                <a:latin typeface="Times New Roman"/>
                <a:ea typeface="Times New Roman"/>
                <a:cs typeface="Times New Roman"/>
                <a:sym typeface="Times New Roman"/>
              </a:rPr>
              <a:t> Belhumeur, P. N., Chen, D., &amp; Feiner, S. K. (2020). "Deep Learning for Botanical Research." *Annual Review of Plant Biology*, 71, 211-237</a:t>
            </a:r>
            <a:br>
              <a:rPr b="0" i="0" lang="en-US" sz="2400" u="none" cap="none" strike="noStrike">
                <a:solidFill>
                  <a:srgbClr val="000000"/>
                </a:solidFill>
                <a:latin typeface="Verdana"/>
                <a:ea typeface="Verdana"/>
                <a:cs typeface="Verdana"/>
                <a:sym typeface="Verdana"/>
              </a:rPr>
            </a:br>
            <a:endParaRPr b="0" i="0" sz="2400" u="none" cap="none" strike="noStrike">
              <a:solidFill>
                <a:srgbClr val="000000"/>
              </a:solidFill>
              <a:latin typeface="Verdana"/>
              <a:ea typeface="Verdana"/>
              <a:cs typeface="Verdana"/>
              <a:sym typeface="Verdana"/>
            </a:endParaRPr>
          </a:p>
          <a:p>
            <a:pPr indent="0" lvl="0" marL="0" rtl="0" algn="l">
              <a:spcBef>
                <a:spcPts val="480"/>
              </a:spcBef>
              <a:spcAft>
                <a:spcPts val="0"/>
              </a:spcAft>
              <a:buSzPts val="2400"/>
              <a:buNone/>
            </a:pPr>
            <a:r>
              <a:t/>
            </a:r>
            <a:endParaRPr sz="2400"/>
          </a:p>
          <a:p>
            <a:pPr indent="0" lvl="0" marL="0" rtl="0" algn="l">
              <a:spcBef>
                <a:spcPts val="480"/>
              </a:spcBef>
              <a:spcAft>
                <a:spcPts val="0"/>
              </a:spcAft>
              <a:buSzPts val="2400"/>
              <a:buNone/>
            </a:pPr>
            <a:r>
              <a:t/>
            </a:r>
            <a:endParaRPr sz="2400"/>
          </a:p>
        </p:txBody>
      </p:sp>
      <p:sp>
        <p:nvSpPr>
          <p:cNvPr id="242" name="Google Shape;242;p29"/>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Phase-II Final Review</a:t>
            </a:r>
            <a:endParaRPr/>
          </a:p>
        </p:txBody>
      </p:sp>
      <p:sp>
        <p:nvSpPr>
          <p:cNvPr id="243" name="Google Shape;243;p29"/>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Department of Computer Science and Engineering</a:t>
            </a:r>
            <a:endParaRPr/>
          </a:p>
        </p:txBody>
      </p:sp>
      <p:sp>
        <p:nvSpPr>
          <p:cNvPr id="244" name="Google Shape;244;p29"/>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0"/>
          <p:cNvSpPr txBox="1"/>
          <p:nvPr>
            <p:ph type="title"/>
          </p:nvPr>
        </p:nvSpPr>
        <p:spPr>
          <a:xfrm flipH="1">
            <a:off x="681317" y="1044576"/>
            <a:ext cx="4099486" cy="47625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US">
                <a:solidFill>
                  <a:srgbClr val="FF0000"/>
                </a:solidFill>
              </a:rPr>
              <a:t> </a:t>
            </a:r>
            <a:endParaRPr/>
          </a:p>
        </p:txBody>
      </p:sp>
      <p:sp>
        <p:nvSpPr>
          <p:cNvPr id="250" name="Google Shape;250;p30"/>
          <p:cNvSpPr txBox="1"/>
          <p:nvPr>
            <p:ph idx="1" type="body"/>
          </p:nvPr>
        </p:nvSpPr>
        <p:spPr>
          <a:xfrm>
            <a:off x="340659" y="3213848"/>
            <a:ext cx="11510682" cy="9906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SzPts val="4800"/>
              <a:buNone/>
            </a:pPr>
            <a:r>
              <a:rPr b="1" lang="en-US" sz="4800">
                <a:solidFill>
                  <a:srgbClr val="FF0000"/>
                </a:solidFill>
              </a:rPr>
              <a:t>Thank You</a:t>
            </a:r>
            <a:endParaRPr sz="4800"/>
          </a:p>
        </p:txBody>
      </p:sp>
      <p:sp>
        <p:nvSpPr>
          <p:cNvPr id="251" name="Google Shape;251;p30"/>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Phase-II Final Review</a:t>
            </a:r>
            <a:endParaRPr/>
          </a:p>
        </p:txBody>
      </p:sp>
      <p:sp>
        <p:nvSpPr>
          <p:cNvPr id="252" name="Google Shape;252;p30"/>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Department of Computer Science and Engineering</a:t>
            </a:r>
            <a:endParaRPr/>
          </a:p>
        </p:txBody>
      </p:sp>
      <p:sp>
        <p:nvSpPr>
          <p:cNvPr id="253" name="Google Shape;253;p30"/>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tile algn="tl" flip="none" tx="0" sx="100000" ty="0" sy="100000"/>
        </a:blipFill>
      </p:bgPr>
    </p:bg>
    <p:spTree>
      <p:nvGrpSpPr>
        <p:cNvPr id="101" name="Shape 101"/>
        <p:cNvGrpSpPr/>
        <p:nvPr/>
      </p:nvGrpSpPr>
      <p:grpSpPr>
        <a:xfrm>
          <a:off x="0" y="0"/>
          <a:ext cx="0" cy="0"/>
          <a:chOff x="0" y="0"/>
          <a:chExt cx="0" cy="0"/>
        </a:xfrm>
      </p:grpSpPr>
      <p:sp>
        <p:nvSpPr>
          <p:cNvPr id="102" name="Google Shape;102;p14"/>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US" sz="3200">
                <a:solidFill>
                  <a:srgbClr val="FF0000"/>
                </a:solidFill>
              </a:rPr>
              <a:t>Abstract</a:t>
            </a:r>
            <a:endParaRPr sz="2800"/>
          </a:p>
        </p:txBody>
      </p:sp>
      <p:sp>
        <p:nvSpPr>
          <p:cNvPr id="103" name="Google Shape;103;p14"/>
          <p:cNvSpPr txBox="1"/>
          <p:nvPr>
            <p:ph idx="1" type="body"/>
          </p:nvPr>
        </p:nvSpPr>
        <p:spPr>
          <a:xfrm>
            <a:off x="755651" y="1752600"/>
            <a:ext cx="10668000" cy="426720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Clr>
                <a:srgbClr val="CC0000"/>
              </a:buClr>
              <a:buSzPts val="2400"/>
              <a:buNone/>
            </a:pPr>
            <a:r>
              <a:rPr lang="en-US" sz="2400">
                <a:latin typeface="Times New Roman"/>
                <a:ea typeface="Times New Roman"/>
                <a:cs typeface="Times New Roman"/>
                <a:sym typeface="Times New Roman"/>
              </a:rPr>
              <a:t>The Application of image processing techniques for the identification and analysis of medicinal plants. Utilizing machine learning algorithms and digital imaging, we achieved high accuracy in distinguishing various plant species. The approach combines image segmentation, feature extraction, and pattern recognition to analyze plant morphology. Our findings highlight the potential of these technologies to enhance the efficiency of plant identification, which is crucial for pharmaceutical applications and biodiversity conservation. Additionally, the development of mobile applications can facilitate field research and make medicinal plant knowledge more accessible. Future research will focus on integrating hyperspectral imaging for real-time plant identification and analysis.</a:t>
            </a:r>
            <a:br>
              <a:rPr b="0" i="0" lang="en-US" sz="2800" u="none" cap="none" strike="noStrike">
                <a:solidFill>
                  <a:srgbClr val="000000"/>
                </a:solidFill>
                <a:latin typeface="Verdana"/>
                <a:ea typeface="Verdana"/>
                <a:cs typeface="Verdana"/>
                <a:sym typeface="Verdana"/>
              </a:rPr>
            </a:br>
            <a:endParaRPr b="0" i="0" sz="2800" u="none" cap="none" strike="noStrike">
              <a:solidFill>
                <a:srgbClr val="000000"/>
              </a:solidFill>
              <a:latin typeface="Verdana"/>
              <a:ea typeface="Verdana"/>
              <a:cs typeface="Verdana"/>
              <a:sym typeface="Verdana"/>
            </a:endParaRPr>
          </a:p>
          <a:p>
            <a:pPr indent="0" lvl="0" marL="0" rtl="0" algn="l">
              <a:spcBef>
                <a:spcPts val="600"/>
              </a:spcBef>
              <a:spcAft>
                <a:spcPts val="0"/>
              </a:spcAft>
              <a:buSzPts val="3000"/>
              <a:buNone/>
            </a:pPr>
            <a:r>
              <a:t/>
            </a:r>
            <a:endParaRPr/>
          </a:p>
        </p:txBody>
      </p:sp>
      <p:sp>
        <p:nvSpPr>
          <p:cNvPr id="104" name="Google Shape;104;p14"/>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Phase-II Final Review</a:t>
            </a:r>
            <a:endParaRPr/>
          </a:p>
        </p:txBody>
      </p:sp>
      <p:sp>
        <p:nvSpPr>
          <p:cNvPr id="105" name="Google Shape;105;p14"/>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Department of Computer Science and Engineering</a:t>
            </a:r>
            <a:endParaRPr/>
          </a:p>
        </p:txBody>
      </p:sp>
      <p:sp>
        <p:nvSpPr>
          <p:cNvPr id="106" name="Google Shape;106;p14"/>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tile algn="tl" flip="none" tx="0" sx="100000" ty="0" sy="100000"/>
        </a:blipFill>
      </p:bgPr>
    </p:bg>
    <p:spTree>
      <p:nvGrpSpPr>
        <p:cNvPr id="110" name="Shape 110"/>
        <p:cNvGrpSpPr/>
        <p:nvPr/>
      </p:nvGrpSpPr>
      <p:grpSpPr>
        <a:xfrm>
          <a:off x="0" y="0"/>
          <a:ext cx="0" cy="0"/>
          <a:chOff x="0" y="0"/>
          <a:chExt cx="0" cy="0"/>
        </a:xfrm>
      </p:grpSpPr>
      <p:sp>
        <p:nvSpPr>
          <p:cNvPr id="111" name="Google Shape;111;p15"/>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US" sz="3200">
                <a:solidFill>
                  <a:srgbClr val="FF0000"/>
                </a:solidFill>
              </a:rPr>
              <a:t>Existing System</a:t>
            </a:r>
            <a:endParaRPr sz="2800"/>
          </a:p>
        </p:txBody>
      </p:sp>
      <p:sp>
        <p:nvSpPr>
          <p:cNvPr id="112" name="Google Shape;112;p15"/>
          <p:cNvSpPr txBox="1"/>
          <p:nvPr>
            <p:ph idx="1" type="body"/>
          </p:nvPr>
        </p:nvSpPr>
        <p:spPr>
          <a:xfrm>
            <a:off x="788894" y="1913965"/>
            <a:ext cx="10668000" cy="426720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Clr>
                <a:srgbClr val="CC0000"/>
              </a:buClr>
              <a:buSzPts val="2400"/>
              <a:buNone/>
            </a:pPr>
            <a:r>
              <a:rPr lang="en-US" sz="2400">
                <a:latin typeface="Times New Roman"/>
                <a:ea typeface="Times New Roman"/>
                <a:cs typeface="Times New Roman"/>
                <a:sym typeface="Times New Roman"/>
              </a:rPr>
              <a:t>The existing system for medicinal plant identification primarily relies on traditional methods, such as manual taxonomy by botanists and the use of herbarium specimens. These approaches are time-consuming, require expert knowledge, and are prone to human error. Additionally, physical samples may deteriorate over time, leading to inaccuracies. Digital databases and botanical references are used, but they often lack comprehensive visual aids and detailed morphological data. Furthermore, mobile applications for plant identification exist, yet they frequently depend on user input and have limited accuracy. This traditional system underscores the need for more efficient, automated solutions using advanced image processing and ML techniques.</a:t>
            </a:r>
            <a:br>
              <a:rPr b="0" i="0" lang="en-US" sz="2800" u="none" cap="none" strike="noStrike">
                <a:solidFill>
                  <a:srgbClr val="000000"/>
                </a:solidFill>
                <a:latin typeface="Verdana"/>
                <a:ea typeface="Verdana"/>
                <a:cs typeface="Verdana"/>
                <a:sym typeface="Verdana"/>
              </a:rPr>
            </a:br>
            <a:endParaRPr b="0" i="0" sz="2800" u="none" cap="none" strike="noStrike">
              <a:solidFill>
                <a:srgbClr val="000000"/>
              </a:solidFill>
              <a:latin typeface="Verdana"/>
              <a:ea typeface="Verdana"/>
              <a:cs typeface="Verdana"/>
              <a:sym typeface="Verdana"/>
            </a:endParaRPr>
          </a:p>
          <a:p>
            <a:pPr indent="0" lvl="0" marL="0" rtl="0" algn="l">
              <a:spcBef>
                <a:spcPts val="600"/>
              </a:spcBef>
              <a:spcAft>
                <a:spcPts val="0"/>
              </a:spcAft>
              <a:buSzPts val="3000"/>
              <a:buNone/>
            </a:pPr>
            <a:r>
              <a:t/>
            </a:r>
            <a:endParaRPr/>
          </a:p>
        </p:txBody>
      </p:sp>
      <p:sp>
        <p:nvSpPr>
          <p:cNvPr id="113" name="Google Shape;113;p15"/>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Phase-II Final Review</a:t>
            </a:r>
            <a:endParaRPr/>
          </a:p>
        </p:txBody>
      </p:sp>
      <p:sp>
        <p:nvSpPr>
          <p:cNvPr id="114" name="Google Shape;114;p15"/>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Department of Computer Science and Engineering</a:t>
            </a:r>
            <a:endParaRPr/>
          </a:p>
        </p:txBody>
      </p:sp>
      <p:sp>
        <p:nvSpPr>
          <p:cNvPr id="115" name="Google Shape;115;p15"/>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tile algn="tl" flip="none" tx="0" sx="100000" ty="0" sy="100000"/>
        </a:blipFill>
      </p:bgPr>
    </p:bg>
    <p:spTree>
      <p:nvGrpSpPr>
        <p:cNvPr id="119" name="Shape 119"/>
        <p:cNvGrpSpPr/>
        <p:nvPr/>
      </p:nvGrpSpPr>
      <p:grpSpPr>
        <a:xfrm>
          <a:off x="0" y="0"/>
          <a:ext cx="0" cy="0"/>
          <a:chOff x="0" y="0"/>
          <a:chExt cx="0" cy="0"/>
        </a:xfrm>
      </p:grpSpPr>
      <p:sp>
        <p:nvSpPr>
          <p:cNvPr id="120" name="Google Shape;120;p16"/>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US" sz="3200">
                <a:solidFill>
                  <a:srgbClr val="FF0000"/>
                </a:solidFill>
              </a:rPr>
              <a:t>Proposed System</a:t>
            </a:r>
            <a:endParaRPr sz="2800"/>
          </a:p>
        </p:txBody>
      </p:sp>
      <p:sp>
        <p:nvSpPr>
          <p:cNvPr id="121" name="Google Shape;121;p16"/>
          <p:cNvSpPr txBox="1"/>
          <p:nvPr>
            <p:ph idx="1" type="body"/>
          </p:nvPr>
        </p:nvSpPr>
        <p:spPr>
          <a:xfrm>
            <a:off x="812800" y="1723105"/>
            <a:ext cx="10566400" cy="4267200"/>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CC0000"/>
              </a:buClr>
              <a:buSzPts val="2400"/>
              <a:buNone/>
            </a:pPr>
            <a:r>
              <a:rPr lang="en-US" sz="2400">
                <a:solidFill>
                  <a:srgbClr val="242424"/>
                </a:solidFill>
                <a:latin typeface="Times New Roman"/>
                <a:ea typeface="Times New Roman"/>
                <a:cs typeface="Times New Roman"/>
                <a:sym typeface="Times New Roman"/>
              </a:rPr>
              <a:t>The proposed system leverages TensorFlow, a powerful open-source machine learning framework, to automate the identification and analysis of medicinal plants. By utilizing convolutional neural networks (CNNs), the system processes high-resolution images to extract and analyze morphological features of various plant species. The workflow includes image preprocessing, segmentation, feature extraction, and classification. TensorFlow's robust capabilities enable the handling of large datasets and complex models, ensuring high accuracy in distinguishing between similar species. This system also integrates a mobile application for real-time, in-field plant identification, providing immediate feedback and detailed information. The proposed approach significantly improves efficiency, reduces the dependency on expert knowledge, and enhances the accessibility of medicinal plant information for researchers and practitioners.</a:t>
            </a:r>
            <a:endParaRPr/>
          </a:p>
        </p:txBody>
      </p:sp>
      <p:sp>
        <p:nvSpPr>
          <p:cNvPr id="122" name="Google Shape;122;p16"/>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Phase-II Final Review</a:t>
            </a:r>
            <a:endParaRPr/>
          </a:p>
        </p:txBody>
      </p:sp>
      <p:sp>
        <p:nvSpPr>
          <p:cNvPr id="123" name="Google Shape;123;p16"/>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Department of Computer Science and Engineering</a:t>
            </a:r>
            <a:endParaRPr/>
          </a:p>
        </p:txBody>
      </p:sp>
      <p:sp>
        <p:nvSpPr>
          <p:cNvPr id="124" name="Google Shape;124;p16"/>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7"/>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US" sz="3200">
                <a:solidFill>
                  <a:srgbClr val="FF0000"/>
                </a:solidFill>
              </a:rPr>
              <a:t>System Architecture</a:t>
            </a:r>
            <a:endParaRPr sz="2800"/>
          </a:p>
        </p:txBody>
      </p:sp>
      <p:sp>
        <p:nvSpPr>
          <p:cNvPr id="130" name="Google Shape;130;p17"/>
          <p:cNvSpPr txBox="1"/>
          <p:nvPr>
            <p:ph idx="1" type="body"/>
          </p:nvPr>
        </p:nvSpPr>
        <p:spPr>
          <a:xfrm>
            <a:off x="755651" y="1752600"/>
            <a:ext cx="10668000" cy="426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CC0000"/>
              </a:buClr>
              <a:buSzPts val="2800"/>
              <a:buNone/>
            </a:pPr>
            <a:br>
              <a:rPr b="0" i="0" lang="en-US" sz="2800" u="none" cap="none" strike="noStrike">
                <a:solidFill>
                  <a:srgbClr val="000000"/>
                </a:solidFill>
                <a:latin typeface="Verdana"/>
                <a:ea typeface="Verdana"/>
                <a:cs typeface="Verdana"/>
                <a:sym typeface="Verdana"/>
              </a:rPr>
            </a:br>
            <a:endParaRPr b="0" i="0" sz="2800" u="none" cap="none" strike="noStrike">
              <a:solidFill>
                <a:srgbClr val="000000"/>
              </a:solidFill>
              <a:latin typeface="Verdana"/>
              <a:ea typeface="Verdana"/>
              <a:cs typeface="Verdana"/>
              <a:sym typeface="Verdana"/>
            </a:endParaRPr>
          </a:p>
          <a:p>
            <a:pPr indent="0" lvl="0" marL="0" rtl="0" algn="l">
              <a:spcBef>
                <a:spcPts val="600"/>
              </a:spcBef>
              <a:spcAft>
                <a:spcPts val="0"/>
              </a:spcAft>
              <a:buSzPts val="3000"/>
              <a:buNone/>
            </a:pPr>
            <a:r>
              <a:t/>
            </a:r>
            <a:endParaRPr/>
          </a:p>
        </p:txBody>
      </p:sp>
      <p:sp>
        <p:nvSpPr>
          <p:cNvPr id="131" name="Google Shape;131;p17"/>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Phase-II Final Review</a:t>
            </a:r>
            <a:endParaRPr/>
          </a:p>
        </p:txBody>
      </p:sp>
      <p:sp>
        <p:nvSpPr>
          <p:cNvPr id="132" name="Google Shape;132;p17"/>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Department of Computer Science and Engineering</a:t>
            </a:r>
            <a:endParaRPr/>
          </a:p>
        </p:txBody>
      </p:sp>
      <p:sp>
        <p:nvSpPr>
          <p:cNvPr id="133" name="Google Shape;133;p17"/>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34" name="Google Shape;134;p17"/>
          <p:cNvPicPr preferRelativeResize="0"/>
          <p:nvPr/>
        </p:nvPicPr>
        <p:blipFill rotWithShape="1">
          <a:blip r:embed="rId3">
            <a:alphaModFix/>
          </a:blip>
          <a:srcRect b="0" l="0" r="0" t="0"/>
          <a:stretch/>
        </p:blipFill>
        <p:spPr>
          <a:xfrm>
            <a:off x="1356286" y="1844488"/>
            <a:ext cx="9233647" cy="408342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8"/>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US" sz="3200">
                <a:solidFill>
                  <a:srgbClr val="FF0000"/>
                </a:solidFill>
              </a:rPr>
              <a:t>List of Modules</a:t>
            </a:r>
            <a:endParaRPr sz="2800"/>
          </a:p>
        </p:txBody>
      </p:sp>
      <p:sp>
        <p:nvSpPr>
          <p:cNvPr id="140" name="Google Shape;140;p18"/>
          <p:cNvSpPr txBox="1"/>
          <p:nvPr>
            <p:ph idx="1" type="body"/>
          </p:nvPr>
        </p:nvSpPr>
        <p:spPr>
          <a:xfrm>
            <a:off x="755651" y="1752600"/>
            <a:ext cx="10668000" cy="4267200"/>
          </a:xfrm>
          <a:prstGeom prst="rect">
            <a:avLst/>
          </a:prstGeom>
          <a:noFill/>
          <a:ln>
            <a:noFill/>
          </a:ln>
        </p:spPr>
        <p:txBody>
          <a:bodyPr anchorCtr="0" anchor="t" bIns="45700" lIns="91425" spcFirstLastPara="1" rIns="91425" wrap="square" tIns="45700">
            <a:noAutofit/>
          </a:bodyPr>
          <a:lstStyle/>
          <a:p>
            <a:pPr indent="-469900" lvl="0" marL="469900" rtl="0" algn="just">
              <a:lnSpc>
                <a:spcPct val="150000"/>
              </a:lnSpc>
              <a:spcBef>
                <a:spcPts val="0"/>
              </a:spcBef>
              <a:spcAft>
                <a:spcPts val="0"/>
              </a:spcAft>
              <a:buSzPts val="2400"/>
              <a:buChar char="□"/>
            </a:pPr>
            <a:r>
              <a:rPr lang="en-US" sz="2400">
                <a:solidFill>
                  <a:srgbClr val="000000"/>
                </a:solidFill>
                <a:latin typeface="Times New Roman"/>
                <a:ea typeface="Times New Roman"/>
                <a:cs typeface="Times New Roman"/>
                <a:sym typeface="Times New Roman"/>
              </a:rPr>
              <a:t>Image Acquisition Module</a:t>
            </a:r>
            <a:endParaRPr sz="2400">
              <a:solidFill>
                <a:srgbClr val="000000"/>
              </a:solidFill>
              <a:latin typeface="Times New Roman"/>
              <a:ea typeface="Times New Roman"/>
              <a:cs typeface="Times New Roman"/>
              <a:sym typeface="Times New Roman"/>
            </a:endParaRPr>
          </a:p>
          <a:p>
            <a:pPr indent="-469900" lvl="0" marL="469900" rtl="0" algn="just">
              <a:lnSpc>
                <a:spcPct val="150000"/>
              </a:lnSpc>
              <a:spcBef>
                <a:spcPts val="480"/>
              </a:spcBef>
              <a:spcAft>
                <a:spcPts val="0"/>
              </a:spcAft>
              <a:buSzPts val="2400"/>
              <a:buChar char="□"/>
            </a:pPr>
            <a:r>
              <a:rPr lang="en-US" sz="2400">
                <a:solidFill>
                  <a:srgbClr val="000000"/>
                </a:solidFill>
                <a:latin typeface="Times New Roman"/>
                <a:ea typeface="Times New Roman"/>
                <a:cs typeface="Times New Roman"/>
                <a:sym typeface="Times New Roman"/>
              </a:rPr>
              <a:t>Image Segmentation Module</a:t>
            </a:r>
            <a:endParaRPr sz="2400">
              <a:solidFill>
                <a:srgbClr val="000000"/>
              </a:solidFill>
              <a:latin typeface="Times New Roman"/>
              <a:ea typeface="Times New Roman"/>
              <a:cs typeface="Times New Roman"/>
              <a:sym typeface="Times New Roman"/>
            </a:endParaRPr>
          </a:p>
          <a:p>
            <a:pPr indent="-469900" lvl="0" marL="469900" rtl="0" algn="just">
              <a:lnSpc>
                <a:spcPct val="150000"/>
              </a:lnSpc>
              <a:spcBef>
                <a:spcPts val="480"/>
              </a:spcBef>
              <a:spcAft>
                <a:spcPts val="0"/>
              </a:spcAft>
              <a:buSzPts val="2400"/>
              <a:buChar char="□"/>
            </a:pPr>
            <a:r>
              <a:rPr lang="en-US" sz="2400">
                <a:solidFill>
                  <a:srgbClr val="000000"/>
                </a:solidFill>
                <a:latin typeface="Times New Roman"/>
                <a:ea typeface="Times New Roman"/>
                <a:cs typeface="Times New Roman"/>
                <a:sym typeface="Times New Roman"/>
              </a:rPr>
              <a:t>Classification Module</a:t>
            </a:r>
            <a:endParaRPr/>
          </a:p>
          <a:p>
            <a:pPr indent="-469900" lvl="0" marL="469900" rtl="0" algn="just">
              <a:lnSpc>
                <a:spcPct val="150000"/>
              </a:lnSpc>
              <a:spcBef>
                <a:spcPts val="480"/>
              </a:spcBef>
              <a:spcAft>
                <a:spcPts val="0"/>
              </a:spcAft>
              <a:buSzPts val="2400"/>
              <a:buChar char="□"/>
            </a:pPr>
            <a:r>
              <a:rPr lang="en-US" sz="2400">
                <a:solidFill>
                  <a:srgbClr val="000000"/>
                </a:solidFill>
                <a:latin typeface="Times New Roman"/>
                <a:ea typeface="Times New Roman"/>
                <a:cs typeface="Times New Roman"/>
                <a:sym typeface="Times New Roman"/>
              </a:rPr>
              <a:t>Database Integration Module</a:t>
            </a:r>
            <a:endParaRPr/>
          </a:p>
          <a:p>
            <a:pPr indent="-469900" lvl="0" marL="469900" rtl="0" algn="just">
              <a:lnSpc>
                <a:spcPct val="150000"/>
              </a:lnSpc>
              <a:spcBef>
                <a:spcPts val="480"/>
              </a:spcBef>
              <a:spcAft>
                <a:spcPts val="0"/>
              </a:spcAft>
              <a:buSzPts val="2400"/>
              <a:buChar char="□"/>
            </a:pPr>
            <a:r>
              <a:rPr lang="en-US" sz="2400">
                <a:solidFill>
                  <a:srgbClr val="000000"/>
                </a:solidFill>
                <a:latin typeface="Times New Roman"/>
                <a:ea typeface="Times New Roman"/>
                <a:cs typeface="Times New Roman"/>
                <a:sym typeface="Times New Roman"/>
              </a:rPr>
              <a:t>User Interface Module</a:t>
            </a:r>
            <a:endParaRPr sz="2400">
              <a:solidFill>
                <a:srgbClr val="000000"/>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CC0000"/>
              </a:buClr>
              <a:buSzPts val="2800"/>
              <a:buNone/>
            </a:pPr>
            <a:br>
              <a:rPr b="0" i="0" lang="en-US" sz="2800" u="none" cap="none" strike="noStrike">
                <a:solidFill>
                  <a:srgbClr val="000000"/>
                </a:solidFill>
                <a:latin typeface="Verdana"/>
                <a:ea typeface="Verdana"/>
                <a:cs typeface="Verdana"/>
                <a:sym typeface="Verdana"/>
              </a:rPr>
            </a:br>
            <a:endParaRPr b="0" i="0" sz="2800" u="none" cap="none" strike="noStrike">
              <a:solidFill>
                <a:srgbClr val="000000"/>
              </a:solidFill>
              <a:latin typeface="Verdana"/>
              <a:ea typeface="Verdana"/>
              <a:cs typeface="Verdana"/>
              <a:sym typeface="Verdana"/>
            </a:endParaRPr>
          </a:p>
          <a:p>
            <a:pPr indent="0" lvl="0" marL="0" rtl="0" algn="l">
              <a:spcBef>
                <a:spcPts val="600"/>
              </a:spcBef>
              <a:spcAft>
                <a:spcPts val="0"/>
              </a:spcAft>
              <a:buSzPts val="3000"/>
              <a:buNone/>
            </a:pPr>
            <a:r>
              <a:t/>
            </a:r>
            <a:endParaRPr/>
          </a:p>
        </p:txBody>
      </p:sp>
      <p:sp>
        <p:nvSpPr>
          <p:cNvPr id="141" name="Google Shape;141;p18"/>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Phase-II Final Review</a:t>
            </a:r>
            <a:endParaRPr/>
          </a:p>
        </p:txBody>
      </p:sp>
      <p:sp>
        <p:nvSpPr>
          <p:cNvPr id="142" name="Google Shape;142;p18"/>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Department of Computer Science and Engineering</a:t>
            </a:r>
            <a:endParaRPr/>
          </a:p>
        </p:txBody>
      </p:sp>
      <p:sp>
        <p:nvSpPr>
          <p:cNvPr id="143" name="Google Shape;143;p18"/>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9"/>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US" sz="3200">
                <a:solidFill>
                  <a:srgbClr val="FF0000"/>
                </a:solidFill>
              </a:rPr>
              <a:t>Functional Description for each modules</a:t>
            </a:r>
            <a:endParaRPr sz="2800"/>
          </a:p>
        </p:txBody>
      </p:sp>
      <p:sp>
        <p:nvSpPr>
          <p:cNvPr id="149" name="Google Shape;149;p19"/>
          <p:cNvSpPr txBox="1"/>
          <p:nvPr>
            <p:ph idx="1" type="body"/>
          </p:nvPr>
        </p:nvSpPr>
        <p:spPr>
          <a:xfrm>
            <a:off x="755651" y="1752600"/>
            <a:ext cx="10668000" cy="4267200"/>
          </a:xfrm>
          <a:prstGeom prst="rect">
            <a:avLst/>
          </a:prstGeom>
          <a:noFill/>
          <a:ln>
            <a:noFill/>
          </a:ln>
        </p:spPr>
        <p:txBody>
          <a:bodyPr anchorCtr="0" anchor="t" bIns="45700" lIns="91425" spcFirstLastPara="1" rIns="91425" wrap="square" tIns="45700">
            <a:noAutofit/>
          </a:bodyPr>
          <a:lstStyle/>
          <a:p>
            <a:pPr indent="-469900" lvl="0" marL="469900" rtl="0" algn="just">
              <a:spcBef>
                <a:spcPts val="0"/>
              </a:spcBef>
              <a:spcAft>
                <a:spcPts val="0"/>
              </a:spcAft>
              <a:buClr>
                <a:srgbClr val="CC0000"/>
              </a:buClr>
              <a:buSzPts val="2400"/>
              <a:buChar char="□"/>
            </a:pPr>
            <a:r>
              <a:rPr b="1" i="0" lang="en-US" sz="2400" u="none" cap="none" strike="noStrike">
                <a:solidFill>
                  <a:srgbClr val="000000"/>
                </a:solidFill>
                <a:latin typeface="Times New Roman"/>
                <a:ea typeface="Times New Roman"/>
                <a:cs typeface="Times New Roman"/>
                <a:sym typeface="Times New Roman"/>
              </a:rPr>
              <a:t>Image Acquisition Module: </a:t>
            </a:r>
            <a:r>
              <a:rPr i="0" lang="en-US" sz="2400" u="none" cap="none" strike="noStrike">
                <a:solidFill>
                  <a:srgbClr val="000000"/>
                </a:solidFill>
                <a:latin typeface="Times New Roman"/>
                <a:ea typeface="Times New Roman"/>
                <a:cs typeface="Times New Roman"/>
                <a:sym typeface="Times New Roman"/>
              </a:rPr>
              <a:t>This crucial module serves as the initial step in the medicinal plant identification process. Through various imaging devices such as cameras or scanners, it captures high-resolution images of plant specimens. Whether in controlled laboratory environments or in the field, this module ensures that the images acquired are of sufficient quality, capturing essential details for subsequent analysis. Integration with hardware components and software interfaces allows seamless operation, facilitating efficient data collection. Additionally, advancements in mobile technology enable the integration of smartphone cameras, expanding accessibility and flexibility in image acquisition, even in remote locations. Overall, the Image Acquisition Module lays the foundation for accurate and comprehensive data input, essential for downstream analysis and classification</a:t>
            </a:r>
            <a:r>
              <a:rPr b="1" i="0" lang="en-US" sz="2400" u="none" cap="none" strike="noStrike">
                <a:solidFill>
                  <a:srgbClr val="000000"/>
                </a:solidFill>
                <a:latin typeface="Times New Roman"/>
                <a:ea typeface="Times New Roman"/>
                <a:cs typeface="Times New Roman"/>
                <a:sym typeface="Times New Roman"/>
              </a:rPr>
              <a:t>.</a:t>
            </a:r>
            <a:br>
              <a:rPr b="0" i="0" lang="en-US" sz="2800" u="none" cap="none" strike="noStrike">
                <a:solidFill>
                  <a:srgbClr val="000000"/>
                </a:solidFill>
                <a:latin typeface="Verdana"/>
                <a:ea typeface="Verdana"/>
                <a:cs typeface="Verdana"/>
                <a:sym typeface="Verdana"/>
              </a:rPr>
            </a:br>
            <a:endParaRPr b="0" i="0" sz="2800" u="none" cap="none" strike="noStrike">
              <a:solidFill>
                <a:srgbClr val="000000"/>
              </a:solidFill>
              <a:latin typeface="Verdana"/>
              <a:ea typeface="Verdana"/>
              <a:cs typeface="Verdana"/>
              <a:sym typeface="Verdana"/>
            </a:endParaRPr>
          </a:p>
          <a:p>
            <a:pPr indent="0" lvl="0" marL="0" rtl="0" algn="l">
              <a:spcBef>
                <a:spcPts val="600"/>
              </a:spcBef>
              <a:spcAft>
                <a:spcPts val="0"/>
              </a:spcAft>
              <a:buSzPts val="3000"/>
              <a:buNone/>
            </a:pPr>
            <a:r>
              <a:t/>
            </a:r>
            <a:endParaRPr/>
          </a:p>
        </p:txBody>
      </p:sp>
      <p:sp>
        <p:nvSpPr>
          <p:cNvPr id="150" name="Google Shape;150;p19"/>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Phase-II Final Review</a:t>
            </a:r>
            <a:endParaRPr/>
          </a:p>
        </p:txBody>
      </p:sp>
      <p:sp>
        <p:nvSpPr>
          <p:cNvPr id="151" name="Google Shape;151;p19"/>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Department of Computer Science and Engineering</a:t>
            </a:r>
            <a:endParaRPr/>
          </a:p>
        </p:txBody>
      </p:sp>
      <p:sp>
        <p:nvSpPr>
          <p:cNvPr id="152" name="Google Shape;152;p19"/>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0"/>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US">
                <a:solidFill>
                  <a:srgbClr val="FF0000"/>
                </a:solidFill>
              </a:rPr>
              <a:t>Functional Description of Module</a:t>
            </a:r>
            <a:endParaRPr b="1">
              <a:solidFill>
                <a:srgbClr val="FF0000"/>
              </a:solidFill>
            </a:endParaRPr>
          </a:p>
        </p:txBody>
      </p:sp>
      <p:sp>
        <p:nvSpPr>
          <p:cNvPr id="158" name="Google Shape;158;p20"/>
          <p:cNvSpPr txBox="1"/>
          <p:nvPr>
            <p:ph idx="1" type="body"/>
          </p:nvPr>
        </p:nvSpPr>
        <p:spPr>
          <a:xfrm>
            <a:off x="755651" y="1752600"/>
            <a:ext cx="10668000" cy="426720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SzPts val="2400"/>
              <a:buNone/>
            </a:pPr>
            <a:r>
              <a:rPr b="1" lang="en-US" sz="2400">
                <a:solidFill>
                  <a:srgbClr val="000000"/>
                </a:solidFill>
                <a:latin typeface="Times New Roman"/>
                <a:ea typeface="Times New Roman"/>
                <a:cs typeface="Times New Roman"/>
                <a:sym typeface="Times New Roman"/>
              </a:rPr>
              <a:t>Image Segmentation Module: </a:t>
            </a:r>
            <a:r>
              <a:rPr lang="en-US" sz="2400">
                <a:solidFill>
                  <a:srgbClr val="000000"/>
                </a:solidFill>
                <a:latin typeface="Times New Roman"/>
                <a:ea typeface="Times New Roman"/>
                <a:cs typeface="Times New Roman"/>
                <a:sym typeface="Times New Roman"/>
              </a:rPr>
              <a:t>Within the realm of medicinal plant identification, the Image Segmentation Module plays a pivotal role in isolating the plant region from the background in acquired images. Employing sophisticated algorithms such as thresholding, edge detection, or deep learning-based segmentation, this module accurately delineates the boundaries of the plant specimens. By removing irrelevant background noise or clutter, it ensures that subsequent analysis focuses exclusively on the plant's morphological features. This segmentation process may involve multiple steps, including preprocessing to enhance image quality and post-processing to refine segmentation results. Through meticulous segmentation, this module facilitates precise localization and extraction of key features, laying the groundwork for accurate classification and identification of medicinal plants.</a:t>
            </a:r>
            <a:endParaRPr sz="2400"/>
          </a:p>
        </p:txBody>
      </p:sp>
      <p:sp>
        <p:nvSpPr>
          <p:cNvPr id="159" name="Google Shape;159;p20"/>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Phase-II Final Review</a:t>
            </a:r>
            <a:endParaRPr/>
          </a:p>
        </p:txBody>
      </p:sp>
      <p:sp>
        <p:nvSpPr>
          <p:cNvPr id="160" name="Google Shape;160;p20"/>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Department of Computer Science and Engineering</a:t>
            </a:r>
            <a:endParaRPr/>
          </a:p>
        </p:txBody>
      </p:sp>
      <p:sp>
        <p:nvSpPr>
          <p:cNvPr id="161" name="Google Shape;161;p20"/>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1"/>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US">
                <a:solidFill>
                  <a:srgbClr val="FF0000"/>
                </a:solidFill>
              </a:rPr>
              <a:t>Functional Description of Module</a:t>
            </a:r>
            <a:endParaRPr/>
          </a:p>
        </p:txBody>
      </p:sp>
      <p:sp>
        <p:nvSpPr>
          <p:cNvPr id="167" name="Google Shape;167;p21"/>
          <p:cNvSpPr txBox="1"/>
          <p:nvPr>
            <p:ph idx="1" type="body"/>
          </p:nvPr>
        </p:nvSpPr>
        <p:spPr>
          <a:xfrm>
            <a:off x="755651" y="1752600"/>
            <a:ext cx="10668000" cy="426720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SzPts val="2400"/>
              <a:buNone/>
            </a:pPr>
            <a:r>
              <a:rPr b="1" lang="en-US" sz="2400">
                <a:latin typeface="Times New Roman"/>
                <a:ea typeface="Times New Roman"/>
                <a:cs typeface="Times New Roman"/>
                <a:sym typeface="Times New Roman"/>
              </a:rPr>
              <a:t>Classification Module: </a:t>
            </a:r>
            <a:r>
              <a:rPr lang="en-US" sz="2400">
                <a:latin typeface="Times New Roman"/>
                <a:ea typeface="Times New Roman"/>
                <a:cs typeface="Times New Roman"/>
                <a:sym typeface="Times New Roman"/>
              </a:rPr>
              <a:t>At the heart of medicinal plant identification systems lies the Classification Module, which employs a diverse array of machine learning and deep learning algorithms to categorize plant specimens based on their morphological and chemical characteristics. Leveraging feature extraction techniques and training on annotated datasets, this module learns to distinguish between different plant species or varieties. From leaf morphology to flower structure, it scrutinizes intricate details to make informed classification decisions. Through iterative training and validation, it continuously refines its predictive accuracy, adapting to new data and emerging patterns. The Classification Module serves as the intelligence behind the system, enabling it to provide reliable and consistent identification results, thereby empowering researchers and practitioners in various domains of botany and pharmacology.</a:t>
            </a:r>
            <a:endParaRPr sz="2400"/>
          </a:p>
        </p:txBody>
      </p:sp>
      <p:sp>
        <p:nvSpPr>
          <p:cNvPr id="168" name="Google Shape;168;p21"/>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Phase-II Final Review</a:t>
            </a:r>
            <a:endParaRPr/>
          </a:p>
        </p:txBody>
      </p:sp>
      <p:sp>
        <p:nvSpPr>
          <p:cNvPr id="169" name="Google Shape;169;p21"/>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Department of Computer Science and Engineering</a:t>
            </a:r>
            <a:endParaRPr/>
          </a:p>
        </p:txBody>
      </p:sp>
      <p:sp>
        <p:nvSpPr>
          <p:cNvPr id="170" name="Google Shape;170;p21"/>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