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sldIdLst>
    <p:sldId id="256" r:id="rId2"/>
    <p:sldId id="257" r:id="rId3"/>
    <p:sldId id="372" r:id="rId4"/>
    <p:sldId id="368" r:id="rId5"/>
    <p:sldId id="369" r:id="rId6"/>
    <p:sldId id="370" r:id="rId7"/>
    <p:sldId id="3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19-11-2024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Zeroth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766218"/>
            <a:ext cx="10515600" cy="1325563"/>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rgbClr val="FF0000"/>
                </a:solidFill>
                <a:effectLst/>
                <a:latin typeface="Times New Roman" panose="02020603050405020304" pitchFamily="18" charset="0"/>
                <a:ea typeface="Times New Roman" panose="02020603050405020304" pitchFamily="18" charset="0"/>
              </a:rPr>
              <a:t>Empowering Construction Workers Safety through RealTime Protective Equipment Monitoring and Alarm System</a:t>
            </a:r>
          </a:p>
          <a:p>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8" y="5183902"/>
            <a:ext cx="4604193"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buNone/>
            </a:pPr>
            <a:r>
              <a:rPr lang="en-US" sz="2100" b="1" dirty="0" err="1">
                <a:solidFill>
                  <a:srgbClr val="FF0000"/>
                </a:solidFill>
              </a:rPr>
              <a:t>Supervisior</a:t>
            </a:r>
            <a:endParaRPr lang="en-US" sz="2100" b="1" dirty="0">
              <a:solidFill>
                <a:srgbClr val="FF0000"/>
              </a:solidFill>
            </a:endParaRPr>
          </a:p>
          <a:p>
            <a:pPr>
              <a:buNone/>
            </a:pPr>
            <a:r>
              <a:rPr lang="en-US" sz="2100" b="1" dirty="0">
                <a:solidFill>
                  <a:srgbClr val="FF0000"/>
                </a:solidFill>
              </a:rPr>
              <a:t>Mr. Senthil </a:t>
            </a:r>
            <a:r>
              <a:rPr lang="en-US" sz="2100" b="1" dirty="0" err="1">
                <a:solidFill>
                  <a:srgbClr val="FF0000"/>
                </a:solidFill>
              </a:rPr>
              <a:t>Pandi</a:t>
            </a:r>
            <a:r>
              <a:rPr lang="en-US" sz="2100" b="1" dirty="0">
                <a:solidFill>
                  <a:srgbClr val="FF0000"/>
                </a:solidFill>
              </a:rPr>
              <a:t> S</a:t>
            </a:r>
          </a:p>
          <a:p>
            <a:pPr>
              <a:spcBef>
                <a:spcPct val="0"/>
              </a:spcBef>
              <a:buClrTx/>
              <a:buNone/>
            </a:pPr>
            <a:r>
              <a:rPr lang="en-US" sz="2100" b="1" spc="-5" dirty="0">
                <a:solidFill>
                  <a:srgbClr val="FF0000"/>
                </a:solidFill>
                <a:latin typeface="Verdana"/>
                <a:cs typeface="Verdana"/>
              </a:rPr>
              <a:t>Assistant Professor(SG)</a:t>
            </a:r>
            <a:endParaRPr lang="en-US" sz="2100" dirty="0">
              <a:latin typeface="Verdana"/>
              <a:cs typeface="Verdana"/>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6732494" y="5183902"/>
            <a:ext cx="537912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Manoj Kanna K - 210701150</a:t>
            </a:r>
          </a:p>
          <a:p>
            <a:pPr>
              <a:spcBef>
                <a:spcPct val="0"/>
              </a:spcBef>
              <a:buClrTx/>
              <a:buFontTx/>
              <a:buNone/>
            </a:pPr>
            <a:r>
              <a:rPr lang="en-IN" altLang="en-US" sz="2400" b="1" dirty="0">
                <a:solidFill>
                  <a:srgbClr val="FF0000"/>
                </a:solidFill>
              </a:rPr>
              <a:t>Maria Joshin M - 210701153</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100" dirty="0">
                <a:latin typeface="Times New Roman" panose="02020603050405020304" pitchFamily="18" charset="0"/>
                <a:cs typeface="Times New Roman" panose="02020603050405020304" pitchFamily="18" charset="0"/>
              </a:rPr>
              <a:t>Our Project aims to enhance workplace safety at construction sites through real-time monitoring and detection of essential safety gear. The system uses the YOLOv8 deep learning model to identify whether workers are wearing mandatory protective equipment, such as hats, masks, and vests. If any gear is missing, the system triggers an immediate alert through an integrated Django framework, which sends email notifications to supervisors and activates a real-time alarm. Additionally, the project features a Django-based web application that allows safety engineers to monitor workers remotely, providing a streamlined interface for overseeing worker safety in real-time. This project leverages cutting-edge computer vision technology create a </a:t>
            </a:r>
            <a:r>
              <a:rPr lang="en-US" sz="2100" dirty="0" err="1">
                <a:latin typeface="Times New Roman" panose="02020603050405020304" pitchFamily="18" charset="0"/>
                <a:cs typeface="Times New Roman" panose="02020603050405020304" pitchFamily="18" charset="0"/>
              </a:rPr>
              <a:t>safer,more</a:t>
            </a:r>
            <a:r>
              <a:rPr lang="en-US" sz="2100" dirty="0">
                <a:latin typeface="Times New Roman" panose="02020603050405020304" pitchFamily="18" charset="0"/>
                <a:cs typeface="Times New Roman" panose="02020603050405020304" pitchFamily="18" charset="0"/>
              </a:rPr>
              <a:t> efficient working environment by preventing violation</a:t>
            </a:r>
            <a:b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br>
              <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1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lgn="just">
              <a:buNone/>
            </a:pPr>
            <a:endParaRPr lang="en-IN" sz="21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latin typeface="Times New Roman" panose="02020603050405020304" pitchFamily="18" charset="0"/>
                <a:cs typeface="Times New Roman" panose="02020603050405020304" pitchFamily="18" charset="0"/>
              </a:rPr>
              <a:t>Safety management methods are often reactive, relying on manual checks and post-incident interventions, which can lead to accidents and injuries due to non-compliance with safety regulations. The absence of a system that can continuously and automatically detect whether workers are wearing essential protective gear, such as hats, masks, and vests, increases the potential for hazards. Additionally, the inability to provide immediate alerts to safety personnel or supervisors when violations occur further exacerbates the issue.</a:t>
            </a:r>
            <a:r>
              <a:rPr lang="en-US" sz="2400" dirty="0"/>
              <a:t> </a:t>
            </a:r>
            <a:r>
              <a:rPr lang="en-US" sz="2400" dirty="0">
                <a:latin typeface="Times New Roman" panose="02020603050405020304" pitchFamily="18" charset="0"/>
                <a:ea typeface="Tahoma" panose="020B0604030504040204" pitchFamily="34" charset="0"/>
                <a:cs typeface="Times New Roman" panose="02020603050405020304" pitchFamily="18" charset="0"/>
              </a:rPr>
              <a:t>Supervisors and safety engineers do not have an efficient, centralized platform to monitor workers in real time, hindering effective oversight.</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28515481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1900" dirty="0">
                <a:latin typeface="Times New Roman" panose="02020603050405020304" pitchFamily="18" charset="0"/>
                <a:cs typeface="Times New Roman" panose="02020603050405020304" pitchFamily="18" charset="0"/>
              </a:rPr>
              <a:t>Existing systems for ensuring PPE compliance in construction have notable limitations. Manual monitoring, where supervisors check workers’ adherence to safety regulations, is time-consuming, error-prone, and often reactive, leading to missed instances of non-compliance due to human oversight. Static camera surveillance involves fixed cameras monitoring workers, with recordings reviewed manually or using basic motion detection tools, but this approach lacks real-time alerts and automation, rendering it inefficient for immediate action. IoT-based wearables, such as smart helmets or vests with embedded sensors, provide proactive monitoring but come with high costs and require extensive infrastructure, making them less accessible. RFID technology uses tags embedded in PPE gear to track compliance, ensuring workers are equipped, but it cannot visually verify proper usage and relies heavily on well-maintained scanners and tags. Additionally, simple vision-based systems leverage basic computer vision models to identify PPE use from surveillance images, but these systems often depend on outdated or less precise algorithms, resulting in lower detection accuracy. These limitations highlight the need for more advanced, automated, and real-time solutions.</a:t>
            </a:r>
            <a:br>
              <a:rPr kumimoji="0" lang="en-IN" altLang="en-US" sz="19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19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lgn="just">
              <a:buNone/>
            </a:pPr>
            <a:endParaRPr lang="en-IN" sz="19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Detection and Alerts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a YOLOv8-based system that automatically detects whether workers are wearing essential safety gear (hat, mask, vest) and sends immediate email alerts and on-site alarms when violations are detected.</a:t>
            </a:r>
            <a:endParaRPr lang="en-US" alt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Centralized Monitoring Platform</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 user-friendly Django-based web application that allows safety engineers to monitor worker safety compliance in real-time, providing visual insights and enabling prompt intervention.</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None/>
            </a:pPr>
            <a:r>
              <a:rPr lang="en-US" sz="1900" kern="0" dirty="0">
                <a:effectLst/>
                <a:latin typeface="Times New Roman" panose="02020603050405020304" pitchFamily="18" charset="0"/>
                <a:ea typeface="Times New Roman" panose="02020603050405020304" pitchFamily="18" charset="0"/>
                <a:cs typeface="Times New Roman" panose="02020603050405020304" pitchFamily="18" charset="0"/>
              </a:rPr>
              <a:t>Failure to wear personal protective equipment (PPE) such as masks, safety vests, and helmets has resulted in tragic accidents and needless deaths in the construction sector. Due to careless safety violations, numerous employees have suffered serious injuries or tragically lost their lives, underscoring the essential need for efficient monitoring systems that put their health first. By developing a real-time system that guarantees employees are wearing their necessary safety gear while on the job, our initiative aims to address this pressing issue. The method encourages a proactive attitude to safety by precisely determining if employees are wearing the required PPE, fostering an atmosphere where each person feels accountable for their own and their coworkers' safety. An audible alarm will ring and prompt fast action if a worker is discovered to be lacking the necessary personal protective equipment. This creative approach seeks to promote a culture of care and accountability on building sites in addition to increasing awareness of safety compliance. This project aims to create a safer workplace by drastically lowering the risks associated with insufficient PPE usage. This will ensure that every worker can safely return home to their families at the end of each day, demonstrating a commitment to life safety and promoting a safe working environment. </a:t>
            </a:r>
          </a:p>
          <a:p>
            <a:pPr marL="0" indent="0" algn="just">
              <a:buNone/>
            </a:pPr>
            <a:endParaRPr lang="en-IN" sz="1900" dirty="0">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br>
              <a:rPr kumimoji="0" lang="en-IN" altLang="en-US" sz="19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19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19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7</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Zeroth Review</a:t>
            </a:r>
          </a:p>
        </p:txBody>
      </p:sp>
    </p:spTree>
    <p:extLst>
      <p:ext uri="{BB962C8B-B14F-4D97-AF65-F5344CB8AC3E}">
        <p14:creationId xmlns:p14="http://schemas.microsoft.com/office/powerpoint/2010/main" val="2273965067"/>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19</TotalTime>
  <Words>832</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Times New Roman</vt:lpstr>
      <vt:lpstr>Verdana</vt:lpstr>
      <vt:lpstr>Wingdings</vt:lpstr>
      <vt:lpstr>Profile</vt:lpstr>
      <vt:lpstr>PowerPoint Presentation</vt:lpstr>
      <vt:lpstr>Introduction</vt:lpstr>
      <vt:lpstr>Problem Statement and Motivation</vt:lpstr>
      <vt:lpstr>Existing System</vt:lpstr>
      <vt:lpstr>Objectives</vt:lpstr>
      <vt:lpstr>Abstract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maria joshin</cp:lastModifiedBy>
  <cp:revision>4</cp:revision>
  <dcterms:created xsi:type="dcterms:W3CDTF">2023-08-03T04:32:32Z</dcterms:created>
  <dcterms:modified xsi:type="dcterms:W3CDTF">2024-11-19T04:16:55Z</dcterms:modified>
</cp:coreProperties>
</file>