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82c62bd7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82c62bd7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2c62bd7a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82c62bd7a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82c62bd7a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82c62bd7a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82c62bd7a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82c62bd7a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82c62bd7a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82c62bd7a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82c62bd7a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82c62bd7a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82c62bd7a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82c62bd7a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83350" y="1322425"/>
            <a:ext cx="7688100" cy="22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Urban to Rural Population Ratio and Economic Health of a Nation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83352" y="38712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By Manoj Dey, Hamed Yazarloo, and Gautam Gupta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&amp; Summary Slide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the core message or hypothesis of your project.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Describe the questions you asked, and why you asked them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Describe whether you were able to answer these questions to your satisfaction, and briefly summarize your findings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&amp; Data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Elaborate on the questions you asked, describing what kinds of data you needed to answer them, and where you found it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Cleanup &amp; Exploration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the exploration and cleanup process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Discuss insights you had while exploring the data that you didn't anticipate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Discuss any problems that arose after exploring the data, and how you resolved them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Present and discuss interesting figures developed during exploration, ideally with the help of Jupyter Notebook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the steps you took to analyze the data and answer each question you asked in your proposal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Present and discuss interesting figures developed during analysis, ideally with the help of Jupyter Notebook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Discuss your findings. Did you find what you expected to find? If not, why not? What inferences or general conclusions can you draw from your analysis?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Mortem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any difficulties that arose, and how you dealt with them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Discuss any additional questions that came up, but which you didn't have time to answer: What would you research next, if you had two more weeks?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Open-floor Q&amp;A with the audience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