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81" r:id="rId3"/>
    <p:sldId id="258" r:id="rId4"/>
    <p:sldId id="289" r:id="rId5"/>
    <p:sldId id="261" r:id="rId6"/>
    <p:sldId id="284" r:id="rId7"/>
    <p:sldId id="285" r:id="rId8"/>
    <p:sldId id="264" r:id="rId9"/>
    <p:sldId id="288" r:id="rId10"/>
    <p:sldId id="277" r:id="rId11"/>
    <p:sldId id="283" r:id="rId12"/>
    <p:sldId id="282" r:id="rId13"/>
    <p:sldId id="286" r:id="rId14"/>
    <p:sldId id="287" r:id="rId15"/>
    <p:sldId id="280" r:id="rId16"/>
  </p:sldIdLst>
  <p:sldSz cx="12192000" cy="6858000"/>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Google Shape;3;n">
            <a:extLst>
              <a:ext uri="{FF2B5EF4-FFF2-40B4-BE49-F238E27FC236}">
                <a16:creationId xmlns:a16="http://schemas.microsoft.com/office/drawing/2014/main" id="{76B23C6A-0CF5-AB8A-7C80-4FF881D05968}"/>
              </a:ext>
            </a:extLst>
          </p:cNvPr>
          <p:cNvSpPr txBox="1">
            <a:spLocks noGrp="1"/>
          </p:cNvSpPr>
          <p:nvPr>
            <p:ph type="hdr" idx="2"/>
          </p:nvPr>
        </p:nvSpPr>
        <p:spPr bwMode="auto">
          <a:xfrm>
            <a:off x="0" y="0"/>
            <a:ext cx="2971800" cy="458788"/>
          </a:xfrm>
          <a:prstGeom prst="rect">
            <a:avLst/>
          </a:prstGeom>
          <a:noFill/>
          <a:ln>
            <a:noFill/>
          </a:ln>
        </p:spPr>
        <p:txBody>
          <a:bodyPr vert="horz" wrap="square" lIns="91425" tIns="45700" rIns="91425" bIns="45700" numCol="1" anchor="t" anchorCtr="0" compatLnSpc="1">
            <a:prstTxWarp prst="textNoShape">
              <a:avLst/>
            </a:prstTxWarp>
          </a:bodyPr>
          <a:lstStyle>
            <a:lvl1pPr eaLnBrk="1" hangingPunct="1">
              <a:buClr>
                <a:srgbClr val="000000"/>
              </a:buClr>
              <a:buSzPts val="1400"/>
              <a:buFont typeface="Arial" panose="020B0604020202020204" pitchFamily="34" charset="0"/>
              <a:buNone/>
              <a:defRPr sz="1200">
                <a:latin typeface="Calibri" panose="020F0502020204030204" pitchFamily="34" charset="0"/>
                <a:sym typeface="Calibri" panose="020F0502020204030204" pitchFamily="34" charset="0"/>
              </a:defRPr>
            </a:lvl1pPr>
          </a:lstStyle>
          <a:p>
            <a:pPr>
              <a:defRPr/>
            </a:pPr>
            <a:endParaRPr lang="en-US"/>
          </a:p>
        </p:txBody>
      </p:sp>
      <p:sp>
        <p:nvSpPr>
          <p:cNvPr id="2051" name="Google Shape;4;n">
            <a:extLst>
              <a:ext uri="{FF2B5EF4-FFF2-40B4-BE49-F238E27FC236}">
                <a16:creationId xmlns:a16="http://schemas.microsoft.com/office/drawing/2014/main" id="{F63C3B3E-2059-C5B9-C116-3362FFA5A178}"/>
              </a:ext>
            </a:extLst>
          </p:cNvPr>
          <p:cNvSpPr txBox="1">
            <a:spLocks noGrp="1"/>
          </p:cNvSpPr>
          <p:nvPr>
            <p:ph type="dt" idx="10"/>
          </p:nvPr>
        </p:nvSpPr>
        <p:spPr bwMode="auto">
          <a:xfrm>
            <a:off x="3884613" y="0"/>
            <a:ext cx="2971800" cy="458788"/>
          </a:xfrm>
          <a:prstGeom prst="rect">
            <a:avLst/>
          </a:prstGeom>
          <a:noFill/>
          <a:ln>
            <a:noFill/>
          </a:ln>
        </p:spPr>
        <p:txBody>
          <a:bodyPr vert="horz" wrap="square" lIns="91425" tIns="45700" rIns="91425" bIns="45700" numCol="1" anchor="t" anchorCtr="0" compatLnSpc="1">
            <a:prstTxWarp prst="textNoShape">
              <a:avLst/>
            </a:prstTxWarp>
          </a:bodyPr>
          <a:lstStyle>
            <a:lvl1pPr algn="r" eaLnBrk="1" hangingPunct="1">
              <a:buClr>
                <a:srgbClr val="000000"/>
              </a:buClr>
              <a:buSzPts val="1400"/>
              <a:buFont typeface="Arial" panose="020B0604020202020204" pitchFamily="34" charset="0"/>
              <a:buNone/>
              <a:defRPr sz="1200">
                <a:latin typeface="Calibri" panose="020F0502020204030204" pitchFamily="34" charset="0"/>
                <a:sym typeface="Calibri" panose="020F0502020204030204" pitchFamily="34" charset="0"/>
              </a:defRPr>
            </a:lvl1pPr>
          </a:lstStyle>
          <a:p>
            <a:pPr>
              <a:defRPr/>
            </a:pPr>
            <a:endParaRPr lang="en-US"/>
          </a:p>
        </p:txBody>
      </p:sp>
      <p:sp>
        <p:nvSpPr>
          <p:cNvPr id="2052" name="Google Shape;5;n">
            <a:extLst>
              <a:ext uri="{FF2B5EF4-FFF2-40B4-BE49-F238E27FC236}">
                <a16:creationId xmlns:a16="http://schemas.microsoft.com/office/drawing/2014/main" id="{0F75653C-69C2-6E6E-E585-2322AF8E31D4}"/>
              </a:ext>
            </a:extLst>
          </p:cNvPr>
          <p:cNvSpPr>
            <a:spLocks noGrp="1" noRot="1" noChangeAspect="1"/>
          </p:cNvSpPr>
          <p:nvPr>
            <p:ph type="sldImg" idx="3"/>
          </p:nvPr>
        </p:nvSpPr>
        <p:spPr bwMode="auto">
          <a:xfrm>
            <a:off x="685800" y="1143000"/>
            <a:ext cx="5486400" cy="30861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sp>
      <p:sp>
        <p:nvSpPr>
          <p:cNvPr id="2053" name="Google Shape;6;n">
            <a:extLst>
              <a:ext uri="{FF2B5EF4-FFF2-40B4-BE49-F238E27FC236}">
                <a16:creationId xmlns:a16="http://schemas.microsoft.com/office/drawing/2014/main" id="{CC5B85E2-8F81-8E91-D89E-10A85E516E95}"/>
              </a:ext>
            </a:extLst>
          </p:cNvPr>
          <p:cNvSpPr txBox="1">
            <a:spLocks noGrp="1"/>
          </p:cNvSpPr>
          <p:nvPr>
            <p:ph type="body" idx="1"/>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t" anchorCtr="0" compatLnSpc="1">
            <a:prstTxWarp prst="textNoShape">
              <a:avLst/>
            </a:prstTxWarp>
          </a:bodyPr>
          <a:lstStyle/>
          <a:p>
            <a:pPr lvl="0"/>
            <a:endParaRPr lang="en-US" altLang="en-US">
              <a:sym typeface="Arial" panose="020B0604020202020204" pitchFamily="34" charset="0"/>
            </a:endParaRPr>
          </a:p>
        </p:txBody>
      </p:sp>
      <p:sp>
        <p:nvSpPr>
          <p:cNvPr id="2054" name="Google Shape;7;n">
            <a:extLst>
              <a:ext uri="{FF2B5EF4-FFF2-40B4-BE49-F238E27FC236}">
                <a16:creationId xmlns:a16="http://schemas.microsoft.com/office/drawing/2014/main" id="{4FA21049-DA98-0BB2-2F59-F2F9B461D7E5}"/>
              </a:ext>
            </a:extLst>
          </p:cNvPr>
          <p:cNvSpPr txBox="1">
            <a:spLocks noGrp="1"/>
          </p:cNvSpPr>
          <p:nvPr>
            <p:ph type="ftr" idx="11"/>
          </p:nvPr>
        </p:nvSpPr>
        <p:spPr bwMode="auto">
          <a:xfrm>
            <a:off x="0" y="8685213"/>
            <a:ext cx="2971800" cy="458787"/>
          </a:xfrm>
          <a:prstGeom prst="rect">
            <a:avLst/>
          </a:prstGeom>
          <a:noFill/>
          <a:ln>
            <a:noFill/>
          </a:ln>
        </p:spPr>
        <p:txBody>
          <a:bodyPr vert="horz" wrap="square" lIns="91425" tIns="45700" rIns="91425" bIns="45700" numCol="1" anchor="b" anchorCtr="0" compatLnSpc="1">
            <a:prstTxWarp prst="textNoShape">
              <a:avLst/>
            </a:prstTxWarp>
          </a:bodyPr>
          <a:lstStyle>
            <a:lvl1pPr eaLnBrk="1" hangingPunct="1">
              <a:buClr>
                <a:srgbClr val="000000"/>
              </a:buClr>
              <a:buSzPts val="1400"/>
              <a:buFont typeface="Arial" panose="020B0604020202020204" pitchFamily="34" charset="0"/>
              <a:buNone/>
              <a:defRPr sz="1200">
                <a:latin typeface="Calibri" panose="020F0502020204030204" pitchFamily="34" charset="0"/>
                <a:sym typeface="Calibri" panose="020F0502020204030204" pitchFamily="34" charset="0"/>
              </a:defRPr>
            </a:lvl1pPr>
          </a:lstStyle>
          <a:p>
            <a:pPr>
              <a:defRPr/>
            </a:pPr>
            <a:endParaRPr lang="en-US"/>
          </a:p>
        </p:txBody>
      </p:sp>
      <p:sp>
        <p:nvSpPr>
          <p:cNvPr id="2055" name="Google Shape;8;n">
            <a:extLst>
              <a:ext uri="{FF2B5EF4-FFF2-40B4-BE49-F238E27FC236}">
                <a16:creationId xmlns:a16="http://schemas.microsoft.com/office/drawing/2014/main" id="{998A7EA4-C0CF-828F-C509-D487BB4FCBD1}"/>
              </a:ext>
            </a:extLst>
          </p:cNvPr>
          <p:cNvSpPr txBox="1">
            <a:spLocks noGrp="1"/>
          </p:cNvSpPr>
          <p:nvPr>
            <p:ph type="sldNum" idx="12"/>
          </p:nvPr>
        </p:nvSpPr>
        <p:spPr bwMode="auto">
          <a:xfrm>
            <a:off x="3884613" y="8685213"/>
            <a:ext cx="2971800" cy="458787"/>
          </a:xfrm>
          <a:prstGeom prst="rect">
            <a:avLst/>
          </a:prstGeom>
          <a:noFill/>
          <a:ln>
            <a:noFill/>
          </a:ln>
        </p:spPr>
        <p:txBody>
          <a:bodyPr vert="horz" wrap="square" lIns="91425" tIns="45700" rIns="91425" bIns="45700" numCol="1" anchor="b" anchorCtr="0" compatLnSpc="1">
            <a:prstTxWarp prst="textNoShape">
              <a:avLst/>
            </a:prstTxWarp>
          </a:bodyPr>
          <a:lstStyle>
            <a:lvl1pPr algn="r" eaLnBrk="1" hangingPunct="1">
              <a:buClr>
                <a:srgbClr val="000000"/>
              </a:buClr>
              <a:buFont typeface="Arial" panose="020B0604020202020204" pitchFamily="34" charset="0"/>
              <a:buNone/>
              <a:defRPr sz="1200">
                <a:latin typeface="Calibri" panose="020F0502020204030204" pitchFamily="34" charset="0"/>
                <a:sym typeface="Calibri" panose="020F0502020204030204" pitchFamily="34" charset="0"/>
              </a:defRPr>
            </a:lvl1pPr>
          </a:lstStyle>
          <a:p>
            <a:pPr>
              <a:defRPr/>
            </a:pPr>
            <a:fld id="{16DE3542-09C4-4396-B950-C60292111DD6}" type="slidenum">
              <a:rPr lang="en-US" altLang="en-US"/>
              <a:pPr>
                <a:defRPr/>
              </a:pPr>
              <a:t>‹#›</a:t>
            </a:fld>
            <a:endParaRPr lang="en-US" altLang="en-US"/>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L="457200"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marL="914400" lvl="1"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marL="1371600" lvl="2"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marL="1828800" lvl="3"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marL="2286000" lvl="4"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8" name="Google Shape;85;p1:notes">
            <a:extLst>
              <a:ext uri="{FF2B5EF4-FFF2-40B4-BE49-F238E27FC236}">
                <a16:creationId xmlns:a16="http://schemas.microsoft.com/office/drawing/2014/main" id="{61DB55EE-EF60-B53C-F149-50E20351F911}"/>
              </a:ext>
            </a:extLst>
          </p:cNvPr>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4099" name="Google Shape;86;p1:notes">
            <a:extLst>
              <a:ext uri="{FF2B5EF4-FFF2-40B4-BE49-F238E27FC236}">
                <a16:creationId xmlns:a16="http://schemas.microsoft.com/office/drawing/2014/main" id="{4444329E-FB92-EA72-63BD-46030860DA88}"/>
              </a:ext>
            </a:extLst>
          </p:cNvPr>
          <p:cNvSpPr>
            <a:spLocks noGrp="1" noRot="1" noChangeAspect="1" noTextEdit="1"/>
          </p:cNvSpPr>
          <p:nvPr>
            <p:ph type="sldImg" idx="2"/>
          </p:nvPr>
        </p:nvSpPr>
        <p:spPr>
          <a:noFill/>
          <a:ln>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70" name="Google Shape;107;g1c0d980b08a_19_11:notes">
            <a:extLst>
              <a:ext uri="{FF2B5EF4-FFF2-40B4-BE49-F238E27FC236}">
                <a16:creationId xmlns:a16="http://schemas.microsoft.com/office/drawing/2014/main" id="{B36CBE53-75C4-C74C-96F7-CDE2805F91E9}"/>
              </a:ext>
            </a:extLst>
          </p:cNvPr>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7171" name="Google Shape;108;g1c0d980b08a_19_11:notes">
            <a:extLst>
              <a:ext uri="{FF2B5EF4-FFF2-40B4-BE49-F238E27FC236}">
                <a16:creationId xmlns:a16="http://schemas.microsoft.com/office/drawing/2014/main" id="{5469F148-E701-3692-6AF7-FA534D44B47C}"/>
              </a:ext>
            </a:extLst>
          </p:cNvPr>
          <p:cNvSpPr>
            <a:spLocks noGrp="1" noRot="1" noChangeAspect="1" noTextEdit="1"/>
          </p:cNvSpPr>
          <p:nvPr>
            <p:ph type="sldImg" idx="2"/>
          </p:nvPr>
        </p:nvSpPr>
        <p:spPr>
          <a:noFill/>
          <a:ln>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218" name="Google Shape;96;g1c0d980b08a_19_1:notes">
            <a:extLst>
              <a:ext uri="{FF2B5EF4-FFF2-40B4-BE49-F238E27FC236}">
                <a16:creationId xmlns:a16="http://schemas.microsoft.com/office/drawing/2014/main" id="{82FB7652-7CC5-EF6C-39BD-CED619733570}"/>
              </a:ext>
            </a:extLst>
          </p:cNvPr>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9219" name="Google Shape;97;g1c0d980b08a_19_1:notes">
            <a:extLst>
              <a:ext uri="{FF2B5EF4-FFF2-40B4-BE49-F238E27FC236}">
                <a16:creationId xmlns:a16="http://schemas.microsoft.com/office/drawing/2014/main" id="{9AEADB97-463F-AC1E-E095-A7FAA74FE1B6}"/>
              </a:ext>
            </a:extLst>
          </p:cNvPr>
          <p:cNvSpPr>
            <a:spLocks noGrp="1" noRot="1" noChangeAspect="1" noTextEdit="1"/>
          </p:cNvSpPr>
          <p:nvPr>
            <p:ph type="sldImg" idx="2"/>
          </p:nvPr>
        </p:nvSpPr>
        <p:spPr>
          <a:noFill/>
          <a:ln>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6" name="Google Shape;96;g1c0d980b08a_19_1:notes">
            <a:extLst>
              <a:ext uri="{FF2B5EF4-FFF2-40B4-BE49-F238E27FC236}">
                <a16:creationId xmlns:a16="http://schemas.microsoft.com/office/drawing/2014/main" id="{C48159C6-7FD2-DFC6-72E0-4399A1F291A9}"/>
              </a:ext>
            </a:extLst>
          </p:cNvPr>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1267" name="Google Shape;97;g1c0d980b08a_19_1:notes">
            <a:extLst>
              <a:ext uri="{FF2B5EF4-FFF2-40B4-BE49-F238E27FC236}">
                <a16:creationId xmlns:a16="http://schemas.microsoft.com/office/drawing/2014/main" id="{1C2629AD-94A5-EC2E-CDB9-1C5E43EAC049}"/>
              </a:ext>
            </a:extLst>
          </p:cNvPr>
          <p:cNvSpPr>
            <a:spLocks noGrp="1" noRot="1" noChangeAspect="1" noTextEdit="1"/>
          </p:cNvSpPr>
          <p:nvPr>
            <p:ph type="sldImg" idx="2"/>
          </p:nvPr>
        </p:nvSpPr>
        <p:spPr>
          <a:noFill/>
          <a:ln>
            <a:headEnd/>
            <a:tailE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4" name="Google Shape;96;g1c0d980b08a_19_1:notes">
            <a:extLst>
              <a:ext uri="{FF2B5EF4-FFF2-40B4-BE49-F238E27FC236}">
                <a16:creationId xmlns:a16="http://schemas.microsoft.com/office/drawing/2014/main" id="{F40DAE72-678F-C04E-E65D-CACAFBE4696F}"/>
              </a:ext>
            </a:extLst>
          </p:cNvPr>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3315" name="Google Shape;97;g1c0d980b08a_19_1:notes">
            <a:extLst>
              <a:ext uri="{FF2B5EF4-FFF2-40B4-BE49-F238E27FC236}">
                <a16:creationId xmlns:a16="http://schemas.microsoft.com/office/drawing/2014/main" id="{C17EFBF1-9379-F5D8-0A1E-8399666DF498}"/>
              </a:ext>
            </a:extLst>
          </p:cNvPr>
          <p:cNvSpPr>
            <a:spLocks noGrp="1" noRot="1" noChangeAspect="1" noTextEdit="1"/>
          </p:cNvSpPr>
          <p:nvPr>
            <p:ph type="sldImg" idx="2"/>
          </p:nvPr>
        </p:nvSpPr>
        <p:spPr>
          <a:noFill/>
          <a:ln>
            <a:headEnd/>
            <a:tailEn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Google Shape;96;g1c0d980b08a_19_1:notes">
            <a:extLst>
              <a:ext uri="{FF2B5EF4-FFF2-40B4-BE49-F238E27FC236}">
                <a16:creationId xmlns:a16="http://schemas.microsoft.com/office/drawing/2014/main" id="{FC0BBF90-CD0D-63AF-F113-F18FAB6A3297}"/>
              </a:ext>
            </a:extLst>
          </p:cNvPr>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5363" name="Google Shape;97;g1c0d980b08a_19_1:notes">
            <a:extLst>
              <a:ext uri="{FF2B5EF4-FFF2-40B4-BE49-F238E27FC236}">
                <a16:creationId xmlns:a16="http://schemas.microsoft.com/office/drawing/2014/main" id="{EA6E541C-2777-9386-8389-2AB6C309A582}"/>
              </a:ext>
            </a:extLst>
          </p:cNvPr>
          <p:cNvSpPr>
            <a:spLocks noGrp="1" noRot="1" noChangeAspect="1" noTextEdit="1"/>
          </p:cNvSpPr>
          <p:nvPr>
            <p:ph type="sldImg" idx="2"/>
          </p:nvPr>
        </p:nvSpPr>
        <p:spPr>
          <a:noFill/>
          <a:ln>
            <a:headEnd/>
            <a:tailEn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410" name="Google Shape;96;g1c0d980b08a_19_1:notes">
            <a:extLst>
              <a:ext uri="{FF2B5EF4-FFF2-40B4-BE49-F238E27FC236}">
                <a16:creationId xmlns:a16="http://schemas.microsoft.com/office/drawing/2014/main" id="{BDAF98B2-011B-A771-E094-78923D819AFE}"/>
              </a:ext>
            </a:extLst>
          </p:cNvPr>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7411" name="Google Shape;97;g1c0d980b08a_19_1:notes">
            <a:extLst>
              <a:ext uri="{FF2B5EF4-FFF2-40B4-BE49-F238E27FC236}">
                <a16:creationId xmlns:a16="http://schemas.microsoft.com/office/drawing/2014/main" id="{01B24C80-8654-954A-97A2-AA7D605D6D9C}"/>
              </a:ext>
            </a:extLst>
          </p:cNvPr>
          <p:cNvSpPr>
            <a:spLocks noGrp="1" noRot="1" noChangeAspect="1" noTextEdit="1"/>
          </p:cNvSpPr>
          <p:nvPr>
            <p:ph type="sldImg" idx="2"/>
          </p:nvPr>
        </p:nvSpPr>
        <p:spPr>
          <a:noFill/>
          <a:ln>
            <a:headEnd/>
            <a:tailEn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458" name="Google Shape;96;g1c0d980b08a_19_1:notes">
            <a:extLst>
              <a:ext uri="{FF2B5EF4-FFF2-40B4-BE49-F238E27FC236}">
                <a16:creationId xmlns:a16="http://schemas.microsoft.com/office/drawing/2014/main" id="{4CCF926D-F6A1-E2AC-2FE2-991CFF02BCD4}"/>
              </a:ext>
            </a:extLst>
          </p:cNvPr>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9459" name="Google Shape;97;g1c0d980b08a_19_1:notes">
            <a:extLst>
              <a:ext uri="{FF2B5EF4-FFF2-40B4-BE49-F238E27FC236}">
                <a16:creationId xmlns:a16="http://schemas.microsoft.com/office/drawing/2014/main" id="{FF3457FA-0CCE-F464-1424-AB26C94B0718}"/>
              </a:ext>
            </a:extLst>
          </p:cNvPr>
          <p:cNvSpPr>
            <a:spLocks noGrp="1" noRot="1" noChangeAspect="1" noTextEdit="1"/>
          </p:cNvSpPr>
          <p:nvPr>
            <p:ph type="sldImg" idx="2"/>
          </p:nvPr>
        </p:nvSpPr>
        <p:spPr>
          <a:noFill/>
          <a:ln>
            <a:headEnd/>
            <a:tailE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5"/>
          <p:cNvSpPr txBox="1">
            <a:spLocks noGrp="1"/>
          </p:cNvSpPr>
          <p:nvPr>
            <p:ph type="ctrTitle"/>
          </p:nvPr>
        </p:nvSpPr>
        <p:spPr>
          <a:xfrm>
            <a:off x="1524000" y="1122363"/>
            <a:ext cx="9144000" cy="2387600"/>
          </a:xfrm>
          <a:prstGeom prst="rect">
            <a:avLst/>
          </a:prstGeom>
          <a:noFill/>
          <a:ln>
            <a:noFill/>
          </a:ln>
        </p:spPr>
        <p:txBody>
          <a:bodyPr spcFirstLastPara="1" anchor="b">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
          <p:cNvSpPr txBox="1">
            <a:spLocks noGrp="1"/>
          </p:cNvSpPr>
          <p:nvPr>
            <p:ph type="subTitle" idx="1"/>
          </p:nvPr>
        </p:nvSpPr>
        <p:spPr>
          <a:xfrm>
            <a:off x="1524000" y="3602038"/>
            <a:ext cx="9144000" cy="1655762"/>
          </a:xfrm>
          <a:prstGeom prst="rect">
            <a:avLst/>
          </a:prstGeom>
          <a:noFill/>
          <a:ln>
            <a:noFill/>
          </a:ln>
        </p:spPr>
        <p:txBody>
          <a:bodyPr spcFirstLastPara="1">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 name="Google Shape;12;p4">
            <a:extLst>
              <a:ext uri="{FF2B5EF4-FFF2-40B4-BE49-F238E27FC236}">
                <a16:creationId xmlns:a16="http://schemas.microsoft.com/office/drawing/2014/main" id="{9FC64162-9557-FAEC-3534-EBD590352950}"/>
              </a:ext>
            </a:extLst>
          </p:cNvPr>
          <p:cNvSpPr txBox="1">
            <a:spLocks noGrp="1"/>
          </p:cNvSpPr>
          <p:nvPr>
            <p:ph type="dt" idx="11"/>
          </p:nvPr>
        </p:nvSpPr>
        <p:spPr>
          <a:ln/>
        </p:spPr>
        <p:txBody>
          <a:bodyPr/>
          <a:lstStyle>
            <a:lvl1pPr>
              <a:defRPr/>
            </a:lvl1pPr>
          </a:lstStyle>
          <a:p>
            <a:pPr>
              <a:defRPr/>
            </a:pPr>
            <a:endParaRPr lang="en-US"/>
          </a:p>
        </p:txBody>
      </p:sp>
      <p:sp>
        <p:nvSpPr>
          <p:cNvPr id="3" name="Google Shape;13;p4">
            <a:extLst>
              <a:ext uri="{FF2B5EF4-FFF2-40B4-BE49-F238E27FC236}">
                <a16:creationId xmlns:a16="http://schemas.microsoft.com/office/drawing/2014/main" id="{2A7EF349-640C-62E1-F3C9-AFA038284E14}"/>
              </a:ext>
            </a:extLst>
          </p:cNvPr>
          <p:cNvSpPr txBox="1">
            <a:spLocks noGrp="1"/>
          </p:cNvSpPr>
          <p:nvPr>
            <p:ph type="ftr" idx="12"/>
          </p:nvPr>
        </p:nvSpPr>
        <p:spPr>
          <a:ln/>
        </p:spPr>
        <p:txBody>
          <a:bodyPr/>
          <a:lstStyle>
            <a:lvl1pPr>
              <a:defRPr/>
            </a:lvl1pPr>
          </a:lstStyle>
          <a:p>
            <a:pPr>
              <a:defRPr/>
            </a:pPr>
            <a:endParaRPr lang="en-US"/>
          </a:p>
        </p:txBody>
      </p:sp>
      <p:sp>
        <p:nvSpPr>
          <p:cNvPr id="4" name="Google Shape;14;p4">
            <a:extLst>
              <a:ext uri="{FF2B5EF4-FFF2-40B4-BE49-F238E27FC236}">
                <a16:creationId xmlns:a16="http://schemas.microsoft.com/office/drawing/2014/main" id="{277E0C81-E0DF-8B17-48F9-8AD49980022A}"/>
              </a:ext>
            </a:extLst>
          </p:cNvPr>
          <p:cNvSpPr txBox="1">
            <a:spLocks noGrp="1"/>
          </p:cNvSpPr>
          <p:nvPr>
            <p:ph type="sldNum" idx="13"/>
          </p:nvPr>
        </p:nvSpPr>
        <p:spPr>
          <a:ln/>
        </p:spPr>
        <p:txBody>
          <a:bodyPr/>
          <a:lstStyle>
            <a:lvl1pPr>
              <a:defRPr/>
            </a:lvl1pPr>
          </a:lstStyle>
          <a:p>
            <a:pPr>
              <a:defRPr/>
            </a:pPr>
            <a:fld id="{FD5BC135-C988-47E6-B89D-46BDC3DF03B8}" type="slidenum">
              <a:rPr lang="en-US" altLang="en-US"/>
              <a:pPr>
                <a:defRPr/>
              </a:pPr>
              <a:t>‹#›</a:t>
            </a:fld>
            <a:endParaRPr lang="en-US" altLang="en-US"/>
          </a:p>
        </p:txBody>
      </p:sp>
    </p:spTree>
    <p:extLst>
      <p:ext uri="{BB962C8B-B14F-4D97-AF65-F5344CB8AC3E}">
        <p14:creationId xmlns:p14="http://schemas.microsoft.com/office/powerpoint/2010/main" val="153851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838200" y="365125"/>
            <a:ext cx="10515600" cy="1325563"/>
          </a:xfrm>
          <a:prstGeom prst="rect">
            <a:avLst/>
          </a:prstGeom>
          <a:noFill/>
          <a:ln>
            <a:noFill/>
          </a:ln>
        </p:spPr>
        <p:txBody>
          <a:bodyPr spcFirstLastPara="1">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4"/>
          <p:cNvSpPr txBox="1">
            <a:spLocks noGrp="1"/>
          </p:cNvSpPr>
          <p:nvPr>
            <p:ph type="body" idx="1"/>
          </p:nvPr>
        </p:nvSpPr>
        <p:spPr>
          <a:xfrm rot="5400000">
            <a:off x="3920331" y="-1256506"/>
            <a:ext cx="4351338" cy="10515600"/>
          </a:xfrm>
          <a:prstGeom prst="rect">
            <a:avLst/>
          </a:prstGeom>
          <a:noFill/>
          <a:ln>
            <a:noFill/>
          </a:ln>
        </p:spPr>
        <p:txBody>
          <a:bodyPr spcFirstLastPara="1">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 name="Google Shape;12;p4">
            <a:extLst>
              <a:ext uri="{FF2B5EF4-FFF2-40B4-BE49-F238E27FC236}">
                <a16:creationId xmlns:a16="http://schemas.microsoft.com/office/drawing/2014/main" id="{82562F3D-6B26-619D-FBF4-6D28FA1077D5}"/>
              </a:ext>
            </a:extLst>
          </p:cNvPr>
          <p:cNvSpPr txBox="1">
            <a:spLocks noGrp="1"/>
          </p:cNvSpPr>
          <p:nvPr>
            <p:ph type="dt" idx="11"/>
          </p:nvPr>
        </p:nvSpPr>
        <p:spPr>
          <a:ln/>
        </p:spPr>
        <p:txBody>
          <a:bodyPr/>
          <a:lstStyle>
            <a:lvl1pPr>
              <a:defRPr/>
            </a:lvl1pPr>
          </a:lstStyle>
          <a:p>
            <a:pPr>
              <a:defRPr/>
            </a:pPr>
            <a:endParaRPr lang="en-US"/>
          </a:p>
        </p:txBody>
      </p:sp>
      <p:sp>
        <p:nvSpPr>
          <p:cNvPr id="3" name="Google Shape;13;p4">
            <a:extLst>
              <a:ext uri="{FF2B5EF4-FFF2-40B4-BE49-F238E27FC236}">
                <a16:creationId xmlns:a16="http://schemas.microsoft.com/office/drawing/2014/main" id="{A5B304EA-CAA6-5C65-49E4-C232E1FE9AF3}"/>
              </a:ext>
            </a:extLst>
          </p:cNvPr>
          <p:cNvSpPr txBox="1">
            <a:spLocks noGrp="1"/>
          </p:cNvSpPr>
          <p:nvPr>
            <p:ph type="ftr" idx="12"/>
          </p:nvPr>
        </p:nvSpPr>
        <p:spPr>
          <a:ln/>
        </p:spPr>
        <p:txBody>
          <a:bodyPr/>
          <a:lstStyle>
            <a:lvl1pPr>
              <a:defRPr/>
            </a:lvl1pPr>
          </a:lstStyle>
          <a:p>
            <a:pPr>
              <a:defRPr/>
            </a:pPr>
            <a:endParaRPr lang="en-US"/>
          </a:p>
        </p:txBody>
      </p:sp>
      <p:sp>
        <p:nvSpPr>
          <p:cNvPr id="4" name="Google Shape;14;p4">
            <a:extLst>
              <a:ext uri="{FF2B5EF4-FFF2-40B4-BE49-F238E27FC236}">
                <a16:creationId xmlns:a16="http://schemas.microsoft.com/office/drawing/2014/main" id="{B4E9A658-0C94-E299-1326-6229CF45461D}"/>
              </a:ext>
            </a:extLst>
          </p:cNvPr>
          <p:cNvSpPr txBox="1">
            <a:spLocks noGrp="1"/>
          </p:cNvSpPr>
          <p:nvPr>
            <p:ph type="sldNum" idx="13"/>
          </p:nvPr>
        </p:nvSpPr>
        <p:spPr>
          <a:ln/>
        </p:spPr>
        <p:txBody>
          <a:bodyPr/>
          <a:lstStyle>
            <a:lvl1pPr>
              <a:defRPr/>
            </a:lvl1pPr>
          </a:lstStyle>
          <a:p>
            <a:pPr>
              <a:defRPr/>
            </a:pPr>
            <a:fld id="{E1D7CBF4-E501-4E9D-8967-42836F94DF44}" type="slidenum">
              <a:rPr lang="en-US" altLang="en-US"/>
              <a:pPr>
                <a:defRPr/>
              </a:pPr>
              <a:t>‹#›</a:t>
            </a:fld>
            <a:endParaRPr lang="en-US" altLang="en-US"/>
          </a:p>
        </p:txBody>
      </p:sp>
    </p:spTree>
    <p:extLst>
      <p:ext uri="{BB962C8B-B14F-4D97-AF65-F5344CB8AC3E}">
        <p14:creationId xmlns:p14="http://schemas.microsoft.com/office/powerpoint/2010/main" val="688824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rot="5400000">
            <a:off x="7133431" y="1956594"/>
            <a:ext cx="5811838" cy="2628900"/>
          </a:xfrm>
          <a:prstGeom prst="rect">
            <a:avLst/>
          </a:prstGeom>
          <a:noFill/>
          <a:ln>
            <a:noFill/>
          </a:ln>
        </p:spPr>
        <p:txBody>
          <a:bodyPr spcFirstLastPara="1">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5"/>
          <p:cNvSpPr txBox="1">
            <a:spLocks noGrp="1"/>
          </p:cNvSpPr>
          <p:nvPr>
            <p:ph type="body" idx="1"/>
          </p:nvPr>
        </p:nvSpPr>
        <p:spPr>
          <a:xfrm rot="5400000">
            <a:off x="1799431" y="-596106"/>
            <a:ext cx="5811838" cy="7734300"/>
          </a:xfrm>
          <a:prstGeom prst="rect">
            <a:avLst/>
          </a:prstGeom>
          <a:noFill/>
          <a:ln>
            <a:noFill/>
          </a:ln>
        </p:spPr>
        <p:txBody>
          <a:bodyPr spcFirstLastPara="1">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 name="Google Shape;12;p4">
            <a:extLst>
              <a:ext uri="{FF2B5EF4-FFF2-40B4-BE49-F238E27FC236}">
                <a16:creationId xmlns:a16="http://schemas.microsoft.com/office/drawing/2014/main" id="{009E0746-B1C0-AB42-0FEC-157D0AC6C27C}"/>
              </a:ext>
            </a:extLst>
          </p:cNvPr>
          <p:cNvSpPr txBox="1">
            <a:spLocks noGrp="1"/>
          </p:cNvSpPr>
          <p:nvPr>
            <p:ph type="dt" idx="11"/>
          </p:nvPr>
        </p:nvSpPr>
        <p:spPr>
          <a:ln/>
        </p:spPr>
        <p:txBody>
          <a:bodyPr/>
          <a:lstStyle>
            <a:lvl1pPr>
              <a:defRPr/>
            </a:lvl1pPr>
          </a:lstStyle>
          <a:p>
            <a:pPr>
              <a:defRPr/>
            </a:pPr>
            <a:endParaRPr lang="en-US"/>
          </a:p>
        </p:txBody>
      </p:sp>
      <p:sp>
        <p:nvSpPr>
          <p:cNvPr id="3" name="Google Shape;13;p4">
            <a:extLst>
              <a:ext uri="{FF2B5EF4-FFF2-40B4-BE49-F238E27FC236}">
                <a16:creationId xmlns:a16="http://schemas.microsoft.com/office/drawing/2014/main" id="{7BDAED73-7F68-5CC6-0AAC-B59CACD694BA}"/>
              </a:ext>
            </a:extLst>
          </p:cNvPr>
          <p:cNvSpPr txBox="1">
            <a:spLocks noGrp="1"/>
          </p:cNvSpPr>
          <p:nvPr>
            <p:ph type="ftr" idx="12"/>
          </p:nvPr>
        </p:nvSpPr>
        <p:spPr>
          <a:ln/>
        </p:spPr>
        <p:txBody>
          <a:bodyPr/>
          <a:lstStyle>
            <a:lvl1pPr>
              <a:defRPr/>
            </a:lvl1pPr>
          </a:lstStyle>
          <a:p>
            <a:pPr>
              <a:defRPr/>
            </a:pPr>
            <a:endParaRPr lang="en-US"/>
          </a:p>
        </p:txBody>
      </p:sp>
      <p:sp>
        <p:nvSpPr>
          <p:cNvPr id="4" name="Google Shape;14;p4">
            <a:extLst>
              <a:ext uri="{FF2B5EF4-FFF2-40B4-BE49-F238E27FC236}">
                <a16:creationId xmlns:a16="http://schemas.microsoft.com/office/drawing/2014/main" id="{8205862A-8034-0CA0-D901-8ABE0FC47E35}"/>
              </a:ext>
            </a:extLst>
          </p:cNvPr>
          <p:cNvSpPr txBox="1">
            <a:spLocks noGrp="1"/>
          </p:cNvSpPr>
          <p:nvPr>
            <p:ph type="sldNum" idx="13"/>
          </p:nvPr>
        </p:nvSpPr>
        <p:spPr>
          <a:ln/>
        </p:spPr>
        <p:txBody>
          <a:bodyPr/>
          <a:lstStyle>
            <a:lvl1pPr>
              <a:defRPr/>
            </a:lvl1pPr>
          </a:lstStyle>
          <a:p>
            <a:pPr>
              <a:defRPr/>
            </a:pPr>
            <a:fld id="{0E83A7EC-ED13-4209-8544-256F71E5FF0D}" type="slidenum">
              <a:rPr lang="en-US" altLang="en-US"/>
              <a:pPr>
                <a:defRPr/>
              </a:pPr>
              <a:t>‹#›</a:t>
            </a:fld>
            <a:endParaRPr lang="en-US" altLang="en-US"/>
          </a:p>
        </p:txBody>
      </p:sp>
    </p:spTree>
    <p:extLst>
      <p:ext uri="{BB962C8B-B14F-4D97-AF65-F5344CB8AC3E}">
        <p14:creationId xmlns:p14="http://schemas.microsoft.com/office/powerpoint/2010/main" val="3333414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838200" y="365125"/>
            <a:ext cx="10515600" cy="1325563"/>
          </a:xfrm>
          <a:prstGeom prst="rect">
            <a:avLst/>
          </a:prstGeom>
          <a:noFill/>
          <a:ln>
            <a:noFill/>
          </a:ln>
        </p:spPr>
        <p:txBody>
          <a:bodyPr spcFirstLastPara="1">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
          <p:cNvSpPr txBox="1">
            <a:spLocks noGrp="1"/>
          </p:cNvSpPr>
          <p:nvPr>
            <p:ph type="body" idx="1"/>
          </p:nvPr>
        </p:nvSpPr>
        <p:spPr>
          <a:xfrm>
            <a:off x="838200" y="1825625"/>
            <a:ext cx="10515600" cy="4351338"/>
          </a:xfrm>
          <a:prstGeom prst="rect">
            <a:avLst/>
          </a:prstGeom>
          <a:noFill/>
          <a:ln>
            <a:noFill/>
          </a:ln>
        </p:spPr>
        <p:txBody>
          <a:bodyPr spcFirstLastPara="1">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 name="Google Shape;12;p4">
            <a:extLst>
              <a:ext uri="{FF2B5EF4-FFF2-40B4-BE49-F238E27FC236}">
                <a16:creationId xmlns:a16="http://schemas.microsoft.com/office/drawing/2014/main" id="{EA4D0223-5930-E0E3-5A2F-1E2BE431CEAD}"/>
              </a:ext>
            </a:extLst>
          </p:cNvPr>
          <p:cNvSpPr txBox="1">
            <a:spLocks noGrp="1"/>
          </p:cNvSpPr>
          <p:nvPr>
            <p:ph type="dt" idx="11"/>
          </p:nvPr>
        </p:nvSpPr>
        <p:spPr>
          <a:ln/>
        </p:spPr>
        <p:txBody>
          <a:bodyPr/>
          <a:lstStyle>
            <a:lvl1pPr>
              <a:defRPr/>
            </a:lvl1pPr>
          </a:lstStyle>
          <a:p>
            <a:pPr>
              <a:defRPr/>
            </a:pPr>
            <a:endParaRPr lang="en-US"/>
          </a:p>
        </p:txBody>
      </p:sp>
      <p:sp>
        <p:nvSpPr>
          <p:cNvPr id="3" name="Google Shape;13;p4">
            <a:extLst>
              <a:ext uri="{FF2B5EF4-FFF2-40B4-BE49-F238E27FC236}">
                <a16:creationId xmlns:a16="http://schemas.microsoft.com/office/drawing/2014/main" id="{65DE2CC8-9E1F-A85C-C9D7-9DF5C12D0C18}"/>
              </a:ext>
            </a:extLst>
          </p:cNvPr>
          <p:cNvSpPr txBox="1">
            <a:spLocks noGrp="1"/>
          </p:cNvSpPr>
          <p:nvPr>
            <p:ph type="ftr" idx="12"/>
          </p:nvPr>
        </p:nvSpPr>
        <p:spPr>
          <a:ln/>
        </p:spPr>
        <p:txBody>
          <a:bodyPr/>
          <a:lstStyle>
            <a:lvl1pPr>
              <a:defRPr/>
            </a:lvl1pPr>
          </a:lstStyle>
          <a:p>
            <a:pPr>
              <a:defRPr/>
            </a:pPr>
            <a:endParaRPr lang="en-US"/>
          </a:p>
        </p:txBody>
      </p:sp>
      <p:sp>
        <p:nvSpPr>
          <p:cNvPr id="4" name="Google Shape;14;p4">
            <a:extLst>
              <a:ext uri="{FF2B5EF4-FFF2-40B4-BE49-F238E27FC236}">
                <a16:creationId xmlns:a16="http://schemas.microsoft.com/office/drawing/2014/main" id="{FAE93FB1-B11E-6186-2E7D-F9512691BB5A}"/>
              </a:ext>
            </a:extLst>
          </p:cNvPr>
          <p:cNvSpPr txBox="1">
            <a:spLocks noGrp="1"/>
          </p:cNvSpPr>
          <p:nvPr>
            <p:ph type="sldNum" idx="13"/>
          </p:nvPr>
        </p:nvSpPr>
        <p:spPr>
          <a:ln/>
        </p:spPr>
        <p:txBody>
          <a:bodyPr/>
          <a:lstStyle>
            <a:lvl1pPr>
              <a:defRPr/>
            </a:lvl1pPr>
          </a:lstStyle>
          <a:p>
            <a:pPr>
              <a:defRPr/>
            </a:pPr>
            <a:fld id="{E033DC52-1DFD-4CBE-AB9D-A814902CADEC}" type="slidenum">
              <a:rPr lang="en-US" altLang="en-US"/>
              <a:pPr>
                <a:defRPr/>
              </a:pPr>
              <a:t>‹#›</a:t>
            </a:fld>
            <a:endParaRPr lang="en-US" altLang="en-US"/>
          </a:p>
        </p:txBody>
      </p:sp>
    </p:spTree>
    <p:extLst>
      <p:ext uri="{BB962C8B-B14F-4D97-AF65-F5344CB8AC3E}">
        <p14:creationId xmlns:p14="http://schemas.microsoft.com/office/powerpoint/2010/main" val="366729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831850" y="1709738"/>
            <a:ext cx="10515600" cy="2852737"/>
          </a:xfrm>
          <a:prstGeom prst="rect">
            <a:avLst/>
          </a:prstGeom>
          <a:noFill/>
          <a:ln>
            <a:noFill/>
          </a:ln>
        </p:spPr>
        <p:txBody>
          <a:bodyPr spcFirstLastPara="1" anchor="b">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831850" y="4589463"/>
            <a:ext cx="10515600" cy="1500187"/>
          </a:xfrm>
          <a:prstGeom prst="rect">
            <a:avLst/>
          </a:prstGeom>
          <a:noFill/>
          <a:ln>
            <a:noFill/>
          </a:ln>
        </p:spPr>
        <p:txBody>
          <a:bodyPr spcFirstLastPara="1">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 name="Google Shape;12;p4">
            <a:extLst>
              <a:ext uri="{FF2B5EF4-FFF2-40B4-BE49-F238E27FC236}">
                <a16:creationId xmlns:a16="http://schemas.microsoft.com/office/drawing/2014/main" id="{AB76EF27-A10F-1F1F-AA42-9013AAF8DE82}"/>
              </a:ext>
            </a:extLst>
          </p:cNvPr>
          <p:cNvSpPr txBox="1">
            <a:spLocks noGrp="1"/>
          </p:cNvSpPr>
          <p:nvPr>
            <p:ph type="dt" idx="11"/>
          </p:nvPr>
        </p:nvSpPr>
        <p:spPr>
          <a:ln/>
        </p:spPr>
        <p:txBody>
          <a:bodyPr/>
          <a:lstStyle>
            <a:lvl1pPr>
              <a:defRPr/>
            </a:lvl1pPr>
          </a:lstStyle>
          <a:p>
            <a:pPr>
              <a:defRPr/>
            </a:pPr>
            <a:endParaRPr lang="en-US"/>
          </a:p>
        </p:txBody>
      </p:sp>
      <p:sp>
        <p:nvSpPr>
          <p:cNvPr id="3" name="Google Shape;13;p4">
            <a:extLst>
              <a:ext uri="{FF2B5EF4-FFF2-40B4-BE49-F238E27FC236}">
                <a16:creationId xmlns:a16="http://schemas.microsoft.com/office/drawing/2014/main" id="{3FD176EE-DE4E-1863-C4CB-A05B51B3DFF7}"/>
              </a:ext>
            </a:extLst>
          </p:cNvPr>
          <p:cNvSpPr txBox="1">
            <a:spLocks noGrp="1"/>
          </p:cNvSpPr>
          <p:nvPr>
            <p:ph type="ftr" idx="12"/>
          </p:nvPr>
        </p:nvSpPr>
        <p:spPr>
          <a:ln/>
        </p:spPr>
        <p:txBody>
          <a:bodyPr/>
          <a:lstStyle>
            <a:lvl1pPr>
              <a:defRPr/>
            </a:lvl1pPr>
          </a:lstStyle>
          <a:p>
            <a:pPr>
              <a:defRPr/>
            </a:pPr>
            <a:endParaRPr lang="en-US"/>
          </a:p>
        </p:txBody>
      </p:sp>
      <p:sp>
        <p:nvSpPr>
          <p:cNvPr id="4" name="Google Shape;14;p4">
            <a:extLst>
              <a:ext uri="{FF2B5EF4-FFF2-40B4-BE49-F238E27FC236}">
                <a16:creationId xmlns:a16="http://schemas.microsoft.com/office/drawing/2014/main" id="{0C0B10FB-5597-EB7E-8991-EAF69C089BBE}"/>
              </a:ext>
            </a:extLst>
          </p:cNvPr>
          <p:cNvSpPr txBox="1">
            <a:spLocks noGrp="1"/>
          </p:cNvSpPr>
          <p:nvPr>
            <p:ph type="sldNum" idx="13"/>
          </p:nvPr>
        </p:nvSpPr>
        <p:spPr>
          <a:ln/>
        </p:spPr>
        <p:txBody>
          <a:bodyPr/>
          <a:lstStyle>
            <a:lvl1pPr>
              <a:defRPr/>
            </a:lvl1pPr>
          </a:lstStyle>
          <a:p>
            <a:pPr>
              <a:defRPr/>
            </a:pPr>
            <a:fld id="{EE322912-3169-4836-A915-E3330B6EA4F1}" type="slidenum">
              <a:rPr lang="en-US" altLang="en-US"/>
              <a:pPr>
                <a:defRPr/>
              </a:pPr>
              <a:t>‹#›</a:t>
            </a:fld>
            <a:endParaRPr lang="en-US" altLang="en-US"/>
          </a:p>
        </p:txBody>
      </p:sp>
    </p:spTree>
    <p:extLst>
      <p:ext uri="{BB962C8B-B14F-4D97-AF65-F5344CB8AC3E}">
        <p14:creationId xmlns:p14="http://schemas.microsoft.com/office/powerpoint/2010/main" val="3736036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838200" y="365125"/>
            <a:ext cx="10515600" cy="1325563"/>
          </a:xfrm>
          <a:prstGeom prst="rect">
            <a:avLst/>
          </a:prstGeom>
          <a:noFill/>
          <a:ln>
            <a:noFill/>
          </a:ln>
        </p:spPr>
        <p:txBody>
          <a:bodyPr spcFirstLastPara="1">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838200" y="1825625"/>
            <a:ext cx="5181600" cy="4351338"/>
          </a:xfrm>
          <a:prstGeom prst="rect">
            <a:avLst/>
          </a:prstGeom>
          <a:noFill/>
          <a:ln>
            <a:noFill/>
          </a:ln>
        </p:spPr>
        <p:txBody>
          <a:bodyPr spcFirstLastPara="1">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8"/>
          <p:cNvSpPr txBox="1">
            <a:spLocks noGrp="1"/>
          </p:cNvSpPr>
          <p:nvPr>
            <p:ph type="body" idx="2"/>
          </p:nvPr>
        </p:nvSpPr>
        <p:spPr>
          <a:xfrm>
            <a:off x="6172200" y="1825625"/>
            <a:ext cx="5181600" cy="4351338"/>
          </a:xfrm>
          <a:prstGeom prst="rect">
            <a:avLst/>
          </a:prstGeom>
          <a:noFill/>
          <a:ln>
            <a:noFill/>
          </a:ln>
        </p:spPr>
        <p:txBody>
          <a:bodyPr spcFirstLastPara="1">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 name="Google Shape;12;p4">
            <a:extLst>
              <a:ext uri="{FF2B5EF4-FFF2-40B4-BE49-F238E27FC236}">
                <a16:creationId xmlns:a16="http://schemas.microsoft.com/office/drawing/2014/main" id="{C1E664BD-D234-0611-2737-5AFD85C65896}"/>
              </a:ext>
            </a:extLst>
          </p:cNvPr>
          <p:cNvSpPr txBox="1">
            <a:spLocks noGrp="1"/>
          </p:cNvSpPr>
          <p:nvPr>
            <p:ph type="dt" idx="11"/>
          </p:nvPr>
        </p:nvSpPr>
        <p:spPr>
          <a:ln/>
        </p:spPr>
        <p:txBody>
          <a:bodyPr/>
          <a:lstStyle>
            <a:lvl1pPr>
              <a:defRPr/>
            </a:lvl1pPr>
          </a:lstStyle>
          <a:p>
            <a:pPr>
              <a:defRPr/>
            </a:pPr>
            <a:endParaRPr lang="en-US"/>
          </a:p>
        </p:txBody>
      </p:sp>
      <p:sp>
        <p:nvSpPr>
          <p:cNvPr id="3" name="Google Shape;13;p4">
            <a:extLst>
              <a:ext uri="{FF2B5EF4-FFF2-40B4-BE49-F238E27FC236}">
                <a16:creationId xmlns:a16="http://schemas.microsoft.com/office/drawing/2014/main" id="{FBCF7EA3-7405-D54A-DE7A-DA885DF135DC}"/>
              </a:ext>
            </a:extLst>
          </p:cNvPr>
          <p:cNvSpPr txBox="1">
            <a:spLocks noGrp="1"/>
          </p:cNvSpPr>
          <p:nvPr>
            <p:ph type="ftr" idx="12"/>
          </p:nvPr>
        </p:nvSpPr>
        <p:spPr>
          <a:ln/>
        </p:spPr>
        <p:txBody>
          <a:bodyPr/>
          <a:lstStyle>
            <a:lvl1pPr>
              <a:defRPr/>
            </a:lvl1pPr>
          </a:lstStyle>
          <a:p>
            <a:pPr>
              <a:defRPr/>
            </a:pPr>
            <a:endParaRPr lang="en-US"/>
          </a:p>
        </p:txBody>
      </p:sp>
      <p:sp>
        <p:nvSpPr>
          <p:cNvPr id="4" name="Google Shape;14;p4">
            <a:extLst>
              <a:ext uri="{FF2B5EF4-FFF2-40B4-BE49-F238E27FC236}">
                <a16:creationId xmlns:a16="http://schemas.microsoft.com/office/drawing/2014/main" id="{6D8D981D-9EC1-D7E1-F783-119B0A51E3C2}"/>
              </a:ext>
            </a:extLst>
          </p:cNvPr>
          <p:cNvSpPr txBox="1">
            <a:spLocks noGrp="1"/>
          </p:cNvSpPr>
          <p:nvPr>
            <p:ph type="sldNum" idx="13"/>
          </p:nvPr>
        </p:nvSpPr>
        <p:spPr>
          <a:ln/>
        </p:spPr>
        <p:txBody>
          <a:bodyPr/>
          <a:lstStyle>
            <a:lvl1pPr>
              <a:defRPr/>
            </a:lvl1pPr>
          </a:lstStyle>
          <a:p>
            <a:pPr>
              <a:defRPr/>
            </a:pPr>
            <a:fld id="{722C2639-5903-47B2-BDC5-474161B56F69}" type="slidenum">
              <a:rPr lang="en-US" altLang="en-US"/>
              <a:pPr>
                <a:defRPr/>
              </a:pPr>
              <a:t>‹#›</a:t>
            </a:fld>
            <a:endParaRPr lang="en-US" altLang="en-US"/>
          </a:p>
        </p:txBody>
      </p:sp>
    </p:spTree>
    <p:extLst>
      <p:ext uri="{BB962C8B-B14F-4D97-AF65-F5344CB8AC3E}">
        <p14:creationId xmlns:p14="http://schemas.microsoft.com/office/powerpoint/2010/main" val="3717295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839788" y="365125"/>
            <a:ext cx="10515600" cy="1325563"/>
          </a:xfrm>
          <a:prstGeom prst="rect">
            <a:avLst/>
          </a:prstGeom>
          <a:noFill/>
          <a:ln>
            <a:noFill/>
          </a:ln>
        </p:spPr>
        <p:txBody>
          <a:bodyPr spcFirstLastPara="1">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9"/>
          <p:cNvSpPr txBox="1">
            <a:spLocks noGrp="1"/>
          </p:cNvSpPr>
          <p:nvPr>
            <p:ph type="body" idx="1"/>
          </p:nvPr>
        </p:nvSpPr>
        <p:spPr>
          <a:xfrm>
            <a:off x="839788" y="1681163"/>
            <a:ext cx="5157787" cy="823912"/>
          </a:xfrm>
          <a:prstGeom prst="rect">
            <a:avLst/>
          </a:prstGeom>
          <a:noFill/>
          <a:ln>
            <a:noFill/>
          </a:ln>
        </p:spPr>
        <p:txBody>
          <a:bodyPr spcFirstLastPara="1" anchor="b">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9"/>
          <p:cNvSpPr txBox="1">
            <a:spLocks noGrp="1"/>
          </p:cNvSpPr>
          <p:nvPr>
            <p:ph type="body" idx="2"/>
          </p:nvPr>
        </p:nvSpPr>
        <p:spPr>
          <a:xfrm>
            <a:off x="839788" y="2505075"/>
            <a:ext cx="5157787" cy="3684588"/>
          </a:xfrm>
          <a:prstGeom prst="rect">
            <a:avLst/>
          </a:prstGeom>
          <a:noFill/>
          <a:ln>
            <a:noFill/>
          </a:ln>
        </p:spPr>
        <p:txBody>
          <a:bodyPr spcFirstLastPara="1">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9"/>
          <p:cNvSpPr txBox="1">
            <a:spLocks noGrp="1"/>
          </p:cNvSpPr>
          <p:nvPr>
            <p:ph type="body" idx="3"/>
          </p:nvPr>
        </p:nvSpPr>
        <p:spPr>
          <a:xfrm>
            <a:off x="6172200" y="1681163"/>
            <a:ext cx="5183188" cy="823912"/>
          </a:xfrm>
          <a:prstGeom prst="rect">
            <a:avLst/>
          </a:prstGeom>
          <a:noFill/>
          <a:ln>
            <a:noFill/>
          </a:ln>
        </p:spPr>
        <p:txBody>
          <a:bodyPr spcFirstLastPara="1" anchor="b">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9"/>
          <p:cNvSpPr txBox="1">
            <a:spLocks noGrp="1"/>
          </p:cNvSpPr>
          <p:nvPr>
            <p:ph type="body" idx="4"/>
          </p:nvPr>
        </p:nvSpPr>
        <p:spPr>
          <a:xfrm>
            <a:off x="6172200" y="2505075"/>
            <a:ext cx="5183188" cy="3684588"/>
          </a:xfrm>
          <a:prstGeom prst="rect">
            <a:avLst/>
          </a:prstGeom>
          <a:noFill/>
          <a:ln>
            <a:noFill/>
          </a:ln>
        </p:spPr>
        <p:txBody>
          <a:bodyPr spcFirstLastPara="1">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 name="Google Shape;12;p4">
            <a:extLst>
              <a:ext uri="{FF2B5EF4-FFF2-40B4-BE49-F238E27FC236}">
                <a16:creationId xmlns:a16="http://schemas.microsoft.com/office/drawing/2014/main" id="{AFE3CB5A-510A-EC94-C7AA-03C8F1ADFFC2}"/>
              </a:ext>
            </a:extLst>
          </p:cNvPr>
          <p:cNvSpPr txBox="1">
            <a:spLocks noGrp="1"/>
          </p:cNvSpPr>
          <p:nvPr>
            <p:ph type="dt" idx="11"/>
          </p:nvPr>
        </p:nvSpPr>
        <p:spPr>
          <a:ln/>
        </p:spPr>
        <p:txBody>
          <a:bodyPr/>
          <a:lstStyle>
            <a:lvl1pPr>
              <a:defRPr/>
            </a:lvl1pPr>
          </a:lstStyle>
          <a:p>
            <a:pPr>
              <a:defRPr/>
            </a:pPr>
            <a:endParaRPr lang="en-US"/>
          </a:p>
        </p:txBody>
      </p:sp>
      <p:sp>
        <p:nvSpPr>
          <p:cNvPr id="3" name="Google Shape;13;p4">
            <a:extLst>
              <a:ext uri="{FF2B5EF4-FFF2-40B4-BE49-F238E27FC236}">
                <a16:creationId xmlns:a16="http://schemas.microsoft.com/office/drawing/2014/main" id="{B604F648-D731-AF57-ECC9-021B99329969}"/>
              </a:ext>
            </a:extLst>
          </p:cNvPr>
          <p:cNvSpPr txBox="1">
            <a:spLocks noGrp="1"/>
          </p:cNvSpPr>
          <p:nvPr>
            <p:ph type="ftr" idx="12"/>
          </p:nvPr>
        </p:nvSpPr>
        <p:spPr>
          <a:ln/>
        </p:spPr>
        <p:txBody>
          <a:bodyPr/>
          <a:lstStyle>
            <a:lvl1pPr>
              <a:defRPr/>
            </a:lvl1pPr>
          </a:lstStyle>
          <a:p>
            <a:pPr>
              <a:defRPr/>
            </a:pPr>
            <a:endParaRPr lang="en-US"/>
          </a:p>
        </p:txBody>
      </p:sp>
      <p:sp>
        <p:nvSpPr>
          <p:cNvPr id="4" name="Google Shape;14;p4">
            <a:extLst>
              <a:ext uri="{FF2B5EF4-FFF2-40B4-BE49-F238E27FC236}">
                <a16:creationId xmlns:a16="http://schemas.microsoft.com/office/drawing/2014/main" id="{D2F5B4E5-0392-54EA-4DEB-7DF714E350A7}"/>
              </a:ext>
            </a:extLst>
          </p:cNvPr>
          <p:cNvSpPr txBox="1">
            <a:spLocks noGrp="1"/>
          </p:cNvSpPr>
          <p:nvPr>
            <p:ph type="sldNum" idx="13"/>
          </p:nvPr>
        </p:nvSpPr>
        <p:spPr>
          <a:ln/>
        </p:spPr>
        <p:txBody>
          <a:bodyPr/>
          <a:lstStyle>
            <a:lvl1pPr>
              <a:defRPr/>
            </a:lvl1pPr>
          </a:lstStyle>
          <a:p>
            <a:pPr>
              <a:defRPr/>
            </a:pPr>
            <a:fld id="{96E49D26-3665-4E75-9CB2-778791BCDFCA}" type="slidenum">
              <a:rPr lang="en-US" altLang="en-US"/>
              <a:pPr>
                <a:defRPr/>
              </a:pPr>
              <a:t>‹#›</a:t>
            </a:fld>
            <a:endParaRPr lang="en-US" altLang="en-US"/>
          </a:p>
        </p:txBody>
      </p:sp>
    </p:spTree>
    <p:extLst>
      <p:ext uri="{BB962C8B-B14F-4D97-AF65-F5344CB8AC3E}">
        <p14:creationId xmlns:p14="http://schemas.microsoft.com/office/powerpoint/2010/main" val="3302630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838200" y="365125"/>
            <a:ext cx="10515600" cy="1325563"/>
          </a:xfrm>
          <a:prstGeom prst="rect">
            <a:avLst/>
          </a:prstGeom>
          <a:noFill/>
          <a:ln>
            <a:noFill/>
          </a:ln>
        </p:spPr>
        <p:txBody>
          <a:bodyPr spcFirstLastPara="1">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 name="Google Shape;12;p4">
            <a:extLst>
              <a:ext uri="{FF2B5EF4-FFF2-40B4-BE49-F238E27FC236}">
                <a16:creationId xmlns:a16="http://schemas.microsoft.com/office/drawing/2014/main" id="{29F2C029-5D21-42CC-280E-E7A45278C211}"/>
              </a:ext>
            </a:extLst>
          </p:cNvPr>
          <p:cNvSpPr txBox="1">
            <a:spLocks noGrp="1"/>
          </p:cNvSpPr>
          <p:nvPr>
            <p:ph type="dt" idx="11"/>
          </p:nvPr>
        </p:nvSpPr>
        <p:spPr>
          <a:ln/>
        </p:spPr>
        <p:txBody>
          <a:bodyPr/>
          <a:lstStyle>
            <a:lvl1pPr>
              <a:defRPr/>
            </a:lvl1pPr>
          </a:lstStyle>
          <a:p>
            <a:pPr>
              <a:defRPr/>
            </a:pPr>
            <a:endParaRPr lang="en-US"/>
          </a:p>
        </p:txBody>
      </p:sp>
      <p:sp>
        <p:nvSpPr>
          <p:cNvPr id="3" name="Google Shape;13;p4">
            <a:extLst>
              <a:ext uri="{FF2B5EF4-FFF2-40B4-BE49-F238E27FC236}">
                <a16:creationId xmlns:a16="http://schemas.microsoft.com/office/drawing/2014/main" id="{43695114-F338-DB56-4510-D5A068AF2A23}"/>
              </a:ext>
            </a:extLst>
          </p:cNvPr>
          <p:cNvSpPr txBox="1">
            <a:spLocks noGrp="1"/>
          </p:cNvSpPr>
          <p:nvPr>
            <p:ph type="ftr" idx="12"/>
          </p:nvPr>
        </p:nvSpPr>
        <p:spPr>
          <a:ln/>
        </p:spPr>
        <p:txBody>
          <a:bodyPr/>
          <a:lstStyle>
            <a:lvl1pPr>
              <a:defRPr/>
            </a:lvl1pPr>
          </a:lstStyle>
          <a:p>
            <a:pPr>
              <a:defRPr/>
            </a:pPr>
            <a:endParaRPr lang="en-US"/>
          </a:p>
        </p:txBody>
      </p:sp>
      <p:sp>
        <p:nvSpPr>
          <p:cNvPr id="4" name="Google Shape;14;p4">
            <a:extLst>
              <a:ext uri="{FF2B5EF4-FFF2-40B4-BE49-F238E27FC236}">
                <a16:creationId xmlns:a16="http://schemas.microsoft.com/office/drawing/2014/main" id="{E3E0FB21-F7C6-24DD-534D-3FCF472DBD1F}"/>
              </a:ext>
            </a:extLst>
          </p:cNvPr>
          <p:cNvSpPr txBox="1">
            <a:spLocks noGrp="1"/>
          </p:cNvSpPr>
          <p:nvPr>
            <p:ph type="sldNum" idx="13"/>
          </p:nvPr>
        </p:nvSpPr>
        <p:spPr>
          <a:ln/>
        </p:spPr>
        <p:txBody>
          <a:bodyPr/>
          <a:lstStyle>
            <a:lvl1pPr>
              <a:defRPr/>
            </a:lvl1pPr>
          </a:lstStyle>
          <a:p>
            <a:pPr>
              <a:defRPr/>
            </a:pPr>
            <a:fld id="{F687CFAF-6B3D-457A-BF2E-8A0B2166309C}" type="slidenum">
              <a:rPr lang="en-US" altLang="en-US"/>
              <a:pPr>
                <a:defRPr/>
              </a:pPr>
              <a:t>‹#›</a:t>
            </a:fld>
            <a:endParaRPr lang="en-US" altLang="en-US"/>
          </a:p>
        </p:txBody>
      </p:sp>
    </p:spTree>
    <p:extLst>
      <p:ext uri="{BB962C8B-B14F-4D97-AF65-F5344CB8AC3E}">
        <p14:creationId xmlns:p14="http://schemas.microsoft.com/office/powerpoint/2010/main" val="3728111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2" name="Google Shape;12;p4">
            <a:extLst>
              <a:ext uri="{FF2B5EF4-FFF2-40B4-BE49-F238E27FC236}">
                <a16:creationId xmlns:a16="http://schemas.microsoft.com/office/drawing/2014/main" id="{25CD220E-2051-B858-C347-A6DBE199B25F}"/>
              </a:ext>
            </a:extLst>
          </p:cNvPr>
          <p:cNvSpPr txBox="1">
            <a:spLocks noGrp="1"/>
          </p:cNvSpPr>
          <p:nvPr>
            <p:ph type="dt" idx="11"/>
          </p:nvPr>
        </p:nvSpPr>
        <p:spPr>
          <a:ln/>
        </p:spPr>
        <p:txBody>
          <a:bodyPr/>
          <a:lstStyle>
            <a:lvl1pPr>
              <a:defRPr/>
            </a:lvl1pPr>
          </a:lstStyle>
          <a:p>
            <a:pPr>
              <a:defRPr/>
            </a:pPr>
            <a:endParaRPr lang="en-US"/>
          </a:p>
        </p:txBody>
      </p:sp>
      <p:sp>
        <p:nvSpPr>
          <p:cNvPr id="3" name="Google Shape;13;p4">
            <a:extLst>
              <a:ext uri="{FF2B5EF4-FFF2-40B4-BE49-F238E27FC236}">
                <a16:creationId xmlns:a16="http://schemas.microsoft.com/office/drawing/2014/main" id="{C284B144-55F5-77FD-38CF-E50645653CEC}"/>
              </a:ext>
            </a:extLst>
          </p:cNvPr>
          <p:cNvSpPr txBox="1">
            <a:spLocks noGrp="1"/>
          </p:cNvSpPr>
          <p:nvPr>
            <p:ph type="ftr" idx="12"/>
          </p:nvPr>
        </p:nvSpPr>
        <p:spPr>
          <a:ln/>
        </p:spPr>
        <p:txBody>
          <a:bodyPr/>
          <a:lstStyle>
            <a:lvl1pPr>
              <a:defRPr/>
            </a:lvl1pPr>
          </a:lstStyle>
          <a:p>
            <a:pPr>
              <a:defRPr/>
            </a:pPr>
            <a:endParaRPr lang="en-US"/>
          </a:p>
        </p:txBody>
      </p:sp>
      <p:sp>
        <p:nvSpPr>
          <p:cNvPr id="4" name="Google Shape;14;p4">
            <a:extLst>
              <a:ext uri="{FF2B5EF4-FFF2-40B4-BE49-F238E27FC236}">
                <a16:creationId xmlns:a16="http://schemas.microsoft.com/office/drawing/2014/main" id="{906F703E-C358-ACDD-EB39-91FB18B8D5A6}"/>
              </a:ext>
            </a:extLst>
          </p:cNvPr>
          <p:cNvSpPr txBox="1">
            <a:spLocks noGrp="1"/>
          </p:cNvSpPr>
          <p:nvPr>
            <p:ph type="sldNum" idx="13"/>
          </p:nvPr>
        </p:nvSpPr>
        <p:spPr>
          <a:ln/>
        </p:spPr>
        <p:txBody>
          <a:bodyPr/>
          <a:lstStyle>
            <a:lvl1pPr>
              <a:defRPr/>
            </a:lvl1pPr>
          </a:lstStyle>
          <a:p>
            <a:pPr>
              <a:defRPr/>
            </a:pPr>
            <a:fld id="{4FB25E2F-64F4-4FAF-AF75-BA5DD641D372}" type="slidenum">
              <a:rPr lang="en-US" altLang="en-US"/>
              <a:pPr>
                <a:defRPr/>
              </a:pPr>
              <a:t>‹#›</a:t>
            </a:fld>
            <a:endParaRPr lang="en-US" altLang="en-US"/>
          </a:p>
        </p:txBody>
      </p:sp>
    </p:spTree>
    <p:extLst>
      <p:ext uri="{BB962C8B-B14F-4D97-AF65-F5344CB8AC3E}">
        <p14:creationId xmlns:p14="http://schemas.microsoft.com/office/powerpoint/2010/main" val="1763569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839788" y="457200"/>
            <a:ext cx="3932237" cy="1600200"/>
          </a:xfrm>
          <a:prstGeom prst="rect">
            <a:avLst/>
          </a:prstGeom>
          <a:noFill/>
          <a:ln>
            <a:noFill/>
          </a:ln>
        </p:spPr>
        <p:txBody>
          <a:bodyPr spcFirstLastPara="1" anchor="b">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2"/>
          <p:cNvSpPr txBox="1">
            <a:spLocks noGrp="1"/>
          </p:cNvSpPr>
          <p:nvPr>
            <p:ph type="body" idx="1"/>
          </p:nvPr>
        </p:nvSpPr>
        <p:spPr>
          <a:xfrm>
            <a:off x="5183188" y="987425"/>
            <a:ext cx="6172200" cy="4873625"/>
          </a:xfrm>
          <a:prstGeom prst="rect">
            <a:avLst/>
          </a:prstGeom>
          <a:noFill/>
          <a:ln>
            <a:noFill/>
          </a:ln>
        </p:spPr>
        <p:txBody>
          <a:bodyPr spcFirstLastPara="1">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2"/>
          <p:cNvSpPr txBox="1">
            <a:spLocks noGrp="1"/>
          </p:cNvSpPr>
          <p:nvPr>
            <p:ph type="body" idx="2"/>
          </p:nvPr>
        </p:nvSpPr>
        <p:spPr>
          <a:xfrm>
            <a:off x="839788" y="2057400"/>
            <a:ext cx="3932237" cy="3811588"/>
          </a:xfrm>
          <a:prstGeom prst="rect">
            <a:avLst/>
          </a:prstGeom>
          <a:noFill/>
          <a:ln>
            <a:noFill/>
          </a:ln>
        </p:spPr>
        <p:txBody>
          <a:bodyPr spcFirstLastPara="1">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 name="Google Shape;12;p4">
            <a:extLst>
              <a:ext uri="{FF2B5EF4-FFF2-40B4-BE49-F238E27FC236}">
                <a16:creationId xmlns:a16="http://schemas.microsoft.com/office/drawing/2014/main" id="{C42B0C37-A4A9-BE02-1274-8320E2AB16D8}"/>
              </a:ext>
            </a:extLst>
          </p:cNvPr>
          <p:cNvSpPr txBox="1">
            <a:spLocks noGrp="1"/>
          </p:cNvSpPr>
          <p:nvPr>
            <p:ph type="dt" idx="11"/>
          </p:nvPr>
        </p:nvSpPr>
        <p:spPr>
          <a:ln/>
        </p:spPr>
        <p:txBody>
          <a:bodyPr/>
          <a:lstStyle>
            <a:lvl1pPr>
              <a:defRPr/>
            </a:lvl1pPr>
          </a:lstStyle>
          <a:p>
            <a:pPr>
              <a:defRPr/>
            </a:pPr>
            <a:endParaRPr lang="en-US"/>
          </a:p>
        </p:txBody>
      </p:sp>
      <p:sp>
        <p:nvSpPr>
          <p:cNvPr id="3" name="Google Shape;13;p4">
            <a:extLst>
              <a:ext uri="{FF2B5EF4-FFF2-40B4-BE49-F238E27FC236}">
                <a16:creationId xmlns:a16="http://schemas.microsoft.com/office/drawing/2014/main" id="{3AA9541E-2D32-E14F-B916-99CA47E4DD5C}"/>
              </a:ext>
            </a:extLst>
          </p:cNvPr>
          <p:cNvSpPr txBox="1">
            <a:spLocks noGrp="1"/>
          </p:cNvSpPr>
          <p:nvPr>
            <p:ph type="ftr" idx="12"/>
          </p:nvPr>
        </p:nvSpPr>
        <p:spPr>
          <a:ln/>
        </p:spPr>
        <p:txBody>
          <a:bodyPr/>
          <a:lstStyle>
            <a:lvl1pPr>
              <a:defRPr/>
            </a:lvl1pPr>
          </a:lstStyle>
          <a:p>
            <a:pPr>
              <a:defRPr/>
            </a:pPr>
            <a:endParaRPr lang="en-US"/>
          </a:p>
        </p:txBody>
      </p:sp>
      <p:sp>
        <p:nvSpPr>
          <p:cNvPr id="4" name="Google Shape;14;p4">
            <a:extLst>
              <a:ext uri="{FF2B5EF4-FFF2-40B4-BE49-F238E27FC236}">
                <a16:creationId xmlns:a16="http://schemas.microsoft.com/office/drawing/2014/main" id="{AE43F038-A854-1EAA-9221-FE6071D02F91}"/>
              </a:ext>
            </a:extLst>
          </p:cNvPr>
          <p:cNvSpPr txBox="1">
            <a:spLocks noGrp="1"/>
          </p:cNvSpPr>
          <p:nvPr>
            <p:ph type="sldNum" idx="13"/>
          </p:nvPr>
        </p:nvSpPr>
        <p:spPr>
          <a:ln/>
        </p:spPr>
        <p:txBody>
          <a:bodyPr/>
          <a:lstStyle>
            <a:lvl1pPr>
              <a:defRPr/>
            </a:lvl1pPr>
          </a:lstStyle>
          <a:p>
            <a:pPr>
              <a:defRPr/>
            </a:pPr>
            <a:fld id="{9AE8CF7F-CF5B-4195-AA9F-E88635925219}" type="slidenum">
              <a:rPr lang="en-US" altLang="en-US"/>
              <a:pPr>
                <a:defRPr/>
              </a:pPr>
              <a:t>‹#›</a:t>
            </a:fld>
            <a:endParaRPr lang="en-US" altLang="en-US"/>
          </a:p>
        </p:txBody>
      </p:sp>
    </p:spTree>
    <p:extLst>
      <p:ext uri="{BB962C8B-B14F-4D97-AF65-F5344CB8AC3E}">
        <p14:creationId xmlns:p14="http://schemas.microsoft.com/office/powerpoint/2010/main" val="2410617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839788" y="457200"/>
            <a:ext cx="3932237" cy="1600200"/>
          </a:xfrm>
          <a:prstGeom prst="rect">
            <a:avLst/>
          </a:prstGeom>
          <a:noFill/>
          <a:ln>
            <a:noFill/>
          </a:ln>
        </p:spPr>
        <p:txBody>
          <a:bodyPr spcFirstLastPara="1" anchor="b">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3"/>
          <p:cNvSpPr>
            <a:spLocks noGrp="1"/>
          </p:cNvSpPr>
          <p:nvPr>
            <p:ph type="pic" idx="2"/>
          </p:nvPr>
        </p:nvSpPr>
        <p:spPr>
          <a:xfrm>
            <a:off x="5183188" y="987425"/>
            <a:ext cx="6172200" cy="4873625"/>
          </a:xfrm>
          <a:prstGeom prst="rect">
            <a:avLst/>
          </a:prstGeom>
          <a:noFill/>
          <a:ln>
            <a:noFill/>
          </a:ln>
        </p:spPr>
      </p:sp>
      <p:sp>
        <p:nvSpPr>
          <p:cNvPr id="68" name="Google Shape;68;p13"/>
          <p:cNvSpPr txBox="1">
            <a:spLocks noGrp="1"/>
          </p:cNvSpPr>
          <p:nvPr>
            <p:ph type="body" idx="1"/>
          </p:nvPr>
        </p:nvSpPr>
        <p:spPr>
          <a:xfrm>
            <a:off x="839788" y="2057400"/>
            <a:ext cx="3932237" cy="3811588"/>
          </a:xfrm>
          <a:prstGeom prst="rect">
            <a:avLst/>
          </a:prstGeom>
          <a:noFill/>
          <a:ln>
            <a:noFill/>
          </a:ln>
        </p:spPr>
        <p:txBody>
          <a:bodyPr spcFirstLastPara="1">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 name="Google Shape;12;p4">
            <a:extLst>
              <a:ext uri="{FF2B5EF4-FFF2-40B4-BE49-F238E27FC236}">
                <a16:creationId xmlns:a16="http://schemas.microsoft.com/office/drawing/2014/main" id="{569E41B2-02AD-E228-0EF6-31CAB81F9AC3}"/>
              </a:ext>
            </a:extLst>
          </p:cNvPr>
          <p:cNvSpPr txBox="1">
            <a:spLocks noGrp="1"/>
          </p:cNvSpPr>
          <p:nvPr>
            <p:ph type="dt" idx="11"/>
          </p:nvPr>
        </p:nvSpPr>
        <p:spPr>
          <a:ln/>
        </p:spPr>
        <p:txBody>
          <a:bodyPr/>
          <a:lstStyle>
            <a:lvl1pPr>
              <a:defRPr/>
            </a:lvl1pPr>
          </a:lstStyle>
          <a:p>
            <a:pPr>
              <a:defRPr/>
            </a:pPr>
            <a:endParaRPr lang="en-US"/>
          </a:p>
        </p:txBody>
      </p:sp>
      <p:sp>
        <p:nvSpPr>
          <p:cNvPr id="3" name="Google Shape;13;p4">
            <a:extLst>
              <a:ext uri="{FF2B5EF4-FFF2-40B4-BE49-F238E27FC236}">
                <a16:creationId xmlns:a16="http://schemas.microsoft.com/office/drawing/2014/main" id="{53F0E381-F040-1F14-EDEB-5714B3CB482A}"/>
              </a:ext>
            </a:extLst>
          </p:cNvPr>
          <p:cNvSpPr txBox="1">
            <a:spLocks noGrp="1"/>
          </p:cNvSpPr>
          <p:nvPr>
            <p:ph type="ftr" idx="12"/>
          </p:nvPr>
        </p:nvSpPr>
        <p:spPr>
          <a:ln/>
        </p:spPr>
        <p:txBody>
          <a:bodyPr/>
          <a:lstStyle>
            <a:lvl1pPr>
              <a:defRPr/>
            </a:lvl1pPr>
          </a:lstStyle>
          <a:p>
            <a:pPr>
              <a:defRPr/>
            </a:pPr>
            <a:endParaRPr lang="en-US"/>
          </a:p>
        </p:txBody>
      </p:sp>
      <p:sp>
        <p:nvSpPr>
          <p:cNvPr id="4" name="Google Shape;14;p4">
            <a:extLst>
              <a:ext uri="{FF2B5EF4-FFF2-40B4-BE49-F238E27FC236}">
                <a16:creationId xmlns:a16="http://schemas.microsoft.com/office/drawing/2014/main" id="{473559FD-B270-F3B3-8AA6-189AA579C38B}"/>
              </a:ext>
            </a:extLst>
          </p:cNvPr>
          <p:cNvSpPr txBox="1">
            <a:spLocks noGrp="1"/>
          </p:cNvSpPr>
          <p:nvPr>
            <p:ph type="sldNum" idx="13"/>
          </p:nvPr>
        </p:nvSpPr>
        <p:spPr>
          <a:ln/>
        </p:spPr>
        <p:txBody>
          <a:bodyPr/>
          <a:lstStyle>
            <a:lvl1pPr>
              <a:defRPr/>
            </a:lvl1pPr>
          </a:lstStyle>
          <a:p>
            <a:pPr>
              <a:defRPr/>
            </a:pPr>
            <a:fld id="{55C0DE1D-5524-4917-800D-4CF6ACF11C92}" type="slidenum">
              <a:rPr lang="en-US" altLang="en-US"/>
              <a:pPr>
                <a:defRPr/>
              </a:pPr>
              <a:t>‹#›</a:t>
            </a:fld>
            <a:endParaRPr lang="en-US" altLang="en-US"/>
          </a:p>
        </p:txBody>
      </p:sp>
    </p:spTree>
    <p:extLst>
      <p:ext uri="{BB962C8B-B14F-4D97-AF65-F5344CB8AC3E}">
        <p14:creationId xmlns:p14="http://schemas.microsoft.com/office/powerpoint/2010/main" val="296706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Google Shape;10;p4">
            <a:extLst>
              <a:ext uri="{FF2B5EF4-FFF2-40B4-BE49-F238E27FC236}">
                <a16:creationId xmlns:a16="http://schemas.microsoft.com/office/drawing/2014/main" id="{F160434E-204B-58F9-54E6-9DB08A64B538}"/>
              </a:ext>
            </a:extLst>
          </p:cNvPr>
          <p:cNvSpPr txBox="1">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p>
            <a:pPr lvl="0"/>
            <a:endParaRPr lang="en-US" altLang="en-US">
              <a:sym typeface="Arial" panose="020B0604020202020204" pitchFamily="34" charset="0"/>
            </a:endParaRPr>
          </a:p>
        </p:txBody>
      </p:sp>
      <p:sp>
        <p:nvSpPr>
          <p:cNvPr id="1027" name="Google Shape;11;p4">
            <a:extLst>
              <a:ext uri="{FF2B5EF4-FFF2-40B4-BE49-F238E27FC236}">
                <a16:creationId xmlns:a16="http://schemas.microsoft.com/office/drawing/2014/main" id="{98156E47-3019-D102-5C9E-0C7CA61FB436}"/>
              </a:ext>
            </a:extLst>
          </p:cNvPr>
          <p:cNvSpPr txBox="1">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t" anchorCtr="0" compatLnSpc="1">
            <a:prstTxWarp prst="textNoShape">
              <a:avLst/>
            </a:prstTxWarp>
          </a:bodyPr>
          <a:lstStyle/>
          <a:p>
            <a:pPr lvl="0"/>
            <a:endParaRPr lang="en-US" altLang="en-US">
              <a:sym typeface="Arial" panose="020B0604020202020204" pitchFamily="34" charset="0"/>
            </a:endParaRPr>
          </a:p>
        </p:txBody>
      </p:sp>
      <p:sp>
        <p:nvSpPr>
          <p:cNvPr id="1028" name="Google Shape;12;p4">
            <a:extLst>
              <a:ext uri="{FF2B5EF4-FFF2-40B4-BE49-F238E27FC236}">
                <a16:creationId xmlns:a16="http://schemas.microsoft.com/office/drawing/2014/main" id="{9BA1A5C1-8548-A242-4319-7949F2857838}"/>
              </a:ext>
            </a:extLst>
          </p:cNvPr>
          <p:cNvSpPr txBox="1">
            <a:spLocks noGrp="1"/>
          </p:cNvSpPr>
          <p:nvPr>
            <p:ph type="dt" idx="10"/>
          </p:nvPr>
        </p:nvSpPr>
        <p:spPr bwMode="auto">
          <a:xfrm>
            <a:off x="838200" y="6356350"/>
            <a:ext cx="2743200" cy="365125"/>
          </a:xfrm>
          <a:prstGeom prst="rect">
            <a:avLst/>
          </a:prstGeom>
          <a:noFill/>
          <a:ln>
            <a:noFill/>
          </a:ln>
        </p:spPr>
        <p:txBody>
          <a:bodyPr vert="horz" wrap="square" lIns="91425" tIns="45700" rIns="91425" bIns="45700" numCol="1" anchor="ctr" anchorCtr="0" compatLnSpc="1">
            <a:prstTxWarp prst="textNoShape">
              <a:avLst/>
            </a:prstTxWarp>
          </a:bodyPr>
          <a:lstStyle>
            <a:lvl1pPr eaLnBrk="1" hangingPunct="1">
              <a:buClr>
                <a:srgbClr val="000000"/>
              </a:buClr>
              <a:buSzPts val="1400"/>
              <a:buFont typeface="Arial" panose="020B0604020202020204" pitchFamily="34" charset="0"/>
              <a:buNone/>
              <a:defRPr sz="1200">
                <a:solidFill>
                  <a:srgbClr val="888888"/>
                </a:solidFill>
                <a:latin typeface="Calibri" panose="020F0502020204030204" pitchFamily="34" charset="0"/>
                <a:sym typeface="Calibri" panose="020F0502020204030204" pitchFamily="34" charset="0"/>
              </a:defRPr>
            </a:lvl1pPr>
          </a:lstStyle>
          <a:p>
            <a:pPr>
              <a:defRPr/>
            </a:pPr>
            <a:endParaRPr lang="en-US"/>
          </a:p>
        </p:txBody>
      </p:sp>
      <p:sp>
        <p:nvSpPr>
          <p:cNvPr id="1029" name="Google Shape;13;p4">
            <a:extLst>
              <a:ext uri="{FF2B5EF4-FFF2-40B4-BE49-F238E27FC236}">
                <a16:creationId xmlns:a16="http://schemas.microsoft.com/office/drawing/2014/main" id="{9781137C-E334-E264-4420-FAE543B55D79}"/>
              </a:ext>
            </a:extLst>
          </p:cNvPr>
          <p:cNvSpPr txBox="1">
            <a:spLocks noGrp="1"/>
          </p:cNvSpPr>
          <p:nvPr>
            <p:ph type="ftr" idx="11"/>
          </p:nvPr>
        </p:nvSpPr>
        <p:spPr bwMode="auto">
          <a:xfrm>
            <a:off x="4038600" y="6356350"/>
            <a:ext cx="4114800" cy="365125"/>
          </a:xfrm>
          <a:prstGeom prst="rect">
            <a:avLst/>
          </a:prstGeom>
          <a:noFill/>
          <a:ln>
            <a:noFill/>
          </a:ln>
        </p:spPr>
        <p:txBody>
          <a:bodyPr vert="horz" wrap="square" lIns="91425" tIns="45700" rIns="91425" bIns="45700" numCol="1" anchor="ctr" anchorCtr="0" compatLnSpc="1">
            <a:prstTxWarp prst="textNoShape">
              <a:avLst/>
            </a:prstTxWarp>
          </a:bodyPr>
          <a:lstStyle>
            <a:lvl1pPr algn="ctr" eaLnBrk="1" hangingPunct="1">
              <a:buClr>
                <a:srgbClr val="000000"/>
              </a:buClr>
              <a:buSzPts val="1400"/>
              <a:buFont typeface="Arial" panose="020B0604020202020204" pitchFamily="34" charset="0"/>
              <a:buNone/>
              <a:defRPr sz="1200">
                <a:solidFill>
                  <a:srgbClr val="888888"/>
                </a:solidFill>
                <a:latin typeface="Calibri" panose="020F0502020204030204" pitchFamily="34" charset="0"/>
                <a:sym typeface="Calibri" panose="020F0502020204030204" pitchFamily="34" charset="0"/>
              </a:defRPr>
            </a:lvl1pPr>
          </a:lstStyle>
          <a:p>
            <a:pPr>
              <a:defRPr/>
            </a:pPr>
            <a:endParaRPr lang="en-US"/>
          </a:p>
        </p:txBody>
      </p:sp>
      <p:sp>
        <p:nvSpPr>
          <p:cNvPr id="1030" name="Google Shape;14;p4">
            <a:extLst>
              <a:ext uri="{FF2B5EF4-FFF2-40B4-BE49-F238E27FC236}">
                <a16:creationId xmlns:a16="http://schemas.microsoft.com/office/drawing/2014/main" id="{8EDC4012-7798-3BCE-7B18-991E9A29D3EC}"/>
              </a:ext>
            </a:extLst>
          </p:cNvPr>
          <p:cNvSpPr txBox="1">
            <a:spLocks noGrp="1"/>
          </p:cNvSpPr>
          <p:nvPr>
            <p:ph type="sldNum" idx="12"/>
          </p:nvPr>
        </p:nvSpPr>
        <p:spPr bwMode="auto">
          <a:xfrm>
            <a:off x="8610600" y="6356350"/>
            <a:ext cx="2743200" cy="365125"/>
          </a:xfrm>
          <a:prstGeom prst="rect">
            <a:avLst/>
          </a:prstGeom>
          <a:noFill/>
          <a:ln>
            <a:noFill/>
          </a:ln>
        </p:spPr>
        <p:txBody>
          <a:bodyPr vert="horz" wrap="square" lIns="91425" tIns="45700" rIns="91425" bIns="45700" numCol="1" anchor="ctr" anchorCtr="0" compatLnSpc="1">
            <a:prstTxWarp prst="textNoShape">
              <a:avLst/>
            </a:prstTxWarp>
          </a:bodyPr>
          <a:lstStyle>
            <a:lvl1pPr algn="r" eaLnBrk="1" hangingPunct="1">
              <a:buClr>
                <a:srgbClr val="000000"/>
              </a:buClr>
              <a:buFont typeface="Arial" panose="020B0604020202020204" pitchFamily="34" charset="0"/>
              <a:buNone/>
              <a:defRPr sz="1200">
                <a:solidFill>
                  <a:srgbClr val="888888"/>
                </a:solidFill>
                <a:latin typeface="Calibri" panose="020F0502020204030204" pitchFamily="34" charset="0"/>
                <a:sym typeface="Calibri" panose="020F0502020204030204" pitchFamily="34" charset="0"/>
              </a:defRPr>
            </a:lvl1pPr>
          </a:lstStyle>
          <a:p>
            <a:pPr>
              <a:defRPr/>
            </a:pPr>
            <a:fld id="{1D00C4A8-9A42-4453-913E-3D5C5C36ACB3}" type="slidenum">
              <a:rPr lang="en-US" altLang="en-US"/>
              <a:pPr>
                <a:defRPr/>
              </a:pPr>
              <a:t>‹#›</a:t>
            </a:fld>
            <a:endParaRPr lang="en-US" alt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C69C097E-9B21-8BED-2C65-CE4D37AE62F3}"/>
              </a:ext>
            </a:extLst>
          </p:cNvPr>
          <p:cNvSpPr>
            <a:spLocks noChangeArrowheads="1"/>
          </p:cNvSpPr>
          <p:nvPr/>
        </p:nvSpPr>
        <p:spPr bwMode="auto">
          <a:xfrm>
            <a:off x="903288" y="884238"/>
            <a:ext cx="103854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3600">
                <a:solidFill>
                  <a:srgbClr val="002060"/>
                </a:solidFill>
                <a:latin typeface="Times New Roman" panose="02020603050405020304" pitchFamily="18" charset="0"/>
                <a:ea typeface="SimSun" panose="02010600030101010101" pitchFamily="2" charset="-122"/>
              </a:rPr>
              <a:t>INTEGRATED FACE DETECTION AND TIME-STAMPED ATTENDANCE MONITORING </a:t>
            </a:r>
            <a:endParaRPr lang="en-IN" altLang="en-US" sz="3600">
              <a:solidFill>
                <a:srgbClr val="002060"/>
              </a:solidFill>
              <a:ea typeface="SimSun" panose="02010600030101010101" pitchFamily="2" charset="-122"/>
            </a:endParaRPr>
          </a:p>
        </p:txBody>
      </p:sp>
      <p:sp>
        <p:nvSpPr>
          <p:cNvPr id="3075" name="Rectangle 2">
            <a:extLst>
              <a:ext uri="{FF2B5EF4-FFF2-40B4-BE49-F238E27FC236}">
                <a16:creationId xmlns:a16="http://schemas.microsoft.com/office/drawing/2014/main" id="{0EFF7868-1D07-B78A-5D14-CC28E1517B06}"/>
              </a:ext>
            </a:extLst>
          </p:cNvPr>
          <p:cNvSpPr>
            <a:spLocks noChangeArrowheads="1"/>
          </p:cNvSpPr>
          <p:nvPr/>
        </p:nvSpPr>
        <p:spPr bwMode="auto">
          <a:xfrm>
            <a:off x="0" y="2000250"/>
            <a:ext cx="121920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3600" b="1" dirty="0">
                <a:solidFill>
                  <a:srgbClr val="FF0000"/>
                </a:solidFill>
                <a:latin typeface="Times New Roman" panose="02020603050405020304" pitchFamily="18" charset="0"/>
                <a:ea typeface="SimSun" panose="02010600030101010101" pitchFamily="2" charset="-122"/>
              </a:rPr>
              <a:t>PAPER ID : 81</a:t>
            </a:r>
          </a:p>
          <a:p>
            <a:pPr algn="ctr" eaLnBrk="1" hangingPunct="1"/>
            <a:endParaRPr lang="en-US" altLang="en-US" sz="3600" dirty="0">
              <a:solidFill>
                <a:srgbClr val="FF0000"/>
              </a:solidFill>
              <a:latin typeface="Times New Roman" panose="02020603050405020304" pitchFamily="18" charset="0"/>
              <a:ea typeface="SimSun" panose="02010600030101010101" pitchFamily="2" charset="-122"/>
            </a:endParaRPr>
          </a:p>
          <a:p>
            <a:pPr algn="ctr" eaLnBrk="1" hangingPunct="1"/>
            <a:r>
              <a:rPr lang="en-US" altLang="en-US" sz="3600" dirty="0">
                <a:solidFill>
                  <a:srgbClr val="002060"/>
                </a:solidFill>
                <a:latin typeface="Times New Roman" panose="02020603050405020304" pitchFamily="18" charset="0"/>
                <a:ea typeface="SimSun" panose="02010600030101010101" pitchFamily="2" charset="-122"/>
              </a:rPr>
              <a:t>Manoj Kumar K</a:t>
            </a:r>
          </a:p>
          <a:p>
            <a:pPr algn="ctr" eaLnBrk="1" hangingPunct="1"/>
            <a:r>
              <a:rPr lang="en-US" altLang="en-US" sz="3600" dirty="0">
                <a:solidFill>
                  <a:srgbClr val="002060"/>
                </a:solidFill>
                <a:latin typeface="Times New Roman" panose="02020603050405020304" pitchFamily="18" charset="0"/>
                <a:ea typeface="SimSun" panose="02010600030101010101" pitchFamily="2" charset="-122"/>
              </a:rPr>
              <a:t>Dept. of Computer Science and Engineering(AI &amp; ML)</a:t>
            </a:r>
          </a:p>
          <a:p>
            <a:pPr algn="ctr" eaLnBrk="1" hangingPunct="1"/>
            <a:r>
              <a:rPr lang="en-US" altLang="en-US" sz="3600" dirty="0">
                <a:solidFill>
                  <a:srgbClr val="002060"/>
                </a:solidFill>
                <a:latin typeface="Times New Roman" panose="02020603050405020304" pitchFamily="18" charset="0"/>
                <a:ea typeface="SimSun" panose="02010600030101010101" pitchFamily="2" charset="-122"/>
              </a:rPr>
              <a:t>Srinivasa Ramanujan Institute of </a:t>
            </a:r>
            <a:r>
              <a:rPr lang="en-US" altLang="en-US" sz="3600" dirty="0" err="1">
                <a:solidFill>
                  <a:srgbClr val="002060"/>
                </a:solidFill>
                <a:latin typeface="Times New Roman" panose="02020603050405020304" pitchFamily="18" charset="0"/>
                <a:ea typeface="SimSun" panose="02010600030101010101" pitchFamily="2" charset="-122"/>
              </a:rPr>
              <a:t>Technolgy</a:t>
            </a:r>
            <a:endParaRPr lang="en-US" altLang="en-US" sz="3600" dirty="0">
              <a:solidFill>
                <a:srgbClr val="002060"/>
              </a:solidFill>
              <a:latin typeface="Times New Roman" panose="02020603050405020304" pitchFamily="18" charset="0"/>
              <a:ea typeface="SimSun" panose="02010600030101010101" pitchFamily="2" charset="-122"/>
            </a:endParaRPr>
          </a:p>
          <a:p>
            <a:pPr algn="ctr" eaLnBrk="1" hangingPunct="1"/>
            <a:r>
              <a:rPr lang="en-US" altLang="en-US" sz="3600" dirty="0" err="1">
                <a:solidFill>
                  <a:srgbClr val="002060"/>
                </a:solidFill>
                <a:latin typeface="Times New Roman" panose="02020603050405020304" pitchFamily="18" charset="0"/>
                <a:ea typeface="SimSun" panose="02010600030101010101" pitchFamily="2" charset="-122"/>
              </a:rPr>
              <a:t>Anantapuram</a:t>
            </a:r>
            <a:endParaRPr lang="en-US" altLang="en-US" sz="3600" dirty="0">
              <a:solidFill>
                <a:srgbClr val="002060"/>
              </a:solidFill>
              <a:latin typeface="Times New Roman" panose="02020603050405020304" pitchFamily="18" charset="0"/>
              <a:ea typeface="SimSun" panose="02010600030101010101" pitchFamily="2" charset="-122"/>
            </a:endParaRPr>
          </a:p>
          <a:p>
            <a:pPr algn="ctr" eaLnBrk="1" hangingPunct="1"/>
            <a:r>
              <a:rPr lang="en-US" altLang="en-US" sz="3600" dirty="0">
                <a:solidFill>
                  <a:srgbClr val="002060"/>
                </a:solidFill>
                <a:latin typeface="Times New Roman" panose="02020603050405020304" pitchFamily="18" charset="0"/>
                <a:ea typeface="SimSun" panose="02010600030101010101" pitchFamily="2" charset="-122"/>
              </a:rPr>
              <a:t>224g5a3308@srit.ac.in</a:t>
            </a:r>
            <a:br>
              <a:rPr lang="en-US" altLang="en-US" sz="3600" dirty="0">
                <a:solidFill>
                  <a:srgbClr val="002060"/>
                </a:solidFill>
                <a:latin typeface="Times New Roman" panose="02020603050405020304" pitchFamily="18" charset="0"/>
                <a:ea typeface="SimSun" panose="02010600030101010101" pitchFamily="2" charset="-122"/>
              </a:rPr>
            </a:br>
            <a:br>
              <a:rPr lang="en-US" altLang="en-US" sz="3600" dirty="0">
                <a:solidFill>
                  <a:srgbClr val="002060"/>
                </a:solidFill>
                <a:latin typeface="Times New Roman" panose="02020603050405020304" pitchFamily="18" charset="0"/>
                <a:ea typeface="SimSun" panose="02010600030101010101" pitchFamily="2" charset="-122"/>
              </a:rPr>
            </a:br>
            <a:endParaRPr lang="en-IN" altLang="en-US" sz="3600" dirty="0">
              <a:solidFill>
                <a:srgbClr val="002060"/>
              </a:solidFill>
              <a:ea typeface="SimSun"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3EA4A04C-0037-4734-3DD9-1F6F64F40019}"/>
              </a:ext>
            </a:extLst>
          </p:cNvPr>
          <p:cNvSpPr txBox="1">
            <a:spLocks noGrp="1"/>
          </p:cNvSpPr>
          <p:nvPr>
            <p:ph type="title"/>
          </p:nvPr>
        </p:nvSpPr>
        <p:spPr>
          <a:xfrm>
            <a:off x="285750" y="249238"/>
            <a:ext cx="10515600" cy="779462"/>
          </a:xfrm>
        </p:spPr>
        <p:txBody>
          <a:bodyPr/>
          <a:lstStyle/>
          <a:p>
            <a:pPr eaLnBrk="1" hangingPunct="1">
              <a:spcBef>
                <a:spcPct val="0"/>
              </a:spcBef>
              <a:spcAft>
                <a:spcPct val="0"/>
              </a:spcAft>
              <a:buClr>
                <a:srgbClr val="000000"/>
              </a:buClr>
            </a:pPr>
            <a:r>
              <a:rPr lang="en-IN" altLang="en-US" sz="3600" b="1">
                <a:solidFill>
                  <a:srgbClr val="FF0000"/>
                </a:solidFill>
                <a:latin typeface="Times New Roman" panose="02020603050405020304" pitchFamily="18" charset="0"/>
                <a:cs typeface="Times New Roman" panose="02020603050405020304" pitchFamily="18" charset="0"/>
                <a:sym typeface="Calibri" panose="020F0502020204030204" pitchFamily="34" charset="0"/>
              </a:rPr>
              <a:t>Comparative Analysis</a:t>
            </a:r>
            <a:r>
              <a:rPr lang="en-IN" altLang="en-US" sz="3600">
                <a:solidFill>
                  <a:srgbClr val="FF0000"/>
                </a:solidFill>
                <a:latin typeface="Times New Roman" panose="02020603050405020304" pitchFamily="18" charset="0"/>
                <a:cs typeface="Times New Roman" panose="02020603050405020304" pitchFamily="18" charset="0"/>
                <a:sym typeface="Calibri" panose="020F0502020204030204" pitchFamily="34" charset="0"/>
              </a:rPr>
              <a:t>:</a:t>
            </a:r>
            <a:endParaRPr lang="en-IN" altLang="en-US" sz="3600">
              <a:latin typeface="Times New Roman" panose="02020603050405020304" pitchFamily="18" charset="0"/>
              <a:cs typeface="Times New Roman" panose="02020603050405020304" pitchFamily="18" charset="0"/>
              <a:sym typeface="Calibri" panose="020F0502020204030204" pitchFamily="34" charset="0"/>
            </a:endParaRPr>
          </a:p>
        </p:txBody>
      </p:sp>
      <p:graphicFrame>
        <p:nvGraphicFramePr>
          <p:cNvPr id="2" name="Table 1">
            <a:extLst>
              <a:ext uri="{FF2B5EF4-FFF2-40B4-BE49-F238E27FC236}">
                <a16:creationId xmlns:a16="http://schemas.microsoft.com/office/drawing/2014/main" id="{DFF8F054-D8AD-7A74-E520-A2FB5ECF758A}"/>
              </a:ext>
            </a:extLst>
          </p:cNvPr>
          <p:cNvGraphicFramePr>
            <a:graphicFrameLocks noGrp="1"/>
          </p:cNvGraphicFramePr>
          <p:nvPr/>
        </p:nvGraphicFramePr>
        <p:xfrm>
          <a:off x="1884363" y="1328738"/>
          <a:ext cx="8128000" cy="5197493"/>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698505">
                <a:tc>
                  <a:txBody>
                    <a:bodyPr/>
                    <a:lstStyle/>
                    <a:p>
                      <a:r>
                        <a:rPr lang="en-US" sz="1400" b="1"/>
                        <a:t>Feature</a:t>
                      </a:r>
                      <a:endParaRPr lang="en-US" sz="1400" dirty="0"/>
                    </a:p>
                  </a:txBody>
                  <a:tcPr marT="45719" marB="45719" anchor="ctr"/>
                </a:tc>
                <a:tc>
                  <a:txBody>
                    <a:bodyPr/>
                    <a:lstStyle/>
                    <a:p>
                      <a:r>
                        <a:rPr lang="en-US" sz="1400" b="1"/>
                        <a:t>Traditional Attendance System</a:t>
                      </a:r>
                      <a:endParaRPr lang="en-US" sz="1400" dirty="0"/>
                    </a:p>
                  </a:txBody>
                  <a:tcPr marT="45719" marB="45719" anchor="ctr"/>
                </a:tc>
                <a:tc>
                  <a:txBody>
                    <a:bodyPr/>
                    <a:lstStyle/>
                    <a:p>
                      <a:r>
                        <a:rPr lang="en-US" sz="1400" b="1"/>
                        <a:t>RFID-Based Attendance</a:t>
                      </a:r>
                      <a:endParaRPr lang="en-US" sz="1400"/>
                    </a:p>
                  </a:txBody>
                  <a:tcPr marT="45719" marB="45719" anchor="ctr"/>
                </a:tc>
                <a:tc>
                  <a:txBody>
                    <a:bodyPr/>
                    <a:lstStyle/>
                    <a:p>
                      <a:r>
                        <a:rPr lang="en-US" sz="1400" b="1"/>
                        <a:t>Face Recognition-Based Attendance</a:t>
                      </a:r>
                      <a:endParaRPr lang="en-US" sz="1400" dirty="0"/>
                    </a:p>
                  </a:txBody>
                  <a:tcPr marT="45719" marB="45719" anchor="ctr"/>
                </a:tc>
                <a:extLst>
                  <a:ext uri="{0D108BD9-81ED-4DB2-BD59-A6C34878D82A}">
                    <a16:rowId xmlns:a16="http://schemas.microsoft.com/office/drawing/2014/main" val="10000"/>
                  </a:ext>
                </a:extLst>
              </a:tr>
              <a:tr h="499909">
                <a:tc>
                  <a:txBody>
                    <a:bodyPr/>
                    <a:lstStyle/>
                    <a:p>
                      <a:r>
                        <a:rPr lang="en-US" sz="1400" b="1" dirty="0"/>
                        <a:t>Automation</a:t>
                      </a:r>
                      <a:endParaRPr lang="en-US" sz="1400" dirty="0"/>
                    </a:p>
                  </a:txBody>
                  <a:tcPr marT="45719" marB="45719" anchor="ctr"/>
                </a:tc>
                <a:tc>
                  <a:txBody>
                    <a:bodyPr/>
                    <a:lstStyle/>
                    <a:p>
                      <a:r>
                        <a:rPr lang="en-US" sz="1400"/>
                        <a:t>Manual</a:t>
                      </a:r>
                      <a:endParaRPr lang="en-US" sz="1400" dirty="0"/>
                    </a:p>
                  </a:txBody>
                  <a:tcPr marT="45719" marB="45719" anchor="ctr"/>
                </a:tc>
                <a:tc>
                  <a:txBody>
                    <a:bodyPr/>
                    <a:lstStyle/>
                    <a:p>
                      <a:r>
                        <a:rPr lang="en-US" sz="1400"/>
                        <a:t>Semi-automated</a:t>
                      </a:r>
                      <a:endParaRPr lang="en-US" sz="1400" dirty="0"/>
                    </a:p>
                  </a:txBody>
                  <a:tcPr marT="45719" marB="45719"/>
                </a:tc>
                <a:tc>
                  <a:txBody>
                    <a:bodyPr/>
                    <a:lstStyle/>
                    <a:p>
                      <a:r>
                        <a:rPr lang="en-US" sz="1400"/>
                        <a:t>Fully automated</a:t>
                      </a:r>
                      <a:endParaRPr lang="en-US" sz="1400" dirty="0"/>
                    </a:p>
                  </a:txBody>
                  <a:tcPr marT="45719" marB="45719"/>
                </a:tc>
                <a:extLst>
                  <a:ext uri="{0D108BD9-81ED-4DB2-BD59-A6C34878D82A}">
                    <a16:rowId xmlns:a16="http://schemas.microsoft.com/office/drawing/2014/main" val="10001"/>
                  </a:ext>
                </a:extLst>
              </a:tr>
              <a:tr h="499909">
                <a:tc>
                  <a:txBody>
                    <a:bodyPr/>
                    <a:lstStyle/>
                    <a:p>
                      <a:r>
                        <a:rPr lang="en-US" sz="1400" b="1" dirty="0"/>
                        <a:t>Accuracy</a:t>
                      </a:r>
                    </a:p>
                  </a:txBody>
                  <a:tcPr marT="45719" marB="45719"/>
                </a:tc>
                <a:tc>
                  <a:txBody>
                    <a:bodyPr/>
                    <a:lstStyle/>
                    <a:p>
                      <a:r>
                        <a:rPr lang="en-US" sz="1400" dirty="0"/>
                        <a:t>Prone to human errors</a:t>
                      </a:r>
                    </a:p>
                  </a:txBody>
                  <a:tcPr marT="45719" marB="45719"/>
                </a:tc>
                <a:tc>
                  <a:txBody>
                    <a:bodyPr/>
                    <a:lstStyle/>
                    <a:p>
                      <a:r>
                        <a:rPr lang="en-US" sz="1400" dirty="0"/>
                        <a:t>Moderate</a:t>
                      </a:r>
                    </a:p>
                  </a:txBody>
                  <a:tcPr marT="45719" marB="45719"/>
                </a:tc>
                <a:tc>
                  <a:txBody>
                    <a:bodyPr/>
                    <a:lstStyle/>
                    <a:p>
                      <a:r>
                        <a:rPr lang="en-US" sz="1400" dirty="0"/>
                        <a:t>High accuracy with AI</a:t>
                      </a:r>
                    </a:p>
                  </a:txBody>
                  <a:tcPr marT="45719" marB="45719" anchor="ctr"/>
                </a:tc>
                <a:extLst>
                  <a:ext uri="{0D108BD9-81ED-4DB2-BD59-A6C34878D82A}">
                    <a16:rowId xmlns:a16="http://schemas.microsoft.com/office/drawing/2014/main" val="10002"/>
                  </a:ext>
                </a:extLst>
              </a:tr>
              <a:tr h="518154">
                <a:tc>
                  <a:txBody>
                    <a:bodyPr/>
                    <a:lstStyle/>
                    <a:p>
                      <a:r>
                        <a:rPr lang="en-US" sz="1400" b="1" dirty="0"/>
                        <a:t>Security</a:t>
                      </a:r>
                    </a:p>
                  </a:txBody>
                  <a:tcPr marT="45719" marB="45719"/>
                </a:tc>
                <a:tc>
                  <a:txBody>
                    <a:bodyPr/>
                    <a:lstStyle/>
                    <a:p>
                      <a:r>
                        <a:rPr lang="en-US" sz="1400" dirty="0"/>
                        <a:t>Low (Can be faked)</a:t>
                      </a:r>
                    </a:p>
                  </a:txBody>
                  <a:tcPr marT="45719" marB="45719"/>
                </a:tc>
                <a:tc>
                  <a:txBody>
                    <a:bodyPr/>
                    <a:lstStyle/>
                    <a:p>
                      <a:r>
                        <a:rPr lang="en-US" sz="1400" dirty="0"/>
                        <a:t>Moderate (RFID cards can be shared)</a:t>
                      </a:r>
                    </a:p>
                  </a:txBody>
                  <a:tcPr marT="45719" marB="45719"/>
                </a:tc>
                <a:tc>
                  <a:txBody>
                    <a:bodyPr/>
                    <a:lstStyle/>
                    <a:p>
                      <a:r>
                        <a:rPr lang="en-US" sz="1400" dirty="0"/>
                        <a:t>High (Unique facial features)</a:t>
                      </a:r>
                    </a:p>
                  </a:txBody>
                  <a:tcPr marT="45719" marB="45719"/>
                </a:tc>
                <a:extLst>
                  <a:ext uri="{0D108BD9-81ED-4DB2-BD59-A6C34878D82A}">
                    <a16:rowId xmlns:a16="http://schemas.microsoft.com/office/drawing/2014/main" val="10003"/>
                  </a:ext>
                </a:extLst>
              </a:tr>
              <a:tr h="518154">
                <a:tc>
                  <a:txBody>
                    <a:bodyPr/>
                    <a:lstStyle/>
                    <a:p>
                      <a:r>
                        <a:rPr lang="en-US" sz="1400" b="1" dirty="0"/>
                        <a:t>Hardware Requirement</a:t>
                      </a:r>
                    </a:p>
                  </a:txBody>
                  <a:tcPr marT="45719" marB="45719"/>
                </a:tc>
                <a:tc>
                  <a:txBody>
                    <a:bodyPr/>
                    <a:lstStyle/>
                    <a:p>
                      <a:r>
                        <a:rPr lang="en-US" sz="1400" dirty="0"/>
                        <a:t>Pen, paper, or register</a:t>
                      </a:r>
                    </a:p>
                  </a:txBody>
                  <a:tcPr marT="45719" marB="45719"/>
                </a:tc>
                <a:tc>
                  <a:txBody>
                    <a:bodyPr/>
                    <a:lstStyle/>
                    <a:p>
                      <a:r>
                        <a:rPr lang="en-US" sz="1400" dirty="0"/>
                        <a:t>RFID readers, cards</a:t>
                      </a:r>
                    </a:p>
                  </a:txBody>
                  <a:tcPr marT="45719" marB="45719"/>
                </a:tc>
                <a:tc>
                  <a:txBody>
                    <a:bodyPr/>
                    <a:lstStyle/>
                    <a:p>
                      <a:r>
                        <a:rPr lang="en-US" sz="1400" dirty="0"/>
                        <a:t>Camera, computer, database</a:t>
                      </a:r>
                    </a:p>
                  </a:txBody>
                  <a:tcPr marT="45719" marB="45719"/>
                </a:tc>
                <a:extLst>
                  <a:ext uri="{0D108BD9-81ED-4DB2-BD59-A6C34878D82A}">
                    <a16:rowId xmlns:a16="http://schemas.microsoft.com/office/drawing/2014/main" val="10004"/>
                  </a:ext>
                </a:extLst>
              </a:tr>
              <a:tr h="731513">
                <a:tc>
                  <a:txBody>
                    <a:bodyPr/>
                    <a:lstStyle/>
                    <a:p>
                      <a:r>
                        <a:rPr lang="en-US" sz="1400" b="1" dirty="0"/>
                        <a:t>Cost</a:t>
                      </a:r>
                      <a:endParaRPr lang="en-US" sz="1400" dirty="0"/>
                    </a:p>
                  </a:txBody>
                  <a:tcPr marT="45719" marB="45719" anchor="ctr"/>
                </a:tc>
                <a:tc>
                  <a:txBody>
                    <a:bodyPr/>
                    <a:lstStyle/>
                    <a:p>
                      <a:r>
                        <a:rPr lang="en-US" sz="1400" dirty="0"/>
                        <a:t>Low</a:t>
                      </a:r>
                    </a:p>
                  </a:txBody>
                  <a:tcPr marT="45719" marB="45719"/>
                </a:tc>
                <a:tc>
                  <a:txBody>
                    <a:bodyPr/>
                    <a:lstStyle/>
                    <a:p>
                      <a:r>
                        <a:rPr lang="en-US" sz="1400" dirty="0"/>
                        <a:t>Medium </a:t>
                      </a:r>
                    </a:p>
                  </a:txBody>
                  <a:tcPr marT="45719" marB="45719"/>
                </a:tc>
                <a:tc>
                  <a:txBody>
                    <a:bodyPr/>
                    <a:lstStyle/>
                    <a:p>
                      <a:r>
                        <a:rPr lang="en-US" sz="1400" dirty="0"/>
                        <a:t>Higher initial investment but cost-effective in the long run</a:t>
                      </a:r>
                    </a:p>
                  </a:txBody>
                  <a:tcPr marT="45719" marB="45719"/>
                </a:tc>
                <a:extLst>
                  <a:ext uri="{0D108BD9-81ED-4DB2-BD59-A6C34878D82A}">
                    <a16:rowId xmlns:a16="http://schemas.microsoft.com/office/drawing/2014/main" val="10005"/>
                  </a:ext>
                </a:extLst>
              </a:tr>
              <a:tr h="499909">
                <a:tc>
                  <a:txBody>
                    <a:bodyPr/>
                    <a:lstStyle/>
                    <a:p>
                      <a:r>
                        <a:rPr lang="en-US" sz="1400" b="1" dirty="0"/>
                        <a:t>Scalability</a:t>
                      </a:r>
                    </a:p>
                  </a:txBody>
                  <a:tcPr marT="45719" marB="45719"/>
                </a:tc>
                <a:tc>
                  <a:txBody>
                    <a:bodyPr/>
                    <a:lstStyle/>
                    <a:p>
                      <a:r>
                        <a:rPr lang="en-US" sz="1400" dirty="0"/>
                        <a:t>Limited</a:t>
                      </a:r>
                    </a:p>
                  </a:txBody>
                  <a:tcPr marT="45719" marB="45719"/>
                </a:tc>
                <a:tc>
                  <a:txBody>
                    <a:bodyPr/>
                    <a:lstStyle/>
                    <a:p>
                      <a:r>
                        <a:rPr lang="en-US" sz="1400" dirty="0"/>
                        <a:t>Moderate</a:t>
                      </a:r>
                    </a:p>
                  </a:txBody>
                  <a:tcPr marT="45719" marB="45719"/>
                </a:tc>
                <a:tc>
                  <a:txBody>
                    <a:bodyPr/>
                    <a:lstStyle/>
                    <a:p>
                      <a:r>
                        <a:rPr lang="en-US" sz="1400" dirty="0"/>
                        <a:t>Highly scalable</a:t>
                      </a:r>
                    </a:p>
                  </a:txBody>
                  <a:tcPr marT="45719" marB="45719"/>
                </a:tc>
                <a:extLst>
                  <a:ext uri="{0D108BD9-81ED-4DB2-BD59-A6C34878D82A}">
                    <a16:rowId xmlns:a16="http://schemas.microsoft.com/office/drawing/2014/main" val="10006"/>
                  </a:ext>
                </a:extLst>
              </a:tr>
              <a:tr h="499909">
                <a:tc>
                  <a:txBody>
                    <a:bodyPr/>
                    <a:lstStyle/>
                    <a:p>
                      <a:r>
                        <a:rPr lang="en-US" sz="1400" b="1" dirty="0"/>
                        <a:t>Time Efficiency</a:t>
                      </a:r>
                    </a:p>
                  </a:txBody>
                  <a:tcPr marT="45719" marB="45719"/>
                </a:tc>
                <a:tc>
                  <a:txBody>
                    <a:bodyPr/>
                    <a:lstStyle/>
                    <a:p>
                      <a:r>
                        <a:rPr lang="en-US" sz="1400" dirty="0"/>
                        <a:t>Time-consuming</a:t>
                      </a:r>
                    </a:p>
                  </a:txBody>
                  <a:tcPr marT="45719" marB="45719"/>
                </a:tc>
                <a:tc>
                  <a:txBody>
                    <a:bodyPr/>
                    <a:lstStyle/>
                    <a:p>
                      <a:r>
                        <a:rPr lang="en-US" sz="1400" dirty="0"/>
                        <a:t>Faster than manual</a:t>
                      </a:r>
                    </a:p>
                  </a:txBody>
                  <a:tcPr marT="45719" marB="45719"/>
                </a:tc>
                <a:tc>
                  <a:txBody>
                    <a:bodyPr/>
                    <a:lstStyle/>
                    <a:p>
                      <a:r>
                        <a:rPr lang="en-US" sz="1400" dirty="0"/>
                        <a:t>Very fast and real-time</a:t>
                      </a:r>
                    </a:p>
                  </a:txBody>
                  <a:tcPr marT="45719" marB="45719"/>
                </a:tc>
                <a:extLst>
                  <a:ext uri="{0D108BD9-81ED-4DB2-BD59-A6C34878D82A}">
                    <a16:rowId xmlns:a16="http://schemas.microsoft.com/office/drawing/2014/main" val="10007"/>
                  </a:ext>
                </a:extLst>
              </a:tr>
              <a:tr h="731513">
                <a:tc>
                  <a:txBody>
                    <a:bodyPr/>
                    <a:lstStyle/>
                    <a:p>
                      <a:r>
                        <a:rPr lang="en-US" sz="1400" b="1" dirty="0"/>
                        <a:t>Integration with Other Systems</a:t>
                      </a:r>
                    </a:p>
                  </a:txBody>
                  <a:tcPr marT="45719" marB="45719"/>
                </a:tc>
                <a:tc>
                  <a:txBody>
                    <a:bodyPr/>
                    <a:lstStyle/>
                    <a:p>
                      <a:r>
                        <a:rPr lang="en-US" sz="1400" dirty="0"/>
                        <a:t>Difficult</a:t>
                      </a:r>
                    </a:p>
                  </a:txBody>
                  <a:tcPr marT="45719" marB="45719"/>
                </a:tc>
                <a:tc>
                  <a:txBody>
                    <a:bodyPr/>
                    <a:lstStyle/>
                    <a:p>
                      <a:r>
                        <a:rPr lang="en-US" sz="1400" dirty="0"/>
                        <a:t>Possible</a:t>
                      </a:r>
                    </a:p>
                  </a:txBody>
                  <a:tcPr marT="45719" marB="45719"/>
                </a:tc>
                <a:tc>
                  <a:txBody>
                    <a:bodyPr/>
                    <a:lstStyle/>
                    <a:p>
                      <a:r>
                        <a:rPr lang="en-US" sz="1400" dirty="0"/>
                        <a:t>Easy to integrate with databases, cloud, and IoT</a:t>
                      </a:r>
                    </a:p>
                  </a:txBody>
                  <a:tcPr marT="45719" marB="45719"/>
                </a:tc>
                <a:extLst>
                  <a:ext uri="{0D108BD9-81ED-4DB2-BD59-A6C34878D82A}">
                    <a16:rowId xmlns:a16="http://schemas.microsoft.com/office/drawing/2014/main" val="10008"/>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CE56C8E1-579E-E9FD-F8F4-1E4B72C78126}"/>
              </a:ext>
            </a:extLst>
          </p:cNvPr>
          <p:cNvSpPr txBox="1">
            <a:spLocks noGrp="1"/>
          </p:cNvSpPr>
          <p:nvPr>
            <p:ph type="title"/>
          </p:nvPr>
        </p:nvSpPr>
        <p:spPr>
          <a:xfrm>
            <a:off x="228600" y="547688"/>
            <a:ext cx="6869113" cy="779462"/>
          </a:xfrm>
        </p:spPr>
        <p:txBody>
          <a:bodyPr anchor="t">
            <a:normAutofit fontScale="90000"/>
          </a:bodyPr>
          <a:lstStyle/>
          <a:p>
            <a:pPr algn="just" eaLnBrk="1" hangingPunct="1">
              <a:spcBef>
                <a:spcPct val="0"/>
              </a:spcBef>
              <a:spcAft>
                <a:spcPct val="0"/>
              </a:spcAft>
              <a:buClr>
                <a:srgbClr val="000000"/>
              </a:buClr>
              <a:defRPr/>
            </a:pPr>
            <a:br>
              <a:rPr lang="en-IN" altLang="en-US" sz="3600" dirty="0">
                <a:solidFill>
                  <a:srgbClr val="FF0000"/>
                </a:solidFill>
                <a:latin typeface="Times New Roman" panose="02020603050405020304" pitchFamily="18" charset="0"/>
                <a:cs typeface="Times New Roman" panose="02020603050405020304" pitchFamily="18" charset="0"/>
                <a:sym typeface="Calibri" panose="020F0502020204030204" pitchFamily="34" charset="0"/>
              </a:rPr>
            </a:br>
            <a:br>
              <a:rPr lang="en-IN" altLang="en-US" sz="3600" dirty="0">
                <a:solidFill>
                  <a:srgbClr val="FF0000"/>
                </a:solidFill>
                <a:latin typeface="Times New Roman" panose="02020603050405020304" pitchFamily="18" charset="0"/>
                <a:cs typeface="Times New Roman" panose="02020603050405020304" pitchFamily="18" charset="0"/>
                <a:sym typeface="Calibri" panose="020F0502020204030204" pitchFamily="34" charset="0"/>
              </a:rPr>
            </a:br>
            <a:r>
              <a:rPr lang="en-US" altLang="en-US" sz="2200" dirty="0">
                <a:solidFill>
                  <a:schemeClr val="tx1"/>
                </a:solidFill>
                <a:latin typeface="Times New Roman" panose="02020603050405020304" pitchFamily="18" charset="0"/>
                <a:cs typeface="Times New Roman" panose="02020603050405020304" pitchFamily="18" charset="0"/>
                <a:sym typeface="Calibri" panose="020F0502020204030204" pitchFamily="34" charset="0"/>
              </a:rPr>
              <a:t>The system can detect single or multiple faces and processes them by resizing or converting them to grayscale. It then analyzes each face using algorithms like ResNet34 or HOG, generating facial embeddings to compare against a pre-stored database. </a:t>
            </a:r>
            <a:br>
              <a:rPr lang="en-US" altLang="en-US" sz="2200" dirty="0">
                <a:solidFill>
                  <a:schemeClr val="tx1"/>
                </a:solidFill>
                <a:latin typeface="Times New Roman" panose="02020603050405020304" pitchFamily="18" charset="0"/>
                <a:cs typeface="Times New Roman" panose="02020603050405020304" pitchFamily="18" charset="0"/>
                <a:sym typeface="Calibri" panose="020F0502020204030204" pitchFamily="34" charset="0"/>
              </a:rPr>
            </a:br>
            <a:r>
              <a:rPr lang="en-US" altLang="en-US" sz="2200" dirty="0">
                <a:solidFill>
                  <a:schemeClr val="tx1"/>
                </a:solidFill>
                <a:latin typeface="Times New Roman" panose="02020603050405020304" pitchFamily="18" charset="0"/>
                <a:cs typeface="Times New Roman" panose="02020603050405020304" pitchFamily="18" charset="0"/>
                <a:sym typeface="Calibri" panose="020F0502020204030204" pitchFamily="34" charset="0"/>
              </a:rPr>
              <a:t>If a match is found, the system records the person’s attendance with a timestamp in an Excel file. </a:t>
            </a:r>
            <a:br>
              <a:rPr lang="en-US" altLang="en-US" sz="2200" dirty="0">
                <a:solidFill>
                  <a:schemeClr val="tx1"/>
                </a:solidFill>
                <a:latin typeface="Times New Roman" panose="02020603050405020304" pitchFamily="18" charset="0"/>
                <a:cs typeface="Times New Roman" panose="02020603050405020304" pitchFamily="18" charset="0"/>
                <a:sym typeface="Calibri" panose="020F0502020204030204" pitchFamily="34" charset="0"/>
              </a:rPr>
            </a:br>
            <a:br>
              <a:rPr lang="en-US" altLang="en-US" sz="2200" dirty="0">
                <a:solidFill>
                  <a:schemeClr val="tx1"/>
                </a:solidFill>
                <a:latin typeface="Times New Roman" panose="02020603050405020304" pitchFamily="18" charset="0"/>
                <a:cs typeface="Times New Roman" panose="02020603050405020304" pitchFamily="18" charset="0"/>
                <a:sym typeface="Calibri" panose="020F0502020204030204" pitchFamily="34" charset="0"/>
              </a:rPr>
            </a:br>
            <a:r>
              <a:rPr lang="en-US" altLang="en-US" sz="2200" dirty="0">
                <a:solidFill>
                  <a:schemeClr val="tx1"/>
                </a:solidFill>
                <a:latin typeface="Times New Roman" panose="02020603050405020304" pitchFamily="18" charset="0"/>
                <a:cs typeface="Times New Roman" panose="02020603050405020304" pitchFamily="18" charset="0"/>
                <a:sym typeface="Calibri" panose="020F0502020204030204" pitchFamily="34" charset="0"/>
              </a:rPr>
              <a:t>For multiple faces, it automatically marks attendance for each detected individual. If no match is found, a “No Match” status is recorded. The resulting attendance data is stored in an Excel file, making it easy to track, export, and report for administrative purposes.</a:t>
            </a:r>
            <a:endParaRPr lang="en-IN" altLang="en-US" sz="2200" dirty="0">
              <a:solidFill>
                <a:schemeClr val="tx1"/>
              </a:solidFill>
              <a:latin typeface="Times New Roman" panose="02020603050405020304" pitchFamily="18" charset="0"/>
              <a:cs typeface="Times New Roman" panose="02020603050405020304" pitchFamily="18" charset="0"/>
              <a:sym typeface="Calibri" panose="020F0502020204030204" pitchFamily="34" charset="0"/>
            </a:endParaRPr>
          </a:p>
        </p:txBody>
      </p:sp>
      <p:pic>
        <p:nvPicPr>
          <p:cNvPr id="21507" name="Image 6">
            <a:extLst>
              <a:ext uri="{FF2B5EF4-FFF2-40B4-BE49-F238E27FC236}">
                <a16:creationId xmlns:a16="http://schemas.microsoft.com/office/drawing/2014/main" id="{25246C94-8004-3250-97A4-75FE4CFEEEC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7313" y="1062038"/>
            <a:ext cx="3027362" cy="236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Image 7">
            <a:extLst>
              <a:ext uri="{FF2B5EF4-FFF2-40B4-BE49-F238E27FC236}">
                <a16:creationId xmlns:a16="http://schemas.microsoft.com/office/drawing/2014/main" id="{CEAB9B57-E454-47C1-CE22-513E7CE3A9E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7313" y="3998913"/>
            <a:ext cx="3094037"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90A0F310-DD52-7E72-4D81-24FA32A3E981}"/>
              </a:ext>
            </a:extLst>
          </p:cNvPr>
          <p:cNvSpPr txBox="1">
            <a:spLocks/>
          </p:cNvSpPr>
          <p:nvPr/>
        </p:nvSpPr>
        <p:spPr bwMode="auto">
          <a:xfrm>
            <a:off x="228600" y="644525"/>
            <a:ext cx="6869113" cy="779463"/>
          </a:xfrm>
          <a:prstGeom prst="rect">
            <a:avLst/>
          </a:prstGeom>
          <a:noFill/>
          <a:ln>
            <a:noFill/>
          </a:ln>
        </p:spPr>
        <p:txBody>
          <a:bodyPr spcFirstLastPara="1" lIns="91425" tIns="45700" rIns="91425" bIns="45700">
            <a:normAutofit fontScale="97500" lnSpcReduction="10000"/>
          </a:bodyPr>
          <a:lstStyle>
            <a:defPPr marR="0" lvl="0" algn="l" rtl="0">
              <a:lnSpc>
                <a:spcPct val="100000"/>
              </a:lnSpc>
              <a:spcBef>
                <a:spcPts val="0"/>
              </a:spcBef>
              <a:spcAft>
                <a:spcPts val="0"/>
              </a:spcAft>
            </a:defPPr>
            <a:lvl1pPr lvl="0" algn="l" rtl="0" eaLnBrk="0" fontAlgn="base" hangingPunct="0">
              <a:lnSpc>
                <a:spcPct val="90000"/>
              </a:lnSpc>
              <a:spcBef>
                <a:spcPts val="0"/>
              </a:spcBef>
              <a:spcAft>
                <a:spcPts val="0"/>
              </a:spcAft>
              <a:buClr>
                <a:schemeClr val="dk1"/>
              </a:buClr>
              <a:buSzPts val="1800"/>
              <a:buFont typeface="Arial" panose="020B0604020202020204" pitchFamily="34" charset="0"/>
              <a:buNone/>
              <a:defRPr sz="1400">
                <a:solidFill>
                  <a:srgbClr val="000000"/>
                </a:solidFill>
                <a:latin typeface="Arial"/>
                <a:ea typeface="Arial"/>
                <a:cs typeface="Arial"/>
                <a:sym typeface="Arial" panose="020B0604020202020204" pitchFamily="34" charset="0"/>
              </a:defRPr>
            </a:lvl1pPr>
            <a:lvl2pPr lvl="1"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eaLnBrk="1" hangingPunct="1">
              <a:spcBef>
                <a:spcPct val="0"/>
              </a:spcBef>
              <a:spcAft>
                <a:spcPct val="0"/>
              </a:spcAft>
              <a:buClr>
                <a:srgbClr val="000000"/>
              </a:buClr>
              <a:defRPr/>
            </a:pPr>
            <a:r>
              <a:rPr lang="en-IN" altLang="en-US" sz="3600" b="1" kern="0" dirty="0">
                <a:solidFill>
                  <a:srgbClr val="FF0000"/>
                </a:solidFill>
                <a:latin typeface="Times New Roman" panose="02020603050405020304" pitchFamily="18" charset="0"/>
                <a:cs typeface="Times New Roman" panose="02020603050405020304" pitchFamily="18" charset="0"/>
                <a:sym typeface="Calibri" panose="020F0502020204030204" pitchFamily="34" charset="0"/>
              </a:rPr>
              <a:t>Result</a:t>
            </a:r>
            <a:r>
              <a:rPr lang="en-IN" altLang="en-US" sz="3600" kern="0" dirty="0">
                <a:solidFill>
                  <a:srgbClr val="FF0000"/>
                </a:solidFill>
                <a:latin typeface="Times New Roman" panose="02020603050405020304" pitchFamily="18" charset="0"/>
                <a:cs typeface="Times New Roman" panose="02020603050405020304" pitchFamily="18" charset="0"/>
                <a:sym typeface="Calibri" panose="020F0502020204030204" pitchFamily="34" charset="0"/>
              </a:rPr>
              <a:t>:</a:t>
            </a:r>
            <a:br>
              <a:rPr lang="en-IN" altLang="en-US" sz="3600" kern="0" dirty="0">
                <a:solidFill>
                  <a:srgbClr val="FF0000"/>
                </a:solidFill>
                <a:latin typeface="Times New Roman" panose="02020603050405020304" pitchFamily="18" charset="0"/>
                <a:cs typeface="Times New Roman" panose="02020603050405020304" pitchFamily="18" charset="0"/>
                <a:sym typeface="Calibri" panose="020F0502020204030204" pitchFamily="34" charset="0"/>
              </a:rPr>
            </a:br>
            <a:endParaRPr lang="en-IN" altLang="en-US" sz="2200" kern="0" dirty="0">
              <a:solidFill>
                <a:schemeClr val="tx1"/>
              </a:solidFill>
              <a:latin typeface="Times New Roman" panose="02020603050405020304" pitchFamily="18" charset="0"/>
              <a:cs typeface="Times New Roman" panose="02020603050405020304" pitchFamily="18" charset="0"/>
              <a:sym typeface="Calibri" panose="020F0502020204030204" pitchFamily="34" charset="0"/>
            </a:endParaRPr>
          </a:p>
        </p:txBody>
      </p:sp>
      <p:sp>
        <p:nvSpPr>
          <p:cNvPr id="21510" name="TextBox 8">
            <a:extLst>
              <a:ext uri="{FF2B5EF4-FFF2-40B4-BE49-F238E27FC236}">
                <a16:creationId xmlns:a16="http://schemas.microsoft.com/office/drawing/2014/main" id="{55B706F7-DA18-4252-126E-A48E7B43B51C}"/>
              </a:ext>
            </a:extLst>
          </p:cNvPr>
          <p:cNvSpPr txBox="1">
            <a:spLocks noChangeArrowheads="1"/>
          </p:cNvSpPr>
          <p:nvPr/>
        </p:nvSpPr>
        <p:spPr bwMode="auto">
          <a:xfrm>
            <a:off x="7097713" y="3560763"/>
            <a:ext cx="3895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8163" indent="37465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a:r>
              <a:rPr lang="en-US" altLang="en-US" sz="1600">
                <a:latin typeface="Times New Roman" panose="02020603050405020304" pitchFamily="18" charset="0"/>
                <a:cs typeface="Times New Roman" panose="02020603050405020304" pitchFamily="18" charset="0"/>
              </a:rPr>
              <a:t>Figure : Single Face Detection     </a:t>
            </a:r>
          </a:p>
        </p:txBody>
      </p:sp>
      <p:sp>
        <p:nvSpPr>
          <p:cNvPr id="21511" name="TextBox 9">
            <a:extLst>
              <a:ext uri="{FF2B5EF4-FFF2-40B4-BE49-F238E27FC236}">
                <a16:creationId xmlns:a16="http://schemas.microsoft.com/office/drawing/2014/main" id="{EB933971-25FE-D56F-042D-43301C008EC3}"/>
              </a:ext>
            </a:extLst>
          </p:cNvPr>
          <p:cNvSpPr txBox="1">
            <a:spLocks noChangeArrowheads="1"/>
          </p:cNvSpPr>
          <p:nvPr/>
        </p:nvSpPr>
        <p:spPr bwMode="auto">
          <a:xfrm>
            <a:off x="7015163" y="6096000"/>
            <a:ext cx="3897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8163" indent="37465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a:r>
              <a:rPr lang="en-US" altLang="en-US" sz="1600">
                <a:latin typeface="Times New Roman" panose="02020603050405020304" pitchFamily="18" charset="0"/>
                <a:cs typeface="Times New Roman" panose="02020603050405020304" pitchFamily="18" charset="0"/>
              </a:rPr>
              <a:t>Figure : Multiple Face Detection     </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83174FFD-47DE-DCE9-17C3-4F29CB1A46D7}"/>
              </a:ext>
            </a:extLst>
          </p:cNvPr>
          <p:cNvSpPr txBox="1">
            <a:spLocks noGrp="1"/>
          </p:cNvSpPr>
          <p:nvPr>
            <p:ph type="title"/>
          </p:nvPr>
        </p:nvSpPr>
        <p:spPr>
          <a:xfrm>
            <a:off x="395288" y="365125"/>
            <a:ext cx="10958512" cy="1079500"/>
          </a:xfrm>
        </p:spPr>
        <p:txBody>
          <a:bodyPr/>
          <a:lstStyle/>
          <a:p>
            <a:pPr>
              <a:spcBef>
                <a:spcPct val="0"/>
              </a:spcBef>
              <a:spcAft>
                <a:spcPct val="0"/>
              </a:spcAft>
              <a:buClr>
                <a:srgbClr val="000000"/>
              </a:buClr>
            </a:pPr>
            <a:r>
              <a:rPr lang="en-IN" altLang="en-US" sz="3600" b="1">
                <a:solidFill>
                  <a:srgbClr val="FF0000"/>
                </a:solidFill>
                <a:latin typeface="Times New Roman" panose="02020603050405020304" pitchFamily="18" charset="0"/>
                <a:cs typeface="Times New Roman" panose="02020603050405020304" pitchFamily="18" charset="0"/>
                <a:sym typeface="Calibri" panose="020F0502020204030204" pitchFamily="34" charset="0"/>
              </a:rPr>
              <a:t>Conclusion:</a:t>
            </a:r>
            <a:endParaRPr lang="en-IN" altLang="en-US" sz="3600" b="1">
              <a:latin typeface="Times New Roman" panose="02020603050405020304" pitchFamily="18" charset="0"/>
              <a:cs typeface="Times New Roman" panose="02020603050405020304" pitchFamily="18" charset="0"/>
            </a:endParaRPr>
          </a:p>
        </p:txBody>
      </p:sp>
      <p:sp>
        <p:nvSpPr>
          <p:cNvPr id="15363" name="Text Placeholder 2">
            <a:extLst>
              <a:ext uri="{FF2B5EF4-FFF2-40B4-BE49-F238E27FC236}">
                <a16:creationId xmlns:a16="http://schemas.microsoft.com/office/drawing/2014/main" id="{F97C08C7-6ED4-373E-0573-59F27FA3E1DB}"/>
              </a:ext>
            </a:extLst>
          </p:cNvPr>
          <p:cNvSpPr txBox="1">
            <a:spLocks noGrp="1"/>
          </p:cNvSpPr>
          <p:nvPr>
            <p:ph type="body" idx="1"/>
          </p:nvPr>
        </p:nvSpPr>
        <p:spPr/>
        <p:txBody>
          <a:bodyPr/>
          <a:lstStyle/>
          <a:p>
            <a:pPr>
              <a:spcAft>
                <a:spcPct val="0"/>
              </a:spcAft>
              <a:buClr>
                <a:srgbClr val="000000"/>
              </a:buClr>
              <a:buFont typeface="Wingdings" panose="05000000000000000000" pitchFamily="2" charset="2"/>
              <a:buChar char="Ø"/>
              <a:defRPr/>
            </a:pPr>
            <a:r>
              <a:rPr lang="en-US" altLang="en-US" sz="2400" dirty="0">
                <a:latin typeface="Arial" panose="020B0604020202020204" pitchFamily="34" charset="0"/>
                <a:cs typeface="Arial" panose="020B0604020202020204" pitchFamily="34" charset="0"/>
              </a:rPr>
              <a:t>The face recognition-based attendance system automates attendance marking with high accuracy using ResNet-34 and HOG with SVM. It reduces manual errors, enhances security, and integrates with Excel for easy record-keeping. </a:t>
            </a:r>
          </a:p>
          <a:p>
            <a:pPr marL="114300" indent="0">
              <a:spcAft>
                <a:spcPct val="0"/>
              </a:spcAft>
              <a:buClr>
                <a:srgbClr val="000000"/>
              </a:buClr>
              <a:buFont typeface="Arial" panose="020B0604020202020204" pitchFamily="34" charset="0"/>
              <a:buNone/>
              <a:defRPr/>
            </a:pPr>
            <a:endParaRPr lang="en-US" altLang="en-US" sz="2400" dirty="0">
              <a:latin typeface="Arial" panose="020B0604020202020204" pitchFamily="34" charset="0"/>
              <a:cs typeface="Arial" panose="020B0604020202020204" pitchFamily="34" charset="0"/>
            </a:endParaRPr>
          </a:p>
          <a:p>
            <a:pPr>
              <a:spcAft>
                <a:spcPct val="0"/>
              </a:spcAft>
              <a:buClr>
                <a:srgbClr val="000000"/>
              </a:buClr>
              <a:buFont typeface="Wingdings" panose="05000000000000000000" pitchFamily="2" charset="2"/>
              <a:buChar char="Ø"/>
              <a:defRPr/>
            </a:pPr>
            <a:r>
              <a:rPr lang="en-US" altLang="en-US" sz="2400" dirty="0">
                <a:latin typeface="Arial" panose="020B0604020202020204" pitchFamily="34" charset="0"/>
                <a:cs typeface="Arial" panose="020B0604020202020204" pitchFamily="34" charset="0"/>
              </a:rPr>
              <a:t>This system ensures efficient, real-time identification, making it a reliable solution for educational institutions and workplaces</a:t>
            </a:r>
            <a:r>
              <a:rPr lang="en-US" altLang="en-US" dirty="0">
                <a:latin typeface="Arial" panose="020B0604020202020204" pitchFamily="34" charset="0"/>
                <a:cs typeface="Arial" panose="020B0604020202020204" pitchFamily="34" charset="0"/>
              </a:rPr>
              <a:t>.</a:t>
            </a:r>
            <a:endParaRPr lang="en-IN" altLang="en-US" dirty="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16E72B6A-5F7F-8C92-8AB2-EB3766B41872}"/>
              </a:ext>
            </a:extLst>
          </p:cNvPr>
          <p:cNvSpPr txBox="1">
            <a:spLocks noGrp="1"/>
          </p:cNvSpPr>
          <p:nvPr>
            <p:ph type="title"/>
          </p:nvPr>
        </p:nvSpPr>
        <p:spPr>
          <a:xfrm>
            <a:off x="331788" y="365125"/>
            <a:ext cx="11022012" cy="1017588"/>
          </a:xfrm>
        </p:spPr>
        <p:txBody>
          <a:bodyPr/>
          <a:lstStyle/>
          <a:p>
            <a:pPr>
              <a:spcBef>
                <a:spcPct val="0"/>
              </a:spcBef>
              <a:spcAft>
                <a:spcPct val="0"/>
              </a:spcAft>
              <a:buClr>
                <a:srgbClr val="000000"/>
              </a:buClr>
            </a:pPr>
            <a:r>
              <a:rPr lang="en-IN" altLang="en-US" sz="3600" b="1">
                <a:solidFill>
                  <a:srgbClr val="FF0000"/>
                </a:solidFill>
                <a:latin typeface="Times New Roman" panose="02020603050405020304" pitchFamily="18" charset="0"/>
                <a:cs typeface="Times New Roman" panose="02020603050405020304" pitchFamily="18" charset="0"/>
                <a:sym typeface="Calibri" panose="020F0502020204030204" pitchFamily="34" charset="0"/>
              </a:rPr>
              <a:t>Applications:</a:t>
            </a:r>
            <a:endParaRPr lang="en-IN" altLang="en-US" sz="3600" b="1">
              <a:latin typeface="Times New Roman" panose="02020603050405020304" pitchFamily="18" charset="0"/>
              <a:cs typeface="Times New Roman" panose="02020603050405020304" pitchFamily="18" charset="0"/>
            </a:endParaRPr>
          </a:p>
        </p:txBody>
      </p:sp>
      <p:sp>
        <p:nvSpPr>
          <p:cNvPr id="23555" name="Text Placeholder 2">
            <a:extLst>
              <a:ext uri="{FF2B5EF4-FFF2-40B4-BE49-F238E27FC236}">
                <a16:creationId xmlns:a16="http://schemas.microsoft.com/office/drawing/2014/main" id="{48708E5C-F4A0-7C9E-3F5A-4EA7E3445673}"/>
              </a:ext>
            </a:extLst>
          </p:cNvPr>
          <p:cNvSpPr txBox="1">
            <a:spLocks noGrp="1"/>
          </p:cNvSpPr>
          <p:nvPr>
            <p:ph type="body" idx="1"/>
          </p:nvPr>
        </p:nvSpPr>
        <p:spPr/>
        <p:txBody>
          <a:bodyPr/>
          <a:lstStyle/>
          <a:p>
            <a:pPr>
              <a:spcAft>
                <a:spcPct val="0"/>
              </a:spcAft>
              <a:buClr>
                <a:srgbClr val="000000"/>
              </a:buClr>
              <a:buFont typeface="Arial" panose="020B0604020202020204" pitchFamily="34" charset="0"/>
              <a:buAutoNum type="arabicPeriod"/>
            </a:pPr>
            <a:r>
              <a:rPr lang="en-US" altLang="en-US" sz="2400" dirty="0">
                <a:latin typeface="Arial" panose="020B0604020202020204" pitchFamily="34" charset="0"/>
                <a:cs typeface="Arial" panose="020B0604020202020204" pitchFamily="34" charset="0"/>
              </a:rPr>
              <a:t>Security and Surveillance Systems</a:t>
            </a:r>
          </a:p>
          <a:p>
            <a:pPr>
              <a:spcAft>
                <a:spcPct val="0"/>
              </a:spcAft>
              <a:buClr>
                <a:srgbClr val="000000"/>
              </a:buClr>
              <a:buFont typeface="Arial" panose="020B0604020202020204" pitchFamily="34" charset="0"/>
              <a:buAutoNum type="arabicPeriod"/>
            </a:pPr>
            <a:r>
              <a:rPr lang="en-US" altLang="en-US" sz="2400" dirty="0">
                <a:latin typeface="Arial" panose="020B0604020202020204" pitchFamily="34" charset="0"/>
                <a:cs typeface="Arial" panose="020B0604020202020204" pitchFamily="34" charset="0"/>
              </a:rPr>
              <a:t>Smart Authentication Systems</a:t>
            </a:r>
          </a:p>
          <a:p>
            <a:pPr>
              <a:spcAft>
                <a:spcPct val="0"/>
              </a:spcAft>
              <a:buClr>
                <a:srgbClr val="000000"/>
              </a:buClr>
              <a:buFont typeface="Arial" panose="020B0604020202020204" pitchFamily="34" charset="0"/>
              <a:buAutoNum type="arabicPeriod"/>
            </a:pPr>
            <a:r>
              <a:rPr lang="en-US" altLang="en-US" sz="2400" dirty="0">
                <a:latin typeface="Arial" panose="020B0604020202020204" pitchFamily="34" charset="0"/>
                <a:cs typeface="Arial" panose="020B0604020202020204" pitchFamily="34" charset="0"/>
              </a:rPr>
              <a:t>Healthcare and Patient Monitoring</a:t>
            </a:r>
          </a:p>
          <a:p>
            <a:pPr>
              <a:spcAft>
                <a:spcPct val="0"/>
              </a:spcAft>
              <a:buClr>
                <a:srgbClr val="000000"/>
              </a:buClr>
              <a:buFont typeface="Arial" panose="020B0604020202020204" pitchFamily="34" charset="0"/>
              <a:buAutoNum type="arabicPeriod"/>
            </a:pPr>
            <a:r>
              <a:rPr lang="en-US" altLang="en-US" sz="2400" dirty="0">
                <a:latin typeface="Arial" panose="020B0604020202020204" pitchFamily="34" charset="0"/>
                <a:cs typeface="Arial" panose="020B0604020202020204" pitchFamily="34" charset="0"/>
              </a:rPr>
              <a:t>Human-Computer Interaction (HCI)</a:t>
            </a:r>
          </a:p>
          <a:p>
            <a:pPr>
              <a:spcAft>
                <a:spcPct val="0"/>
              </a:spcAft>
              <a:buClr>
                <a:srgbClr val="000000"/>
              </a:buClr>
              <a:buFont typeface="Arial" panose="020B0604020202020204" pitchFamily="34" charset="0"/>
              <a:buAutoNum type="arabicPeriod"/>
            </a:pPr>
            <a:r>
              <a:rPr lang="en-US" altLang="en-US" sz="2400" dirty="0">
                <a:latin typeface="Arial" panose="020B0604020202020204" pitchFamily="34" charset="0"/>
                <a:cs typeface="Arial" panose="020B0604020202020204" pitchFamily="34" charset="0"/>
              </a:rPr>
              <a:t>Driver Monitoring in Autonomous Vehicles</a:t>
            </a:r>
            <a:endParaRPr lang="en-IN" altLang="en-US" sz="2400"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1515FCE8-2C2B-5B5F-94EB-CBA223F03322}"/>
              </a:ext>
            </a:extLst>
          </p:cNvPr>
          <p:cNvSpPr txBox="1">
            <a:spLocks noGrp="1"/>
          </p:cNvSpPr>
          <p:nvPr>
            <p:ph type="title"/>
          </p:nvPr>
        </p:nvSpPr>
        <p:spPr>
          <a:xfrm>
            <a:off x="225425" y="17463"/>
            <a:ext cx="10515600" cy="1325562"/>
          </a:xfrm>
        </p:spPr>
        <p:txBody>
          <a:bodyPr/>
          <a:lstStyle/>
          <a:p>
            <a:pPr>
              <a:spcBef>
                <a:spcPct val="0"/>
              </a:spcBef>
              <a:spcAft>
                <a:spcPct val="0"/>
              </a:spcAft>
              <a:buClr>
                <a:srgbClr val="000000"/>
              </a:buClr>
            </a:pPr>
            <a:r>
              <a:rPr lang="en-IN" altLang="en-US" sz="3600" b="1">
                <a:solidFill>
                  <a:srgbClr val="FF0000"/>
                </a:solidFill>
                <a:latin typeface="Times New Roman" panose="02020603050405020304" pitchFamily="18" charset="0"/>
                <a:cs typeface="Times New Roman" panose="02020603050405020304" pitchFamily="18" charset="0"/>
                <a:sym typeface="Calibri" panose="020F0502020204030204" pitchFamily="34" charset="0"/>
              </a:rPr>
              <a:t>Refernces:</a:t>
            </a:r>
            <a:endParaRPr lang="en-IN" altLang="en-US" sz="3600" b="1">
              <a:latin typeface="Times New Roman" panose="02020603050405020304" pitchFamily="18" charset="0"/>
              <a:cs typeface="Times New Roman" panose="02020603050405020304" pitchFamily="18" charset="0"/>
            </a:endParaRPr>
          </a:p>
        </p:txBody>
      </p:sp>
      <p:sp>
        <p:nvSpPr>
          <p:cNvPr id="24579" name="Text Placeholder 2">
            <a:extLst>
              <a:ext uri="{FF2B5EF4-FFF2-40B4-BE49-F238E27FC236}">
                <a16:creationId xmlns:a16="http://schemas.microsoft.com/office/drawing/2014/main" id="{8A882241-08CE-2667-AD4C-436FCEC4E683}"/>
              </a:ext>
            </a:extLst>
          </p:cNvPr>
          <p:cNvSpPr txBox="1">
            <a:spLocks noGrp="1"/>
          </p:cNvSpPr>
          <p:nvPr>
            <p:ph type="body" idx="1"/>
          </p:nvPr>
        </p:nvSpPr>
        <p:spPr>
          <a:xfrm>
            <a:off x="381000" y="1128713"/>
            <a:ext cx="11131550" cy="5313362"/>
          </a:xfrm>
        </p:spPr>
        <p:txBody>
          <a:bodyPr>
            <a:normAutofit/>
          </a:bodyPr>
          <a:lstStyle/>
          <a:p>
            <a:pPr indent="-457200" algn="just">
              <a:lnSpc>
                <a:spcPct val="87000"/>
              </a:lnSpc>
              <a:spcBef>
                <a:spcPts val="1063"/>
              </a:spcBef>
              <a:spcAft>
                <a:spcPct val="0"/>
              </a:spcAft>
              <a:buClr>
                <a:srgbClr val="000000"/>
              </a:buClr>
              <a:buFont typeface="+mj-lt"/>
              <a:buAutoNum type="arabicPeriod"/>
              <a:tabLst>
                <a:tab pos="285750" algn="l"/>
                <a:tab pos="317500" algn="l"/>
              </a:tabLst>
            </a:pPr>
            <a:r>
              <a:rPr lang="en-US" altLang="en-US" sz="2000" dirty="0">
                <a:latin typeface="Times New Roman" panose="02020603050405020304" pitchFamily="18" charset="0"/>
                <a:cs typeface="Times New Roman" panose="02020603050405020304" pitchFamily="18" charset="0"/>
              </a:rPr>
              <a:t>Hajar </a:t>
            </a:r>
            <a:r>
              <a:rPr lang="en-US" altLang="en-US" sz="2000" dirty="0" err="1">
                <a:latin typeface="Times New Roman" panose="02020603050405020304" pitchFamily="18" charset="0"/>
                <a:cs typeface="Times New Roman" panose="02020603050405020304" pitchFamily="18" charset="0"/>
              </a:rPr>
              <a:t>Filali</a:t>
            </a:r>
            <a:r>
              <a:rPr lang="en-US" altLang="en-US" sz="2000" dirty="0">
                <a:latin typeface="Times New Roman" panose="02020603050405020304" pitchFamily="18" charset="0"/>
                <a:cs typeface="Times New Roman" panose="02020603050405020304" pitchFamily="18" charset="0"/>
              </a:rPr>
              <a:t> Jamal, Riffi </a:t>
            </a:r>
            <a:r>
              <a:rPr lang="en-US" altLang="en-US" sz="2000" dirty="0" err="1">
                <a:latin typeface="Times New Roman" panose="02020603050405020304" pitchFamily="18" charset="0"/>
                <a:cs typeface="Times New Roman" panose="02020603050405020304" pitchFamily="18" charset="0"/>
              </a:rPr>
              <a:t>Adnane</a:t>
            </a:r>
            <a:r>
              <a:rPr lang="en-US" altLang="en-US" sz="2000" dirty="0">
                <a:latin typeface="Times New Roman" panose="02020603050405020304" pitchFamily="18" charset="0"/>
                <a:cs typeface="Times New Roman" panose="02020603050405020304" pitchFamily="18" charset="0"/>
              </a:rPr>
              <a:t> Mohamed </a:t>
            </a:r>
            <a:r>
              <a:rPr lang="en-US" altLang="en-US" sz="2000" dirty="0" err="1">
                <a:latin typeface="Times New Roman" panose="02020603050405020304" pitchFamily="18" charset="0"/>
                <a:cs typeface="Times New Roman" panose="02020603050405020304" pitchFamily="18" charset="0"/>
              </a:rPr>
              <a:t>Mahraz</a:t>
            </a:r>
            <a:r>
              <a:rPr lang="en-US" altLang="en-US" sz="2000" dirty="0">
                <a:latin typeface="Times New Roman" panose="02020603050405020304" pitchFamily="18" charset="0"/>
                <a:cs typeface="Times New Roman" panose="02020603050405020304" pitchFamily="18" charset="0"/>
              </a:rPr>
              <a:t>, Hamid </a:t>
            </a:r>
            <a:r>
              <a:rPr lang="en-US" altLang="en-US" sz="2000" dirty="0" err="1">
                <a:latin typeface="Times New Roman" panose="02020603050405020304" pitchFamily="18" charset="0"/>
                <a:cs typeface="Times New Roman" panose="02020603050405020304" pitchFamily="18" charset="0"/>
              </a:rPr>
              <a:t>Tairi</a:t>
            </a:r>
            <a:r>
              <a:rPr lang="en-US" altLang="en-US" sz="2000" dirty="0">
                <a:latin typeface="Times New Roman" panose="02020603050405020304" pitchFamily="18" charset="0"/>
                <a:cs typeface="Times New Roman" panose="02020603050405020304" pitchFamily="18" charset="0"/>
              </a:rPr>
              <a:t>, "Multiple Face Detection Based on Machine Learning," 978-1-5386-4396-9/18/$31.00, 2018 IEEE.</a:t>
            </a:r>
          </a:p>
          <a:p>
            <a:pPr indent="-457200" algn="just">
              <a:lnSpc>
                <a:spcPct val="87000"/>
              </a:lnSpc>
              <a:spcBef>
                <a:spcPts val="1063"/>
              </a:spcBef>
              <a:spcAft>
                <a:spcPct val="0"/>
              </a:spcAft>
              <a:buClr>
                <a:srgbClr val="000000"/>
              </a:buClr>
              <a:buFont typeface="+mj-lt"/>
              <a:buAutoNum type="arabicPeriod"/>
              <a:tabLst>
                <a:tab pos="285750" algn="l"/>
                <a:tab pos="317500" algn="l"/>
              </a:tabLst>
            </a:pPr>
            <a:endParaRPr lang="en-US" altLang="en-US" sz="2000" dirty="0">
              <a:latin typeface="Times New Roman" panose="02020603050405020304" pitchFamily="18" charset="0"/>
              <a:cs typeface="Times New Roman" panose="02020603050405020304" pitchFamily="18" charset="0"/>
            </a:endParaRPr>
          </a:p>
          <a:p>
            <a:pPr indent="-457200" algn="just">
              <a:lnSpc>
                <a:spcPct val="80000"/>
              </a:lnSpc>
              <a:spcAft>
                <a:spcPct val="0"/>
              </a:spcAft>
              <a:buClr>
                <a:srgbClr val="000000"/>
              </a:buClr>
              <a:buFont typeface="+mj-lt"/>
              <a:buAutoNum type="arabicPeriod"/>
              <a:tabLst>
                <a:tab pos="285750" algn="l"/>
                <a:tab pos="317500" algn="l"/>
              </a:tabLst>
            </a:pPr>
            <a:r>
              <a:rPr lang="en-US" altLang="en-US" sz="2000" dirty="0">
                <a:latin typeface="Times New Roman" panose="02020603050405020304" pitchFamily="18" charset="0"/>
                <a:cs typeface="Times New Roman" panose="02020603050405020304" pitchFamily="18" charset="0"/>
              </a:rPr>
              <a:t>Ravi Kumar, S. Gupta, "Enhanced Face Recognition for Automated Attendance Using CNN," 2019 IEEE International Conference on Computer Vision and Pattern Recognition, 2019 IEEE. </a:t>
            </a:r>
          </a:p>
          <a:p>
            <a:pPr indent="-457200" algn="just">
              <a:lnSpc>
                <a:spcPct val="80000"/>
              </a:lnSpc>
              <a:spcAft>
                <a:spcPct val="0"/>
              </a:spcAft>
              <a:buClr>
                <a:srgbClr val="000000"/>
              </a:buClr>
              <a:buFont typeface="+mj-lt"/>
              <a:buAutoNum type="arabicPeriod"/>
              <a:tabLst>
                <a:tab pos="285750" algn="l"/>
                <a:tab pos="317500" algn="l"/>
              </a:tabLst>
            </a:pPr>
            <a:endParaRPr lang="en-US" altLang="en-US" sz="2000" dirty="0">
              <a:latin typeface="Times New Roman" panose="02020603050405020304" pitchFamily="18" charset="0"/>
              <a:cs typeface="Times New Roman" panose="02020603050405020304" pitchFamily="18" charset="0"/>
            </a:endParaRPr>
          </a:p>
          <a:p>
            <a:pPr indent="-457200">
              <a:spcAft>
                <a:spcPct val="0"/>
              </a:spcAft>
              <a:buClr>
                <a:srgbClr val="000000"/>
              </a:buClr>
              <a:buFont typeface="+mj-lt"/>
              <a:buAutoNum type="arabicPeriod"/>
              <a:tabLst>
                <a:tab pos="285750" algn="l"/>
                <a:tab pos="317500" algn="l"/>
              </a:tabLst>
            </a:pPr>
            <a:r>
              <a:rPr lang="en-US" altLang="en-US" sz="2000" dirty="0">
                <a:latin typeface="Times New Roman" panose="02020603050405020304" pitchFamily="18" charset="0"/>
                <a:cs typeface="Times New Roman" panose="02020603050405020304" pitchFamily="18" charset="0"/>
              </a:rPr>
              <a:t>Maria Lopez, Carlos Fernandez, "Face Embedding Techniques	for Accurate Attendance Systems," Proceedings of the 2020 IEEE International Conference on Big Data, DOI: 10.1109/BigData50027.2020.00123, 2020 IEEE.</a:t>
            </a:r>
          </a:p>
          <a:p>
            <a:pPr indent="-457200">
              <a:spcAft>
                <a:spcPct val="0"/>
              </a:spcAft>
              <a:buClr>
                <a:srgbClr val="000000"/>
              </a:buClr>
              <a:buFont typeface="+mj-lt"/>
              <a:buAutoNum type="arabicPeriod"/>
              <a:tabLst>
                <a:tab pos="285750" algn="l"/>
                <a:tab pos="317500" algn="l"/>
              </a:tabLst>
            </a:pPr>
            <a:endParaRPr lang="en-US" altLang="en-US" sz="2000" dirty="0">
              <a:latin typeface="Times New Roman" panose="02020603050405020304" pitchFamily="18" charset="0"/>
              <a:cs typeface="Times New Roman" panose="02020603050405020304" pitchFamily="18" charset="0"/>
            </a:endParaRPr>
          </a:p>
          <a:p>
            <a:pPr indent="-457200" algn="just">
              <a:lnSpc>
                <a:spcPct val="85000"/>
              </a:lnSpc>
              <a:spcAft>
                <a:spcPct val="0"/>
              </a:spcAft>
              <a:buClr>
                <a:srgbClr val="000000"/>
              </a:buClr>
              <a:buFont typeface="+mj-lt"/>
              <a:buAutoNum type="arabicPeriod"/>
              <a:tabLst>
                <a:tab pos="285750" algn="l"/>
                <a:tab pos="317500" algn="l"/>
              </a:tabLst>
            </a:pPr>
            <a:r>
              <a:rPr lang="en-US" altLang="en-US" sz="2000" dirty="0">
                <a:latin typeface="Times New Roman" panose="02020603050405020304" pitchFamily="18" charset="0"/>
                <a:cs typeface="Times New Roman" panose="02020603050405020304" pitchFamily="18" charset="0"/>
              </a:rPr>
              <a:t>Anil Kumar, Sunita Patel, "Robust Face Detection and Recognition Using Transfer Learning," 2020 IEEE 5th International Conference on Advanced Computing and Communication Systems, 2020 IEEE. </a:t>
            </a:r>
          </a:p>
          <a:p>
            <a:pPr indent="-457200" algn="just">
              <a:lnSpc>
                <a:spcPct val="85000"/>
              </a:lnSpc>
              <a:spcAft>
                <a:spcPct val="0"/>
              </a:spcAft>
              <a:buClr>
                <a:srgbClr val="000000"/>
              </a:buClr>
              <a:buFont typeface="+mj-lt"/>
              <a:buAutoNum type="arabicPeriod"/>
              <a:tabLst>
                <a:tab pos="285750" algn="l"/>
                <a:tab pos="317500" algn="l"/>
              </a:tabLst>
            </a:pPr>
            <a:endParaRPr lang="en-US" altLang="en-US" sz="2000" dirty="0">
              <a:latin typeface="Times New Roman" panose="02020603050405020304" pitchFamily="18" charset="0"/>
              <a:cs typeface="Times New Roman" panose="02020603050405020304" pitchFamily="18" charset="0"/>
            </a:endParaRPr>
          </a:p>
          <a:p>
            <a:pPr indent="-457200" algn="just">
              <a:lnSpc>
                <a:spcPct val="80000"/>
              </a:lnSpc>
              <a:spcBef>
                <a:spcPct val="0"/>
              </a:spcBef>
              <a:spcAft>
                <a:spcPct val="0"/>
              </a:spcAft>
              <a:buClr>
                <a:srgbClr val="000000"/>
              </a:buClr>
              <a:buFont typeface="+mj-lt"/>
              <a:buAutoNum type="arabicPeriod"/>
              <a:tabLst>
                <a:tab pos="285750" algn="l"/>
                <a:tab pos="317500" algn="l"/>
              </a:tabLst>
            </a:pPr>
            <a:r>
              <a:rPr lang="en-US" altLang="en-US" sz="2000" dirty="0">
                <a:latin typeface="Times New Roman" panose="02020603050405020304" pitchFamily="18" charset="0"/>
                <a:cs typeface="Times New Roman" panose="02020603050405020304" pitchFamily="18" charset="0"/>
              </a:rPr>
              <a:t>Ling Wei, Zhenyu Zhang, "Optimizing Facial Recognition Accuracy in Crowded Environments," Journal of Real-Time Image Processing, Vol. 17, No. 3, 2021, DOI:10.1007/s11554-021-01023-8.</a:t>
            </a:r>
          </a:p>
          <a:p>
            <a:pPr marL="342900">
              <a:lnSpc>
                <a:spcPct val="80000"/>
              </a:lnSpc>
              <a:spcAft>
                <a:spcPct val="0"/>
              </a:spcAft>
              <a:buClr>
                <a:srgbClr val="000000"/>
              </a:buClr>
              <a:buFont typeface="Arial" panose="020B0604020202020204" pitchFamily="34" charset="0"/>
              <a:buAutoNum type="arabicPeriod"/>
              <a:tabLst>
                <a:tab pos="285750" algn="l"/>
                <a:tab pos="317500" algn="l"/>
              </a:tabLst>
            </a:pPr>
            <a:endParaRPr lang="en-IN" altLang="en-US" sz="2400" dirty="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A697E3A-723E-7787-2BAF-11C156EFE07E}"/>
              </a:ext>
            </a:extLst>
          </p:cNvPr>
          <p:cNvSpPr>
            <a:spLocks noGrp="1"/>
          </p:cNvSpPr>
          <p:nvPr>
            <p:ph type="body" idx="1"/>
          </p:nvPr>
        </p:nvSpPr>
        <p:spPr/>
        <p:txBody>
          <a:bodyPr/>
          <a:lstStyle/>
          <a:p>
            <a:pPr algn="ctr" eaLnBrk="1" fontAlgn="auto" hangingPunct="1">
              <a:buFont typeface="Arial"/>
              <a:buChar char="•"/>
              <a:defRPr/>
            </a:pPr>
            <a:endParaRPr lang="en-IN" sz="5000" dirty="0">
              <a:solidFill>
                <a:srgbClr val="FF0000"/>
              </a:solidFill>
              <a:latin typeface="Times New Roman" panose="02020603050405020304" pitchFamily="18" charset="0"/>
              <a:ea typeface="Calibri"/>
              <a:cs typeface="Times New Roman" panose="02020603050405020304" pitchFamily="18" charset="0"/>
              <a:sym typeface="Calibri"/>
            </a:endParaRPr>
          </a:p>
          <a:p>
            <a:pPr marL="114300" indent="0" algn="ctr" eaLnBrk="1" fontAlgn="auto" hangingPunct="1">
              <a:buFont typeface="Arial"/>
              <a:buNone/>
              <a:defRPr/>
            </a:pPr>
            <a:r>
              <a:rPr lang="en-IN" sz="5000" dirty="0">
                <a:solidFill>
                  <a:srgbClr val="FF0000"/>
                </a:solidFill>
                <a:latin typeface="Times New Roman" panose="02020603050405020304" pitchFamily="18" charset="0"/>
                <a:ea typeface="Calibri"/>
                <a:cs typeface="Times New Roman" panose="02020603050405020304" pitchFamily="18" charset="0"/>
                <a:sym typeface="Calibri"/>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B62A9B59-7D45-2CE3-4425-D214D1B68209}"/>
              </a:ext>
            </a:extLst>
          </p:cNvPr>
          <p:cNvSpPr txBox="1">
            <a:spLocks noGrp="1"/>
          </p:cNvSpPr>
          <p:nvPr>
            <p:ph type="title"/>
          </p:nvPr>
        </p:nvSpPr>
        <p:spPr>
          <a:xfrm>
            <a:off x="838200" y="365125"/>
            <a:ext cx="10515600" cy="584200"/>
          </a:xfrm>
        </p:spPr>
        <p:txBody>
          <a:bodyPr>
            <a:normAutofit fontScale="90000"/>
          </a:bodyPr>
          <a:lstStyle/>
          <a:p>
            <a:pPr>
              <a:spcBef>
                <a:spcPct val="0"/>
              </a:spcBef>
              <a:spcAft>
                <a:spcPct val="0"/>
              </a:spcAft>
              <a:buClr>
                <a:srgbClr val="000000"/>
              </a:buClr>
              <a:defRPr/>
            </a:pPr>
            <a:r>
              <a:rPr lang="en-IN" sz="4400" dirty="0">
                <a:solidFill>
                  <a:srgbClr val="FF0000"/>
                </a:solidFill>
                <a:latin typeface="Times New Roman" panose="02020603050405020304" pitchFamily="18" charset="0"/>
                <a:cs typeface="Times New Roman" panose="02020603050405020304" pitchFamily="18" charset="0"/>
              </a:rPr>
              <a:t>Contents:</a:t>
            </a:r>
          </a:p>
        </p:txBody>
      </p:sp>
      <p:sp>
        <p:nvSpPr>
          <p:cNvPr id="5123" name="Text Placeholder 2">
            <a:extLst>
              <a:ext uri="{FF2B5EF4-FFF2-40B4-BE49-F238E27FC236}">
                <a16:creationId xmlns:a16="http://schemas.microsoft.com/office/drawing/2014/main" id="{D2A66690-280C-422C-A221-7577ADFBB35E}"/>
              </a:ext>
            </a:extLst>
          </p:cNvPr>
          <p:cNvSpPr txBox="1">
            <a:spLocks noGrp="1"/>
          </p:cNvSpPr>
          <p:nvPr>
            <p:ph type="body" idx="1"/>
          </p:nvPr>
        </p:nvSpPr>
        <p:spPr>
          <a:xfrm>
            <a:off x="838200" y="949325"/>
            <a:ext cx="10515600" cy="5438775"/>
          </a:xfrm>
        </p:spPr>
        <p:txBody>
          <a:bodyPr>
            <a:normAutofit lnSpcReduction="10000"/>
          </a:bodyPr>
          <a:lstStyle/>
          <a:p>
            <a:pPr>
              <a:spcAft>
                <a:spcPct val="0"/>
              </a:spcAft>
              <a:buClr>
                <a:srgbClr val="000000"/>
              </a:buClr>
              <a:defRPr/>
            </a:pPr>
            <a:r>
              <a:rPr lang="en-US" sz="2800" dirty="0">
                <a:solidFill>
                  <a:schemeClr val="tx1"/>
                </a:solidFill>
                <a:latin typeface="Times New Roman" panose="02020603050405020304" pitchFamily="18" charset="0"/>
                <a:ea typeface="SimSun" panose="02010600030101010101" pitchFamily="2" charset="-122"/>
                <a:cs typeface="Arial" panose="020B0604020202020204" pitchFamily="34" charset="0"/>
              </a:rPr>
              <a:t>Aim</a:t>
            </a:r>
          </a:p>
          <a:p>
            <a:pPr>
              <a:spcAft>
                <a:spcPct val="0"/>
              </a:spcAft>
              <a:buClr>
                <a:srgbClr val="000000"/>
              </a:buClr>
              <a:defRPr/>
            </a:pPr>
            <a:r>
              <a:rPr lang="en-IN" sz="2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Objectives</a:t>
            </a:r>
          </a:p>
          <a:p>
            <a:pPr>
              <a:spcAft>
                <a:spcPct val="0"/>
              </a:spcAft>
              <a:buClr>
                <a:srgbClr val="000000"/>
              </a:buClr>
              <a:defRPr/>
            </a:pPr>
            <a:r>
              <a:rPr lang="en-US" sz="2800" dirty="0">
                <a:solidFill>
                  <a:schemeClr val="tx1"/>
                </a:solidFill>
                <a:latin typeface="Times New Roman" panose="02020603050405020304" pitchFamily="18" charset="0"/>
                <a:ea typeface="SimSun" panose="02010600030101010101" pitchFamily="2" charset="-122"/>
                <a:cs typeface="Arial" panose="020B0604020202020204" pitchFamily="34" charset="0"/>
              </a:rPr>
              <a:t>Abstract</a:t>
            </a:r>
          </a:p>
          <a:p>
            <a:pPr>
              <a:spcAft>
                <a:spcPct val="0"/>
              </a:spcAft>
              <a:buClr>
                <a:srgbClr val="000000"/>
              </a:buClr>
              <a:defRPr/>
            </a:pPr>
            <a:r>
              <a:rPr lang="en-US" sz="2800" dirty="0">
                <a:solidFill>
                  <a:schemeClr val="tx1"/>
                </a:solidFill>
                <a:latin typeface="Times New Roman" panose="02020603050405020304" pitchFamily="18" charset="0"/>
                <a:ea typeface="SimSun" panose="02010600030101010101" pitchFamily="2" charset="-122"/>
                <a:cs typeface="Arial" panose="020B0604020202020204" pitchFamily="34" charset="0"/>
              </a:rPr>
              <a:t>Literature survey</a:t>
            </a:r>
          </a:p>
          <a:p>
            <a:pPr>
              <a:spcAft>
                <a:spcPct val="0"/>
              </a:spcAft>
              <a:buClr>
                <a:srgbClr val="000000"/>
              </a:buClr>
              <a:defRPr/>
            </a:pPr>
            <a:r>
              <a:rPr lang="en-US" sz="2800" dirty="0">
                <a:solidFill>
                  <a:schemeClr val="tx1"/>
                </a:solidFill>
                <a:latin typeface="Times New Roman" panose="02020603050405020304" pitchFamily="18" charset="0"/>
                <a:ea typeface="SimSun" panose="02010600030101010101" pitchFamily="2" charset="-122"/>
                <a:cs typeface="Arial" panose="020B0604020202020204" pitchFamily="34" charset="0"/>
              </a:rPr>
              <a:t>Existing models</a:t>
            </a:r>
          </a:p>
          <a:p>
            <a:pPr>
              <a:spcAft>
                <a:spcPct val="0"/>
              </a:spcAft>
              <a:buClr>
                <a:srgbClr val="000000"/>
              </a:buClr>
              <a:defRPr/>
            </a:pPr>
            <a:r>
              <a:rPr lang="en-US" sz="2800" dirty="0">
                <a:solidFill>
                  <a:schemeClr val="tx1"/>
                </a:solidFill>
                <a:latin typeface="Times New Roman" panose="02020603050405020304" pitchFamily="18" charset="0"/>
                <a:ea typeface="SimSun" panose="02010600030101010101" pitchFamily="2" charset="-122"/>
                <a:cs typeface="Arial" panose="020B0604020202020204" pitchFamily="34" charset="0"/>
              </a:rPr>
              <a:t>Proposed Designs/models </a:t>
            </a:r>
          </a:p>
          <a:p>
            <a:pPr>
              <a:spcAft>
                <a:spcPct val="0"/>
              </a:spcAft>
              <a:buClr>
                <a:srgbClr val="000000"/>
              </a:buClr>
              <a:defRPr/>
            </a:pPr>
            <a:r>
              <a:rPr lang="en-US" sz="2800" dirty="0">
                <a:solidFill>
                  <a:schemeClr val="tx1"/>
                </a:solidFill>
                <a:latin typeface="Times New Roman" panose="02020603050405020304" pitchFamily="18" charset="0"/>
                <a:ea typeface="SimSun" panose="02010600030101010101" pitchFamily="2" charset="-122"/>
                <a:cs typeface="Arial" panose="020B0604020202020204" pitchFamily="34" charset="0"/>
              </a:rPr>
              <a:t>Block diagram/Flow chart</a:t>
            </a:r>
          </a:p>
          <a:p>
            <a:pPr>
              <a:spcAft>
                <a:spcPct val="0"/>
              </a:spcAft>
              <a:buClr>
                <a:srgbClr val="000000"/>
              </a:buClr>
              <a:defRPr/>
            </a:pPr>
            <a:r>
              <a:rPr lang="en-US" sz="2800" dirty="0">
                <a:solidFill>
                  <a:schemeClr val="tx1"/>
                </a:solidFill>
                <a:latin typeface="Times New Roman" panose="02020603050405020304" pitchFamily="18" charset="0"/>
                <a:ea typeface="SimSun" panose="02010600030101010101" pitchFamily="2" charset="-122"/>
                <a:cs typeface="Arial" panose="020B0604020202020204" pitchFamily="34" charset="0"/>
              </a:rPr>
              <a:t>Comparative Analysis </a:t>
            </a:r>
          </a:p>
          <a:p>
            <a:pPr>
              <a:spcAft>
                <a:spcPct val="0"/>
              </a:spcAft>
              <a:buClr>
                <a:srgbClr val="000000"/>
              </a:buClr>
              <a:defRPr/>
            </a:pPr>
            <a:r>
              <a:rPr lang="en-US" sz="2800" dirty="0">
                <a:solidFill>
                  <a:schemeClr val="tx1"/>
                </a:solidFill>
                <a:latin typeface="Times New Roman" panose="02020603050405020304" pitchFamily="18" charset="0"/>
                <a:ea typeface="SimSun" panose="02010600030101010101" pitchFamily="2" charset="-122"/>
                <a:cs typeface="Arial" panose="020B0604020202020204" pitchFamily="34" charset="0"/>
              </a:rPr>
              <a:t>Result</a:t>
            </a:r>
          </a:p>
          <a:p>
            <a:pPr>
              <a:spcAft>
                <a:spcPct val="0"/>
              </a:spcAft>
              <a:buClr>
                <a:srgbClr val="000000"/>
              </a:buClr>
              <a:defRPr/>
            </a:pPr>
            <a:r>
              <a:rPr lang="en-US" sz="2800" dirty="0">
                <a:solidFill>
                  <a:schemeClr val="tx1"/>
                </a:solidFill>
                <a:latin typeface="Times New Roman" panose="02020603050405020304" pitchFamily="18" charset="0"/>
                <a:ea typeface="SimSun" panose="02010600030101010101" pitchFamily="2" charset="-122"/>
                <a:cs typeface="Arial" panose="020B0604020202020204" pitchFamily="34" charset="0"/>
              </a:rPr>
              <a:t>Conclusion &amp; Applications</a:t>
            </a:r>
          </a:p>
          <a:p>
            <a:pPr>
              <a:spcAft>
                <a:spcPct val="0"/>
              </a:spcAft>
              <a:buClr>
                <a:srgbClr val="000000"/>
              </a:buClr>
              <a:defRPr/>
            </a:pPr>
            <a:r>
              <a:rPr lang="en-US" sz="2800" dirty="0">
                <a:solidFill>
                  <a:schemeClr val="tx1"/>
                </a:solidFill>
                <a:latin typeface="Times New Roman" panose="02020603050405020304" pitchFamily="18" charset="0"/>
                <a:ea typeface="SimSun" panose="02010600030101010101" pitchFamily="2" charset="-122"/>
                <a:cs typeface="Arial" panose="020B0604020202020204" pitchFamily="34" charset="0"/>
              </a:rPr>
              <a:t>References  </a:t>
            </a:r>
            <a:endParaRPr lang="en-IN" sz="28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B67BC6A-2CF1-DB5D-0A50-E951874010CD}"/>
              </a:ext>
            </a:extLst>
          </p:cNvPr>
          <p:cNvSpPr/>
          <p:nvPr/>
        </p:nvSpPr>
        <p:spPr>
          <a:xfrm>
            <a:off x="295275" y="293688"/>
            <a:ext cx="11102975" cy="7202487"/>
          </a:xfrm>
          <a:prstGeom prst="rect">
            <a:avLst/>
          </a:prstGeom>
        </p:spPr>
        <p:txBody>
          <a:bodyPr>
            <a:spAutoFit/>
          </a:bodyPr>
          <a:lstStyle/>
          <a:p>
            <a:pPr algn="just" eaLnBrk="1" fontAlgn="auto" hangingPunct="1">
              <a:spcBef>
                <a:spcPts val="0"/>
              </a:spcBef>
              <a:spcAft>
                <a:spcPts val="0"/>
              </a:spcAft>
              <a:buClr>
                <a:srgbClr val="000000"/>
              </a:buClr>
              <a:buFont typeface="Arial"/>
              <a:buNone/>
              <a:defRPr/>
            </a:pPr>
            <a:r>
              <a:rPr lang="en-US" sz="3600" b="1" kern="0" dirty="0">
                <a:solidFill>
                  <a:srgbClr val="FF0000"/>
                </a:solidFill>
                <a:latin typeface="Times New Roman" panose="02020603050405020304" pitchFamily="18" charset="0"/>
                <a:ea typeface="SimSun" panose="02010600030101010101" pitchFamily="2" charset="-122"/>
                <a:cs typeface="Arial"/>
                <a:sym typeface="Arial"/>
              </a:rPr>
              <a:t>Aim</a:t>
            </a:r>
            <a:r>
              <a:rPr lang="en-US" sz="2500" kern="0" dirty="0">
                <a:solidFill>
                  <a:srgbClr val="FF0000"/>
                </a:solidFill>
                <a:latin typeface="Times New Roman" panose="02020603050405020304" pitchFamily="18" charset="0"/>
                <a:ea typeface="SimSun" panose="02010600030101010101" pitchFamily="2" charset="-122"/>
                <a:cs typeface="Arial"/>
                <a:sym typeface="Arial"/>
              </a:rPr>
              <a:t>:</a:t>
            </a:r>
          </a:p>
          <a:p>
            <a:pPr algn="just" eaLnBrk="1" fontAlgn="auto" hangingPunct="1">
              <a:spcBef>
                <a:spcPts val="0"/>
              </a:spcBef>
              <a:spcAft>
                <a:spcPts val="0"/>
              </a:spcAft>
              <a:buClr>
                <a:srgbClr val="000000"/>
              </a:buClr>
              <a:buFont typeface="Arial"/>
              <a:buNone/>
              <a:defRPr/>
            </a:pPr>
            <a:endParaRPr lang="en-US" sz="2500" kern="0" dirty="0">
              <a:solidFill>
                <a:srgbClr val="FF0000"/>
              </a:solidFill>
              <a:latin typeface="Times New Roman" panose="02020603050405020304" pitchFamily="18" charset="0"/>
              <a:ea typeface="SimSun" panose="02010600030101010101" pitchFamily="2" charset="-122"/>
              <a:cs typeface="Arial"/>
              <a:sym typeface="Arial"/>
            </a:endParaRPr>
          </a:p>
          <a:p>
            <a:pPr marL="342900" indent="-342900" algn="just" eaLnBrk="1" fontAlgn="auto" hangingPunct="1">
              <a:spcBef>
                <a:spcPts val="0"/>
              </a:spcBef>
              <a:spcAft>
                <a:spcPts val="0"/>
              </a:spcAft>
              <a:buClr>
                <a:srgbClr val="000000"/>
              </a:buClr>
              <a:buFont typeface="Wingdings" panose="05000000000000000000" pitchFamily="2" charset="2"/>
              <a:buChar char="Ø"/>
              <a:defRPr/>
            </a:pPr>
            <a:r>
              <a:rPr lang="en-US" sz="2400" dirty="0">
                <a:latin typeface="Times New Roman" panose="02020603050405020304" pitchFamily="18" charset="0"/>
                <a:cs typeface="Times New Roman" panose="02020603050405020304" pitchFamily="18" charset="0"/>
              </a:rPr>
              <a:t>The aim of this project is to develop an automated face recognition-based attendance system that efficiently tracks attendance without manual intervention. </a:t>
            </a:r>
          </a:p>
          <a:p>
            <a:pPr marL="342900" indent="-342900" algn="just" eaLnBrk="1" fontAlgn="auto" hangingPunct="1">
              <a:spcBef>
                <a:spcPts val="0"/>
              </a:spcBef>
              <a:spcAft>
                <a:spcPts val="0"/>
              </a:spcAft>
              <a:buClr>
                <a:srgbClr val="000000"/>
              </a:buClr>
              <a:buFont typeface="Wingdings" panose="05000000000000000000" pitchFamily="2" charset="2"/>
              <a:buChar char="Ø"/>
              <a:defRPr/>
            </a:pPr>
            <a:endParaRPr lang="en-US" sz="2400" dirty="0">
              <a:latin typeface="Times New Roman" panose="02020603050405020304" pitchFamily="18" charset="0"/>
              <a:cs typeface="Times New Roman" panose="02020603050405020304" pitchFamily="18" charset="0"/>
            </a:endParaRPr>
          </a:p>
          <a:p>
            <a:pPr marL="342900" indent="-342900" algn="just" eaLnBrk="1" fontAlgn="auto" hangingPunct="1">
              <a:spcBef>
                <a:spcPts val="0"/>
              </a:spcBef>
              <a:spcAft>
                <a:spcPts val="0"/>
              </a:spcAft>
              <a:buClr>
                <a:srgbClr val="000000"/>
              </a:buClr>
              <a:buFont typeface="Wingdings" panose="05000000000000000000" pitchFamily="2" charset="2"/>
              <a:buChar char="Ø"/>
              <a:defRPr/>
            </a:pPr>
            <a:r>
              <a:rPr lang="en-US" sz="2400" dirty="0">
                <a:latin typeface="Times New Roman" panose="02020603050405020304" pitchFamily="18" charset="0"/>
                <a:cs typeface="Times New Roman" panose="02020603050405020304" pitchFamily="18" charset="0"/>
              </a:rPr>
              <a:t>The system captures images through a camera, detects and recognizes faces using machine learning algorithms, and marks attendance in an Excel sheet or database. </a:t>
            </a:r>
          </a:p>
          <a:p>
            <a:pPr marL="342900" indent="-342900" algn="just" eaLnBrk="1" fontAlgn="auto" hangingPunct="1">
              <a:spcBef>
                <a:spcPts val="0"/>
              </a:spcBef>
              <a:spcAft>
                <a:spcPts val="0"/>
              </a:spcAft>
              <a:buClr>
                <a:srgbClr val="000000"/>
              </a:buClr>
              <a:buFont typeface="Wingdings" panose="05000000000000000000" pitchFamily="2" charset="2"/>
              <a:buChar char="Ø"/>
              <a:defRPr/>
            </a:pPr>
            <a:endParaRPr lang="en-US" sz="2400" dirty="0">
              <a:latin typeface="Times New Roman" panose="02020603050405020304" pitchFamily="18" charset="0"/>
              <a:cs typeface="Times New Roman" panose="02020603050405020304" pitchFamily="18" charset="0"/>
            </a:endParaRPr>
          </a:p>
          <a:p>
            <a:pPr marL="342900" indent="-342900" algn="just" eaLnBrk="1" fontAlgn="auto" hangingPunct="1">
              <a:spcBef>
                <a:spcPts val="0"/>
              </a:spcBef>
              <a:spcAft>
                <a:spcPts val="0"/>
              </a:spcAft>
              <a:buClr>
                <a:srgbClr val="000000"/>
              </a:buClr>
              <a:buFont typeface="Wingdings" panose="05000000000000000000" pitchFamily="2" charset="2"/>
              <a:buChar char="Ø"/>
              <a:defRPr/>
            </a:pPr>
            <a:r>
              <a:rPr lang="en-US" sz="2400" dirty="0">
                <a:latin typeface="Times New Roman" panose="02020603050405020304" pitchFamily="18" charset="0"/>
                <a:cs typeface="Times New Roman" panose="02020603050405020304" pitchFamily="18" charset="0"/>
              </a:rPr>
              <a:t>By eliminating traditional methods like roll calls or RFID cards, this project improves accuracy, reduces time consumption, and prevents proxy attendance. </a:t>
            </a:r>
          </a:p>
          <a:p>
            <a:pPr marL="342900" indent="-342900" algn="just" eaLnBrk="1" fontAlgn="auto" hangingPunct="1">
              <a:spcBef>
                <a:spcPts val="0"/>
              </a:spcBef>
              <a:spcAft>
                <a:spcPts val="0"/>
              </a:spcAft>
              <a:buClr>
                <a:srgbClr val="000000"/>
              </a:buClr>
              <a:buFont typeface="Wingdings" panose="05000000000000000000" pitchFamily="2" charset="2"/>
              <a:buChar char="Ø"/>
              <a:defRPr/>
            </a:pPr>
            <a:endParaRPr lang="en-US" sz="2400" dirty="0">
              <a:latin typeface="Times New Roman" panose="02020603050405020304" pitchFamily="18" charset="0"/>
              <a:cs typeface="Times New Roman" panose="02020603050405020304" pitchFamily="18" charset="0"/>
            </a:endParaRPr>
          </a:p>
          <a:p>
            <a:pPr marL="342900" indent="-342900" algn="just" eaLnBrk="1" fontAlgn="auto" hangingPunct="1">
              <a:spcBef>
                <a:spcPts val="0"/>
              </a:spcBef>
              <a:spcAft>
                <a:spcPts val="0"/>
              </a:spcAft>
              <a:buClr>
                <a:srgbClr val="000000"/>
              </a:buClr>
              <a:buFont typeface="Wingdings" panose="05000000000000000000" pitchFamily="2" charset="2"/>
              <a:buChar char="Ø"/>
              <a:defRPr/>
            </a:pPr>
            <a:r>
              <a:rPr lang="en-US" sz="2400" dirty="0">
                <a:latin typeface="Times New Roman" panose="02020603050405020304" pitchFamily="18" charset="0"/>
                <a:cs typeface="Times New Roman" panose="02020603050405020304" pitchFamily="18" charset="0"/>
              </a:rPr>
              <a:t>It is particularly useful in educational institutions and workplaces, ensuring a fast, reliable, and secure way to maintain attendance records while enhancing overall productivity and efficiency.</a:t>
            </a:r>
            <a:endParaRPr lang="en-US" sz="2400" kern="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sym typeface="Arial"/>
            </a:endParaRPr>
          </a:p>
          <a:p>
            <a:pPr algn="just" eaLnBrk="1" fontAlgn="auto" hangingPunct="1">
              <a:spcBef>
                <a:spcPts val="0"/>
              </a:spcBef>
              <a:spcAft>
                <a:spcPts val="0"/>
              </a:spcAft>
              <a:buClr>
                <a:srgbClr val="000000"/>
              </a:buClr>
              <a:defRPr/>
            </a:pPr>
            <a:endParaRPr lang="en-US" sz="2500" kern="0" dirty="0">
              <a:latin typeface="Times New Roman" panose="02020603050405020304" pitchFamily="18" charset="0"/>
              <a:ea typeface="SimSun" panose="02010600030101010101" pitchFamily="2" charset="-122"/>
              <a:cs typeface="Arial"/>
              <a:sym typeface="Arial"/>
            </a:endParaRPr>
          </a:p>
          <a:p>
            <a:pPr marL="342900" indent="-342900" algn="just" eaLnBrk="1" fontAlgn="auto" hangingPunct="1">
              <a:spcBef>
                <a:spcPts val="0"/>
              </a:spcBef>
              <a:spcAft>
                <a:spcPts val="0"/>
              </a:spcAft>
              <a:buClr>
                <a:srgbClr val="000000"/>
              </a:buClr>
              <a:buFont typeface="Wingdings" panose="05000000000000000000" pitchFamily="2" charset="2"/>
              <a:buChar char="v"/>
              <a:defRPr/>
            </a:pPr>
            <a:endParaRPr lang="en-US" sz="2000" kern="0" dirty="0">
              <a:latin typeface="Times New Roman" panose="02020603050405020304" pitchFamily="18" charset="0"/>
              <a:ea typeface="SimSun" panose="02010600030101010101" pitchFamily="2" charset="-122"/>
              <a:cs typeface="Arial"/>
              <a:sym typeface="Arial"/>
            </a:endParaRPr>
          </a:p>
          <a:p>
            <a:pPr marL="342900" indent="-342900" algn="just" eaLnBrk="1" fontAlgn="auto" hangingPunct="1">
              <a:spcBef>
                <a:spcPts val="0"/>
              </a:spcBef>
              <a:spcAft>
                <a:spcPts val="0"/>
              </a:spcAft>
              <a:buClr>
                <a:srgbClr val="000000"/>
              </a:buClr>
              <a:buFont typeface="Wingdings" panose="05000000000000000000" pitchFamily="2" charset="2"/>
              <a:buChar char="v"/>
              <a:defRPr/>
            </a:pPr>
            <a:endParaRPr lang="en-US" sz="2000" kern="0" dirty="0">
              <a:latin typeface="Times New Roman" panose="02020603050405020304" pitchFamily="18" charset="0"/>
              <a:ea typeface="SimSun" panose="02010600030101010101" pitchFamily="2" charset="-122"/>
              <a:cs typeface="Arial"/>
              <a:sym typeface="Arial"/>
            </a:endParaRPr>
          </a:p>
          <a:p>
            <a:pPr marL="342900" indent="-342900" algn="just" eaLnBrk="1" fontAlgn="auto" hangingPunct="1">
              <a:spcBef>
                <a:spcPts val="0"/>
              </a:spcBef>
              <a:spcAft>
                <a:spcPts val="0"/>
              </a:spcAft>
              <a:buClr>
                <a:srgbClr val="000000"/>
              </a:buClr>
              <a:buFont typeface="Wingdings" panose="05000000000000000000" pitchFamily="2" charset="2"/>
              <a:buChar char="v"/>
              <a:defRPr/>
            </a:pPr>
            <a:endParaRPr lang="en-US" sz="2000" kern="0" dirty="0">
              <a:latin typeface="Times New Roman" panose="02020603050405020304" pitchFamily="18" charset="0"/>
              <a:ea typeface="SimSun" panose="02010600030101010101" pitchFamily="2" charset="-122"/>
              <a:cs typeface="Arial"/>
              <a:sym typeface="Arial"/>
            </a:endParaRPr>
          </a:p>
          <a:p>
            <a:pPr algn="just" eaLnBrk="1" fontAlgn="auto" hangingPunct="1">
              <a:spcBef>
                <a:spcPts val="0"/>
              </a:spcBef>
              <a:spcAft>
                <a:spcPts val="0"/>
              </a:spcAft>
              <a:buClr>
                <a:srgbClr val="000000"/>
              </a:buClr>
              <a:buFont typeface="Arial"/>
              <a:buNone/>
              <a:defRPr/>
            </a:pPr>
            <a:endParaRPr lang="en-US" sz="2000" kern="0" dirty="0">
              <a:latin typeface="Times New Roman" panose="02020603050405020304" pitchFamily="18" charset="0"/>
              <a:ea typeface="SimSun" panose="02010600030101010101" pitchFamily="2" charset="-122"/>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93B1C3-3572-27C4-E136-86009157A5B6}"/>
              </a:ext>
            </a:extLst>
          </p:cNvPr>
          <p:cNvSpPr/>
          <p:nvPr/>
        </p:nvSpPr>
        <p:spPr>
          <a:xfrm>
            <a:off x="255588" y="415925"/>
            <a:ext cx="11329987" cy="5232202"/>
          </a:xfrm>
          <a:prstGeom prst="rect">
            <a:avLst/>
          </a:prstGeom>
        </p:spPr>
        <p:txBody>
          <a:bodyPr>
            <a:spAutoFit/>
          </a:bodyPr>
          <a:lstStyle/>
          <a:p>
            <a:pPr algn="just" eaLnBrk="1" fontAlgn="auto" hangingPunct="1">
              <a:spcBef>
                <a:spcPts val="0"/>
              </a:spcBef>
              <a:spcAft>
                <a:spcPts val="0"/>
              </a:spcAft>
              <a:buClr>
                <a:srgbClr val="000000"/>
              </a:buClr>
              <a:buFont typeface="Arial"/>
              <a:buNone/>
              <a:defRPr/>
            </a:pPr>
            <a:r>
              <a:rPr lang="en-IN" altLang="en-US" sz="36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Objectives </a:t>
            </a:r>
            <a:r>
              <a:rPr lang="en-US" sz="3600" b="1" kern="0" dirty="0">
                <a:solidFill>
                  <a:srgbClr val="FF0000"/>
                </a:solidFill>
                <a:latin typeface="Times New Roman" panose="02020603050405020304" pitchFamily="18" charset="0"/>
                <a:ea typeface="SimSun" panose="02010600030101010101" pitchFamily="2" charset="-122"/>
                <a:cs typeface="Arial"/>
                <a:sym typeface="Arial"/>
              </a:rPr>
              <a:t>:</a:t>
            </a:r>
          </a:p>
          <a:p>
            <a:pPr eaLnBrk="1" fontAlgn="auto" hangingPunct="1">
              <a:spcBef>
                <a:spcPts val="0"/>
              </a:spcBef>
              <a:spcAft>
                <a:spcPts val="0"/>
              </a:spcAft>
              <a:buClr>
                <a:srgbClr val="000000"/>
              </a:buClr>
              <a:buFont typeface="Arial"/>
              <a:buNone/>
              <a:defRPr/>
            </a:pPr>
            <a:br>
              <a:rPr lang="en-IN" sz="1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br>
            <a:r>
              <a:rPr lang="en-IN" sz="1800" dirty="0">
                <a:latin typeface="Times New Roman" panose="02020603050405020304" pitchFamily="18" charset="0"/>
                <a:ea typeface="Calibri" panose="020F0502020204030204" pitchFamily="34" charset="0"/>
                <a:cs typeface="Times New Roman" panose="02020603050405020304" pitchFamily="18" charset="0"/>
              </a:rPr>
              <a:t>1. </a:t>
            </a:r>
            <a:r>
              <a:rPr lang="en-US" sz="2000" dirty="0">
                <a:latin typeface="Times New Roman" panose="02020603050405020304" pitchFamily="18" charset="0"/>
                <a:ea typeface="Calibri" panose="020F0502020204030204" pitchFamily="34" charset="0"/>
                <a:cs typeface="Times New Roman" panose="02020603050405020304" pitchFamily="18" charset="0"/>
              </a:rPr>
              <a:t>Automated Attendance System – Develop a face recognition-based system that eliminates  manual   attendance marking, reducing time consumption and human errors.</a:t>
            </a:r>
            <a:br>
              <a:rPr lang="en-US" sz="2000" dirty="0">
                <a:latin typeface="Times New Roman" panose="02020603050405020304" pitchFamily="18" charset="0"/>
                <a:ea typeface="Calibri" panose="020F0502020204030204" pitchFamily="34" charset="0"/>
                <a:cs typeface="Times New Roman" panose="02020603050405020304" pitchFamily="18" charset="0"/>
              </a:rPr>
            </a:br>
            <a:br>
              <a:rPr lang="en-US" sz="2000" dirty="0">
                <a:latin typeface="Times New Roman" panose="02020603050405020304" pitchFamily="18" charset="0"/>
                <a:ea typeface="Calibri" panose="020F0502020204030204" pitchFamily="34" charset="0"/>
                <a:cs typeface="Times New Roman" panose="02020603050405020304" pitchFamily="18" charset="0"/>
              </a:rPr>
            </a:br>
            <a:r>
              <a:rPr lang="en-US" sz="2000" dirty="0">
                <a:latin typeface="Times New Roman" panose="02020603050405020304" pitchFamily="18" charset="0"/>
                <a:ea typeface="Calibri" panose="020F0502020204030204" pitchFamily="34" charset="0"/>
                <a:cs typeface="Times New Roman" panose="02020603050405020304" pitchFamily="18" charset="0"/>
              </a:rPr>
              <a:t>2. Real-Time Face Recognition – Implement an efficient facial recognition model that can detect and recognize individuals in real-time under varying lighting conditions and angles.</a:t>
            </a:r>
            <a:br>
              <a:rPr lang="en-US" sz="2000" dirty="0">
                <a:latin typeface="Times New Roman" panose="02020603050405020304" pitchFamily="18" charset="0"/>
                <a:ea typeface="Calibri" panose="020F0502020204030204" pitchFamily="34" charset="0"/>
                <a:cs typeface="Times New Roman" panose="02020603050405020304" pitchFamily="18" charset="0"/>
              </a:rPr>
            </a:br>
            <a:br>
              <a:rPr lang="en-US" sz="2000" dirty="0">
                <a:latin typeface="Times New Roman" panose="02020603050405020304" pitchFamily="18" charset="0"/>
                <a:ea typeface="Calibri" panose="020F0502020204030204" pitchFamily="34" charset="0"/>
                <a:cs typeface="Times New Roman" panose="02020603050405020304" pitchFamily="18" charset="0"/>
              </a:rPr>
            </a:br>
            <a:r>
              <a:rPr lang="en-US" sz="2000" dirty="0">
                <a:latin typeface="Times New Roman" panose="02020603050405020304" pitchFamily="18" charset="0"/>
                <a:ea typeface="Calibri" panose="020F0502020204030204" pitchFamily="34" charset="0"/>
                <a:cs typeface="Times New Roman" panose="02020603050405020304" pitchFamily="18" charset="0"/>
              </a:rPr>
              <a:t>3. Accuracy and Security Enhancement – Ensure high accuracy in attendance tracking by using advanced machine learning techniques while preventing fraud such as proxy attendance.</a:t>
            </a:r>
            <a:br>
              <a:rPr lang="en-US" sz="2000" dirty="0">
                <a:latin typeface="Times New Roman" panose="02020603050405020304" pitchFamily="18" charset="0"/>
                <a:ea typeface="Calibri" panose="020F0502020204030204" pitchFamily="34" charset="0"/>
                <a:cs typeface="Times New Roman" panose="02020603050405020304" pitchFamily="18" charset="0"/>
              </a:rPr>
            </a:br>
            <a:br>
              <a:rPr lang="en-US" sz="2000" dirty="0">
                <a:latin typeface="Times New Roman" panose="02020603050405020304" pitchFamily="18" charset="0"/>
                <a:ea typeface="Calibri" panose="020F0502020204030204" pitchFamily="34" charset="0"/>
                <a:cs typeface="Times New Roman" panose="02020603050405020304" pitchFamily="18" charset="0"/>
              </a:rPr>
            </a:br>
            <a:r>
              <a:rPr lang="en-US" sz="2000" dirty="0">
                <a:latin typeface="Times New Roman" panose="02020603050405020304" pitchFamily="18" charset="0"/>
                <a:ea typeface="Calibri" panose="020F0502020204030204" pitchFamily="34" charset="0"/>
                <a:cs typeface="Times New Roman" panose="02020603050405020304" pitchFamily="18" charset="0"/>
              </a:rPr>
              <a:t>4. Seamless Integration – Enable easy integration with databases, </a:t>
            </a:r>
            <a:r>
              <a:rPr lang="en-US" sz="2000" dirty="0" err="1">
                <a:latin typeface="Times New Roman" panose="02020603050405020304" pitchFamily="18" charset="0"/>
                <a:ea typeface="Calibri" panose="020F0502020204030204" pitchFamily="34" charset="0"/>
                <a:cs typeface="Times New Roman" panose="02020603050405020304" pitchFamily="18" charset="0"/>
              </a:rPr>
              <a:t>i.e</a:t>
            </a:r>
            <a:r>
              <a:rPr lang="en-US" sz="2000" dirty="0">
                <a:latin typeface="Times New Roman" panose="02020603050405020304" pitchFamily="18" charset="0"/>
                <a:ea typeface="Calibri" panose="020F0502020204030204" pitchFamily="34" charset="0"/>
                <a:cs typeface="Times New Roman" panose="02020603050405020304" pitchFamily="18" charset="0"/>
              </a:rPr>
              <a:t>, Excell Sheet for secure attendance record management.</a:t>
            </a:r>
            <a:br>
              <a:rPr lang="en-US" sz="2000" dirty="0">
                <a:latin typeface="Times New Roman" panose="02020603050405020304" pitchFamily="18" charset="0"/>
                <a:ea typeface="Calibri" panose="020F0502020204030204" pitchFamily="34" charset="0"/>
                <a:cs typeface="Times New Roman" panose="02020603050405020304" pitchFamily="18" charset="0"/>
              </a:rPr>
            </a:br>
            <a:br>
              <a:rPr lang="en-US" sz="2000" dirty="0">
                <a:latin typeface="Times New Roman" panose="02020603050405020304" pitchFamily="18" charset="0"/>
                <a:ea typeface="Calibri" panose="020F0502020204030204" pitchFamily="34" charset="0"/>
                <a:cs typeface="Times New Roman" panose="02020603050405020304" pitchFamily="18" charset="0"/>
              </a:rPr>
            </a:br>
            <a:r>
              <a:rPr lang="en-US" sz="2000" dirty="0">
                <a:latin typeface="Times New Roman" panose="02020603050405020304" pitchFamily="18" charset="0"/>
                <a:ea typeface="Calibri" panose="020F0502020204030204" pitchFamily="34" charset="0"/>
                <a:cs typeface="Times New Roman" panose="02020603050405020304" pitchFamily="18" charset="0"/>
              </a:rPr>
              <a:t>5. User-Friendly Interface – Develop an intuitive and accessible system that requires minimal technical knowledge for operation.</a:t>
            </a:r>
            <a:endParaRPr lang="en-US" sz="2000" kern="0" dirty="0">
              <a:latin typeface="Times New Roman" panose="02020603050405020304" pitchFamily="18" charset="0"/>
              <a:ea typeface="SimSun" panose="02010600030101010101" pitchFamily="2" charset="-122"/>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27E189-1A53-8892-B468-22C042C01B6B}"/>
              </a:ext>
            </a:extLst>
          </p:cNvPr>
          <p:cNvSpPr/>
          <p:nvPr/>
        </p:nvSpPr>
        <p:spPr>
          <a:xfrm>
            <a:off x="255588" y="415925"/>
            <a:ext cx="10956925" cy="5848350"/>
          </a:xfrm>
          <a:prstGeom prst="rect">
            <a:avLst/>
          </a:prstGeom>
        </p:spPr>
        <p:txBody>
          <a:bodyPr>
            <a:spAutoFit/>
          </a:bodyPr>
          <a:lstStyle/>
          <a:p>
            <a:pPr algn="just" eaLnBrk="1" fontAlgn="auto" hangingPunct="1">
              <a:spcBef>
                <a:spcPts val="0"/>
              </a:spcBef>
              <a:spcAft>
                <a:spcPts val="0"/>
              </a:spcAft>
              <a:buClr>
                <a:srgbClr val="000000"/>
              </a:buClr>
              <a:buFont typeface="Arial"/>
              <a:buNone/>
              <a:defRPr/>
            </a:pPr>
            <a:r>
              <a:rPr lang="en-US" sz="3600" b="1" kern="0" dirty="0">
                <a:solidFill>
                  <a:srgbClr val="FF0000"/>
                </a:solidFill>
                <a:latin typeface="Times New Roman" panose="02020603050405020304" pitchFamily="18" charset="0"/>
                <a:ea typeface="SimSun" panose="02010600030101010101" pitchFamily="2" charset="-122"/>
                <a:cs typeface="Arial"/>
                <a:sym typeface="Arial"/>
              </a:rPr>
              <a:t>Abstract:</a:t>
            </a:r>
          </a:p>
          <a:p>
            <a:pPr algn="just" eaLnBrk="1" fontAlgn="auto" hangingPunct="1">
              <a:spcBef>
                <a:spcPts val="0"/>
              </a:spcBef>
              <a:spcAft>
                <a:spcPts val="0"/>
              </a:spcAft>
              <a:buClr>
                <a:srgbClr val="000000"/>
              </a:buClr>
              <a:buFont typeface="Arial"/>
              <a:buNone/>
              <a:defRPr/>
            </a:pPr>
            <a:endParaRPr lang="en-US" sz="2400" b="1" kern="0" dirty="0">
              <a:solidFill>
                <a:srgbClr val="FF0000"/>
              </a:solidFill>
              <a:latin typeface="Times New Roman" panose="02020603050405020304" pitchFamily="18" charset="0"/>
              <a:ea typeface="SimSun" panose="02010600030101010101" pitchFamily="2" charset="-122"/>
              <a:cs typeface="Arial"/>
              <a:sym typeface="Arial"/>
            </a:endParaRPr>
          </a:p>
          <a:p>
            <a:pPr marL="342900" indent="-342900" algn="just" eaLnBrk="1" fontAlgn="auto" hangingPunct="1">
              <a:spcBef>
                <a:spcPts val="0"/>
              </a:spcBef>
              <a:spcAft>
                <a:spcPts val="0"/>
              </a:spcAft>
              <a:buClr>
                <a:srgbClr val="000000"/>
              </a:buClr>
              <a:buFont typeface="Arial" panose="020B0604020202020204" pitchFamily="34" charset="0"/>
              <a:buChar char="•"/>
              <a:defRPr/>
            </a:pPr>
            <a:r>
              <a:rPr lang="en-US" sz="2000" dirty="0">
                <a:latin typeface="Times New Roman" panose="02020603050405020304" pitchFamily="18" charset="0"/>
                <a:ea typeface="Times New Roman" panose="02020603050405020304" pitchFamily="18" charset="0"/>
              </a:rPr>
              <a:t>Using</a:t>
            </a:r>
            <a:r>
              <a:rPr lang="en-US" sz="2000" spc="20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technology</a:t>
            </a:r>
            <a:r>
              <a:rPr lang="en-US" sz="2000" spc="-1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for</a:t>
            </a:r>
            <a:r>
              <a:rPr lang="en-US" sz="2000" spc="-1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attendance systems</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is</a:t>
            </a:r>
            <a:r>
              <a:rPr lang="en-US" sz="2000" spc="-1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usually time-consuming and</a:t>
            </a:r>
            <a:r>
              <a:rPr lang="en-US" sz="2000" spc="-1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error-prone.</a:t>
            </a:r>
            <a:r>
              <a:rPr lang="en-US" sz="2000" spc="-1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Managing</a:t>
            </a:r>
            <a:r>
              <a:rPr lang="en-US" sz="2000" spc="-1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students</a:t>
            </a:r>
            <a:r>
              <a:rPr lang="en-US" sz="2000" spc="-1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and entering</a:t>
            </a:r>
            <a:r>
              <a:rPr lang="en-US" sz="2000" spc="-1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data of</a:t>
            </a:r>
            <a:r>
              <a:rPr lang="en-US" sz="2000" spc="-1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bulk students can be</a:t>
            </a:r>
            <a:r>
              <a:rPr lang="en-US" sz="2000" spc="20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a time-consuming process and prone to data entry errors. In this purpose, we have designed a System to integrate face Detection and time-stamped based system which makes use of face detection and face recognition techniques to</a:t>
            </a:r>
            <a:r>
              <a:rPr lang="en-US" sz="2000" spc="20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avoid the manual way of data entry. For face detection, we use HOG + SVM or CNN based and for face recognition,</a:t>
            </a:r>
            <a:r>
              <a:rPr lang="en-US" sz="2000" spc="20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we use Deep Metric Learning (ResNet-34). It performs a face matching using Euclidean distance based</a:t>
            </a:r>
            <a:r>
              <a:rPr lang="en-US" sz="2000" spc="20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face matching to the match detected faces to a database of stored faces thus producing a very good accuracy of face identification. This model is implemented in</a:t>
            </a:r>
            <a:r>
              <a:rPr lang="en-US" sz="2000" spc="20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python using </a:t>
            </a:r>
            <a:r>
              <a:rPr lang="en-US" sz="2000" dirty="0" err="1">
                <a:latin typeface="Times New Roman" panose="02020603050405020304" pitchFamily="18" charset="0"/>
                <a:ea typeface="Times New Roman" panose="02020603050405020304" pitchFamily="18" charset="0"/>
              </a:rPr>
              <a:t>openCV</a:t>
            </a:r>
            <a:r>
              <a:rPr lang="en-US" sz="2000" dirty="0">
                <a:latin typeface="Times New Roman" panose="02020603050405020304" pitchFamily="18" charset="0"/>
                <a:ea typeface="Times New Roman" panose="02020603050405020304" pitchFamily="18" charset="0"/>
              </a:rPr>
              <a:t> and </a:t>
            </a:r>
            <a:r>
              <a:rPr lang="en-US" sz="2000" dirty="0" err="1">
                <a:latin typeface="Times New Roman" panose="02020603050405020304" pitchFamily="18" charset="0"/>
                <a:ea typeface="Times New Roman" panose="02020603050405020304" pitchFamily="18" charset="0"/>
              </a:rPr>
              <a:t>face_recognition</a:t>
            </a:r>
            <a:r>
              <a:rPr lang="en-US" sz="2000" dirty="0">
                <a:latin typeface="Times New Roman" panose="02020603050405020304" pitchFamily="18" charset="0"/>
                <a:ea typeface="Times New Roman" panose="02020603050405020304" pitchFamily="18" charset="0"/>
              </a:rPr>
              <a:t> libraries. In addition, it implements an auto attendance mechanism by using </a:t>
            </a:r>
            <a:r>
              <a:rPr lang="en-US" sz="2000" dirty="0" err="1">
                <a:latin typeface="Times New Roman" panose="02020603050405020304" pitchFamily="18" charset="0"/>
                <a:ea typeface="Times New Roman" panose="02020603050405020304" pitchFamily="18" charset="0"/>
              </a:rPr>
              <a:t>OpenPyXL</a:t>
            </a:r>
            <a:r>
              <a:rPr lang="en-US" sz="2000" dirty="0">
                <a:latin typeface="Times New Roman" panose="02020603050405020304" pitchFamily="18" charset="0"/>
                <a:ea typeface="Times New Roman" panose="02020603050405020304" pitchFamily="18" charset="0"/>
              </a:rPr>
              <a:t> library</a:t>
            </a:r>
            <a:r>
              <a:rPr lang="en-US" sz="2000" spc="20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to input real time data into a Excel sheet. GUI based on </a:t>
            </a:r>
            <a:r>
              <a:rPr lang="en-US" sz="2000" dirty="0" err="1">
                <a:latin typeface="Times New Roman" panose="02020603050405020304" pitchFamily="18" charset="0"/>
                <a:ea typeface="Times New Roman" panose="02020603050405020304" pitchFamily="18" charset="0"/>
              </a:rPr>
              <a:t>Tkinter</a:t>
            </a:r>
            <a:r>
              <a:rPr lang="en-US" sz="2000" dirty="0">
                <a:latin typeface="Times New Roman" panose="02020603050405020304" pitchFamily="18" charset="0"/>
                <a:ea typeface="Times New Roman" panose="02020603050405020304" pitchFamily="18" charset="0"/>
              </a:rPr>
              <a:t> is</a:t>
            </a:r>
            <a:r>
              <a:rPr lang="en-US" sz="2000" spc="20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included to improve the usability, monitor attendance in real time and</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track</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attendance.</a:t>
            </a:r>
            <a:r>
              <a:rPr lang="en-US" sz="2000" spc="-1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This</a:t>
            </a:r>
            <a:r>
              <a:rPr lang="en-US" sz="2000" spc="-1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flawless</a:t>
            </a:r>
            <a:r>
              <a:rPr lang="en-US" sz="2000" spc="-1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and</a:t>
            </a:r>
            <a:r>
              <a:rPr lang="en-US" sz="2000" spc="20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secure</a:t>
            </a:r>
            <a:r>
              <a:rPr lang="en-US" sz="2000" spc="-1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identification</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makes</a:t>
            </a:r>
            <a:r>
              <a:rPr lang="en-US" sz="2000" spc="-1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the</a:t>
            </a:r>
            <a:r>
              <a:rPr lang="en-US" sz="2000" spc="-1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system</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a</a:t>
            </a:r>
            <a:r>
              <a:rPr lang="en-US" sz="2000" spc="-1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good</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recommendation</a:t>
            </a:r>
            <a:r>
              <a:rPr lang="en-US" sz="2000" spc="-5"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for</a:t>
            </a:r>
            <a:r>
              <a:rPr lang="en-US" sz="2000" spc="-1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schools,</a:t>
            </a:r>
            <a:r>
              <a:rPr lang="en-US" sz="2000" spc="-1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organizations, and access control. This solution replaces manual entry of attendance therefore making attendance more efficient and minimizing errors</a:t>
            </a:r>
            <a:r>
              <a:rPr lang="en-US" sz="2000" spc="20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while providing a practical output and automatic way of addressing attendance issues for different scenarios</a:t>
            </a:r>
            <a:endParaRPr lang="en-US" sz="2000" b="1" kern="0" dirty="0">
              <a:solidFill>
                <a:srgbClr val="FF0000"/>
              </a:solidFill>
              <a:latin typeface="Times New Roman" panose="02020603050405020304" pitchFamily="18" charset="0"/>
              <a:ea typeface="SimSun" panose="02010600030101010101" pitchFamily="2" charset="-122"/>
              <a:cs typeface="Arial"/>
              <a:sym typeface="Arial"/>
            </a:endParaRPr>
          </a:p>
          <a:p>
            <a:pPr algn="just" eaLnBrk="1" fontAlgn="auto" hangingPunct="1">
              <a:spcBef>
                <a:spcPts val="0"/>
              </a:spcBef>
              <a:spcAft>
                <a:spcPts val="0"/>
              </a:spcAft>
              <a:buClr>
                <a:srgbClr val="000000"/>
              </a:buClr>
              <a:buFont typeface="Arial"/>
              <a:buNone/>
              <a:defRPr/>
            </a:pPr>
            <a:endParaRPr lang="en-US" kern="0" dirty="0">
              <a:latin typeface="Times New Roman" panose="02020603050405020304" pitchFamily="18" charset="0"/>
              <a:ea typeface="SimSun" panose="02010600030101010101" pitchFamily="2" charset="-122"/>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B1F5A6-A5CE-C427-BD6A-6D7C29880EB3}"/>
              </a:ext>
            </a:extLst>
          </p:cNvPr>
          <p:cNvSpPr/>
          <p:nvPr/>
        </p:nvSpPr>
        <p:spPr>
          <a:xfrm>
            <a:off x="255588" y="415925"/>
            <a:ext cx="10956925" cy="6770688"/>
          </a:xfrm>
          <a:prstGeom prst="rect">
            <a:avLst/>
          </a:prstGeom>
        </p:spPr>
        <p:txBody>
          <a:bodyPr>
            <a:spAutoFit/>
          </a:bodyPr>
          <a:lstStyle/>
          <a:p>
            <a:pPr algn="just" eaLnBrk="1" fontAlgn="auto" hangingPunct="1">
              <a:spcBef>
                <a:spcPts val="0"/>
              </a:spcBef>
              <a:spcAft>
                <a:spcPts val="0"/>
              </a:spcAft>
              <a:buClr>
                <a:srgbClr val="000000"/>
              </a:buClr>
              <a:buFont typeface="Arial"/>
              <a:buNone/>
              <a:defRPr/>
            </a:pPr>
            <a:r>
              <a:rPr lang="en-US" sz="3600" b="1" kern="0" dirty="0">
                <a:solidFill>
                  <a:srgbClr val="FF0000"/>
                </a:solidFill>
                <a:latin typeface="Times New Roman" panose="02020603050405020304" pitchFamily="18" charset="0"/>
                <a:ea typeface="SimSun" panose="02010600030101010101" pitchFamily="2" charset="-122"/>
                <a:cs typeface="Arial"/>
                <a:sym typeface="Arial"/>
              </a:rPr>
              <a:t>Literature survey:</a:t>
            </a:r>
          </a:p>
          <a:p>
            <a:pPr eaLnBrk="1" fontAlgn="auto" hangingPunct="1">
              <a:spcBef>
                <a:spcPts val="0"/>
              </a:spcBef>
              <a:spcAft>
                <a:spcPts val="0"/>
              </a:spcAft>
              <a:buClr>
                <a:srgbClr val="000000"/>
              </a:buClr>
              <a:buFont typeface="Arial"/>
              <a:buNone/>
              <a:defRPr/>
            </a:pPr>
            <a:r>
              <a:rPr lang="en-US" sz="2000" kern="0" dirty="0">
                <a:solidFill>
                  <a:schemeClr val="tx1"/>
                </a:solidFill>
                <a:latin typeface="Times New Roman" panose="02020603050405020304" pitchFamily="18" charset="0"/>
                <a:ea typeface="SimSun" panose="02010600030101010101" pitchFamily="2" charset="-122"/>
                <a:cs typeface="Arial"/>
                <a:sym typeface="Arial"/>
              </a:rPr>
              <a:t>1. </a:t>
            </a:r>
            <a:r>
              <a:rPr lang="en-US" sz="2000" b="1" dirty="0">
                <a:solidFill>
                  <a:schemeClr val="tx1"/>
                </a:solidFill>
              </a:rPr>
              <a:t>Automated Attendance System Using Face Recognition by Akshara Jadhav (2017):</a:t>
            </a:r>
          </a:p>
          <a:p>
            <a:pPr algn="just" eaLnBrk="1" fontAlgn="auto" hangingPunct="1">
              <a:spcBef>
                <a:spcPts val="0"/>
              </a:spcBef>
              <a:spcAft>
                <a:spcPts val="0"/>
              </a:spcAft>
              <a:buClr>
                <a:srgbClr val="000000"/>
              </a:buClr>
              <a:buFont typeface="Arial"/>
              <a:buNone/>
              <a:defRPr/>
            </a:pPr>
            <a:endParaRPr lang="en-US" sz="2000" kern="0" dirty="0">
              <a:solidFill>
                <a:schemeClr val="tx1"/>
              </a:solidFill>
              <a:latin typeface="Times New Roman" panose="02020603050405020304" pitchFamily="18" charset="0"/>
              <a:ea typeface="SimSun" panose="02010600030101010101" pitchFamily="2" charset="-122"/>
              <a:cs typeface="Arial"/>
              <a:sym typeface="Arial"/>
            </a:endParaRPr>
          </a:p>
          <a:p>
            <a:pPr algn="just" eaLnBrk="1" fontAlgn="auto" hangingPunct="1">
              <a:spcBef>
                <a:spcPts val="0"/>
              </a:spcBef>
              <a:spcAft>
                <a:spcPts val="0"/>
              </a:spcAft>
              <a:buClr>
                <a:srgbClr val="000000"/>
              </a:buClr>
              <a:buFont typeface="Arial"/>
              <a:buNone/>
              <a:defRPr/>
            </a:pPr>
            <a:r>
              <a:rPr lang="en-US" sz="2000" kern="0" dirty="0">
                <a:solidFill>
                  <a:schemeClr val="tx1"/>
                </a:solidFill>
                <a:latin typeface="Times New Roman" panose="02020603050405020304" pitchFamily="18" charset="0"/>
                <a:ea typeface="SimSun" panose="02010600030101010101" pitchFamily="2" charset="-122"/>
                <a:cs typeface="Arial"/>
                <a:sym typeface="Arial"/>
              </a:rPr>
              <a:t>This study presents an automated attendance system using face recognition with PCA, achieving optimal recognition even with appearance changes, though further improvements are needed for real-time robustness.</a:t>
            </a:r>
          </a:p>
          <a:p>
            <a:pPr algn="just" eaLnBrk="1" fontAlgn="auto" hangingPunct="1">
              <a:spcBef>
                <a:spcPts val="0"/>
              </a:spcBef>
              <a:spcAft>
                <a:spcPts val="0"/>
              </a:spcAft>
              <a:buClr>
                <a:srgbClr val="000000"/>
              </a:buClr>
              <a:buFont typeface="Arial"/>
              <a:buNone/>
              <a:defRPr/>
            </a:pPr>
            <a:endParaRPr lang="en-US" sz="2000" kern="0" dirty="0">
              <a:solidFill>
                <a:schemeClr val="tx1"/>
              </a:solidFill>
              <a:latin typeface="Times New Roman" panose="02020603050405020304" pitchFamily="18" charset="0"/>
              <a:ea typeface="SimSun" panose="02010600030101010101" pitchFamily="2" charset="-122"/>
              <a:cs typeface="Arial"/>
              <a:sym typeface="Arial"/>
            </a:endParaRPr>
          </a:p>
          <a:p>
            <a:pPr algn="just" eaLnBrk="1" fontAlgn="auto" hangingPunct="1">
              <a:spcBef>
                <a:spcPts val="0"/>
              </a:spcBef>
              <a:spcAft>
                <a:spcPts val="0"/>
              </a:spcAft>
              <a:buClr>
                <a:srgbClr val="000000"/>
              </a:buClr>
              <a:buFont typeface="Arial"/>
              <a:buNone/>
              <a:defRPr/>
            </a:pPr>
            <a:r>
              <a:rPr lang="en-US" sz="2000" kern="0" dirty="0">
                <a:solidFill>
                  <a:schemeClr val="tx1"/>
                </a:solidFill>
                <a:latin typeface="Times New Roman" panose="02020603050405020304" pitchFamily="18" charset="0"/>
                <a:ea typeface="SimSun" panose="02010600030101010101" pitchFamily="2" charset="-122"/>
                <a:cs typeface="Arial"/>
                <a:sym typeface="Arial"/>
              </a:rPr>
              <a:t>2. </a:t>
            </a:r>
            <a:r>
              <a:rPr lang="en-US" sz="2000" b="1" dirty="0">
                <a:solidFill>
                  <a:schemeClr val="tx1"/>
                </a:solidFill>
              </a:rPr>
              <a:t>Face Recognition-Based Attendance Marking System” by </a:t>
            </a:r>
            <a:r>
              <a:rPr lang="en-US" sz="2000" b="1" dirty="0" err="1">
                <a:solidFill>
                  <a:schemeClr val="tx1"/>
                </a:solidFill>
              </a:rPr>
              <a:t>Senthamil</a:t>
            </a:r>
            <a:r>
              <a:rPr lang="en-US" sz="2000" b="1" dirty="0">
                <a:solidFill>
                  <a:schemeClr val="tx1"/>
                </a:solidFill>
              </a:rPr>
              <a:t> Selvi et al. (2014):</a:t>
            </a:r>
          </a:p>
          <a:p>
            <a:pPr algn="just" eaLnBrk="1" fontAlgn="auto" hangingPunct="1">
              <a:spcBef>
                <a:spcPts val="0"/>
              </a:spcBef>
              <a:spcAft>
                <a:spcPts val="0"/>
              </a:spcAft>
              <a:buClr>
                <a:srgbClr val="000000"/>
              </a:buClr>
              <a:buFont typeface="Arial"/>
              <a:buNone/>
              <a:defRPr/>
            </a:pPr>
            <a:endParaRPr lang="en-US" sz="2000" b="1" dirty="0">
              <a:solidFill>
                <a:schemeClr val="tx1"/>
              </a:solidFill>
            </a:endParaRPr>
          </a:p>
          <a:p>
            <a:pPr algn="just" eaLnBrk="1" fontAlgn="auto" hangingPunct="1">
              <a:spcBef>
                <a:spcPts val="0"/>
              </a:spcBef>
              <a:spcAft>
                <a:spcPts val="0"/>
              </a:spcAft>
              <a:buClr>
                <a:srgbClr val="000000"/>
              </a:buClr>
              <a:buFont typeface="Arial"/>
              <a:buNone/>
              <a:defRPr/>
            </a:pPr>
            <a:r>
              <a:rPr lang="en-US" sz="2000" kern="0" dirty="0">
                <a:solidFill>
                  <a:schemeClr val="tx1"/>
                </a:solidFill>
                <a:latin typeface="Times New Roman" panose="02020603050405020304" pitchFamily="18" charset="0"/>
                <a:ea typeface="SimSun" panose="02010600030101010101" pitchFamily="2" charset="-122"/>
                <a:cs typeface="Arial"/>
                <a:sym typeface="Arial"/>
              </a:rPr>
              <a:t>This research proposes a face recognition-based attendance system that enhances security and efficiency. It uses skin classification for accuracy and stores data on a server, though a portable module is suggested for portability.</a:t>
            </a:r>
          </a:p>
          <a:p>
            <a:pPr algn="just" eaLnBrk="1" fontAlgn="auto" hangingPunct="1">
              <a:spcBef>
                <a:spcPts val="0"/>
              </a:spcBef>
              <a:spcAft>
                <a:spcPts val="0"/>
              </a:spcAft>
              <a:buClr>
                <a:srgbClr val="000000"/>
              </a:buClr>
              <a:buFont typeface="Arial"/>
              <a:buNone/>
              <a:defRPr/>
            </a:pPr>
            <a:endParaRPr lang="en-US" sz="2000" kern="0" dirty="0">
              <a:solidFill>
                <a:schemeClr val="tx1"/>
              </a:solidFill>
              <a:latin typeface="Times New Roman" panose="02020603050405020304" pitchFamily="18" charset="0"/>
              <a:ea typeface="SimSun" panose="02010600030101010101" pitchFamily="2" charset="-122"/>
              <a:cs typeface="Arial"/>
              <a:sym typeface="Arial"/>
            </a:endParaRPr>
          </a:p>
          <a:p>
            <a:pPr algn="just" eaLnBrk="1" fontAlgn="auto" hangingPunct="1">
              <a:spcBef>
                <a:spcPts val="0"/>
              </a:spcBef>
              <a:spcAft>
                <a:spcPts val="0"/>
              </a:spcAft>
              <a:buClr>
                <a:srgbClr val="000000"/>
              </a:buClr>
              <a:buFont typeface="Arial"/>
              <a:buNone/>
              <a:defRPr/>
            </a:pPr>
            <a:r>
              <a:rPr lang="en-US" sz="2000" kern="0" dirty="0">
                <a:solidFill>
                  <a:schemeClr val="tx1"/>
                </a:solidFill>
                <a:latin typeface="Times New Roman" panose="02020603050405020304" pitchFamily="18" charset="0"/>
                <a:ea typeface="SimSun" panose="02010600030101010101" pitchFamily="2" charset="-122"/>
                <a:cs typeface="Arial"/>
                <a:sym typeface="Arial"/>
              </a:rPr>
              <a:t>3. </a:t>
            </a:r>
            <a:r>
              <a:rPr lang="en-US" sz="2000" b="1" kern="0" dirty="0">
                <a:solidFill>
                  <a:schemeClr val="tx1"/>
                </a:solidFill>
                <a:latin typeface="Times New Roman" panose="02020603050405020304" pitchFamily="18" charset="0"/>
                <a:ea typeface="SimSun" panose="02010600030101010101" pitchFamily="2" charset="-122"/>
                <a:cs typeface="Arial"/>
                <a:sym typeface="Arial"/>
              </a:rPr>
              <a:t>Implementation of an Automated Attendance System Using Face Recognition” by </a:t>
            </a:r>
            <a:r>
              <a:rPr lang="en-US" sz="2000" b="1" kern="0" dirty="0" err="1">
                <a:solidFill>
                  <a:schemeClr val="tx1"/>
                </a:solidFill>
                <a:latin typeface="Times New Roman" panose="02020603050405020304" pitchFamily="18" charset="0"/>
                <a:ea typeface="SimSun" panose="02010600030101010101" pitchFamily="2" charset="-122"/>
                <a:cs typeface="Arial"/>
                <a:sym typeface="Arial"/>
              </a:rPr>
              <a:t>Mathana</a:t>
            </a:r>
            <a:r>
              <a:rPr lang="en-US" sz="2000" b="1" kern="0" dirty="0">
                <a:solidFill>
                  <a:schemeClr val="tx1"/>
                </a:solidFill>
                <a:latin typeface="Times New Roman" panose="02020603050405020304" pitchFamily="18" charset="0"/>
                <a:ea typeface="SimSun" panose="02010600030101010101" pitchFamily="2" charset="-122"/>
                <a:cs typeface="Arial"/>
                <a:sym typeface="Arial"/>
              </a:rPr>
              <a:t> Gopala Krishnan et al. (2015):</a:t>
            </a:r>
          </a:p>
          <a:p>
            <a:pPr algn="just" eaLnBrk="1" fontAlgn="auto" hangingPunct="1">
              <a:spcBef>
                <a:spcPts val="0"/>
              </a:spcBef>
              <a:spcAft>
                <a:spcPts val="0"/>
              </a:spcAft>
              <a:buClr>
                <a:srgbClr val="000000"/>
              </a:buClr>
              <a:buFont typeface="Arial"/>
              <a:buNone/>
              <a:defRPr/>
            </a:pPr>
            <a:endParaRPr lang="en-US" sz="2000" kern="0" dirty="0">
              <a:solidFill>
                <a:schemeClr val="tx1"/>
              </a:solidFill>
              <a:latin typeface="Times New Roman" panose="02020603050405020304" pitchFamily="18" charset="0"/>
              <a:ea typeface="SimSun" panose="02010600030101010101" pitchFamily="2" charset="-122"/>
              <a:cs typeface="Arial"/>
              <a:sym typeface="Arial"/>
            </a:endParaRPr>
          </a:p>
          <a:p>
            <a:pPr algn="just" eaLnBrk="1" fontAlgn="auto" hangingPunct="1">
              <a:spcBef>
                <a:spcPts val="0"/>
              </a:spcBef>
              <a:spcAft>
                <a:spcPts val="0"/>
              </a:spcAft>
              <a:buClr>
                <a:srgbClr val="000000"/>
              </a:buClr>
              <a:buFont typeface="Arial"/>
              <a:buNone/>
              <a:defRPr/>
            </a:pPr>
            <a:r>
              <a:rPr lang="en-US" sz="2000" kern="0" dirty="0">
                <a:solidFill>
                  <a:schemeClr val="tx1"/>
                </a:solidFill>
                <a:latin typeface="Times New Roman" panose="02020603050405020304" pitchFamily="18" charset="0"/>
                <a:ea typeface="SimSun" panose="02010600030101010101" pitchFamily="2" charset="-122"/>
                <a:cs typeface="Arial"/>
                <a:sym typeface="Arial"/>
              </a:rPr>
              <a:t>This paper introduces an automated attendance system using the Eigenface algorithm for face verification. It reduces faculty workload, improves accuracy over time, and enhances efficiency by minimizing human intervention in tracking attendance.</a:t>
            </a:r>
          </a:p>
          <a:p>
            <a:pPr algn="just" eaLnBrk="1" fontAlgn="auto" hangingPunct="1">
              <a:spcBef>
                <a:spcPts val="0"/>
              </a:spcBef>
              <a:spcAft>
                <a:spcPts val="0"/>
              </a:spcAft>
              <a:buClr>
                <a:srgbClr val="000000"/>
              </a:buClr>
              <a:buFont typeface="Arial"/>
              <a:buNone/>
              <a:defRPr/>
            </a:pPr>
            <a:endParaRPr lang="en-US" sz="2400" b="1" kern="0" dirty="0">
              <a:solidFill>
                <a:srgbClr val="FF0000"/>
              </a:solidFill>
              <a:latin typeface="Times New Roman" panose="02020603050405020304" pitchFamily="18" charset="0"/>
              <a:ea typeface="SimSun" panose="02010600030101010101" pitchFamily="2" charset="-122"/>
              <a:cs typeface="Arial"/>
              <a:sym typeface="Arial"/>
            </a:endParaRPr>
          </a:p>
          <a:p>
            <a:pPr algn="just" eaLnBrk="1" fontAlgn="auto" hangingPunct="1">
              <a:spcBef>
                <a:spcPts val="0"/>
              </a:spcBef>
              <a:spcAft>
                <a:spcPts val="0"/>
              </a:spcAft>
              <a:buClr>
                <a:srgbClr val="000000"/>
              </a:buClr>
              <a:buFont typeface="Arial"/>
              <a:buNone/>
              <a:defRPr/>
            </a:pPr>
            <a:endParaRPr lang="en-US" kern="0" dirty="0">
              <a:latin typeface="Times New Roman" panose="02020603050405020304" pitchFamily="18" charset="0"/>
              <a:ea typeface="SimSun" panose="02010600030101010101" pitchFamily="2" charset="-122"/>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688210-CDC5-759E-1939-278580BFBCB2}"/>
              </a:ext>
            </a:extLst>
          </p:cNvPr>
          <p:cNvSpPr/>
          <p:nvPr/>
        </p:nvSpPr>
        <p:spPr>
          <a:xfrm>
            <a:off x="255588" y="415925"/>
            <a:ext cx="10956925" cy="5540375"/>
          </a:xfrm>
          <a:prstGeom prst="rect">
            <a:avLst/>
          </a:prstGeom>
        </p:spPr>
        <p:txBody>
          <a:bodyPr>
            <a:spAutoFit/>
          </a:bodyPr>
          <a:lstStyle/>
          <a:p>
            <a:pPr algn="just" eaLnBrk="1" fontAlgn="auto" hangingPunct="1">
              <a:spcBef>
                <a:spcPts val="0"/>
              </a:spcBef>
              <a:spcAft>
                <a:spcPts val="0"/>
              </a:spcAft>
              <a:buClr>
                <a:srgbClr val="000000"/>
              </a:buClr>
              <a:buFont typeface="Arial"/>
              <a:buNone/>
              <a:defRPr/>
            </a:pPr>
            <a:r>
              <a:rPr lang="en-US" sz="3600" b="1" kern="0" dirty="0">
                <a:solidFill>
                  <a:srgbClr val="FF0000"/>
                </a:solidFill>
                <a:latin typeface="Times New Roman" panose="02020603050405020304" pitchFamily="18" charset="0"/>
                <a:ea typeface="SimSun" panose="02010600030101010101" pitchFamily="2" charset="-122"/>
                <a:cs typeface="Arial"/>
                <a:sym typeface="Arial"/>
              </a:rPr>
              <a:t>Existing models:</a:t>
            </a:r>
          </a:p>
          <a:p>
            <a:pPr algn="just" eaLnBrk="1" fontAlgn="auto" hangingPunct="1">
              <a:spcBef>
                <a:spcPts val="0"/>
              </a:spcBef>
              <a:spcAft>
                <a:spcPts val="0"/>
              </a:spcAft>
              <a:buClr>
                <a:srgbClr val="000000"/>
              </a:buClr>
              <a:buFont typeface="Arial"/>
              <a:buNone/>
              <a:defRPr/>
            </a:pPr>
            <a:endParaRPr lang="en-US" b="1" kern="0" dirty="0">
              <a:solidFill>
                <a:srgbClr val="FF0000"/>
              </a:solidFill>
              <a:latin typeface="Times New Roman" panose="02020603050405020304" pitchFamily="18" charset="0"/>
              <a:ea typeface="SimSun" panose="02010600030101010101" pitchFamily="2" charset="-122"/>
              <a:cs typeface="Arial"/>
              <a:sym typeface="Arial"/>
            </a:endParaRPr>
          </a:p>
          <a:p>
            <a:pPr marL="342900" indent="-342900" algn="just">
              <a:buFont typeface="Wingdings" panose="05000000000000000000" pitchFamily="2" charset="2"/>
              <a:buChar char="Ø"/>
              <a:defRPr/>
            </a:pPr>
            <a:r>
              <a:rPr lang="en-US" sz="2000" dirty="0"/>
              <a:t>The existing system for attendance tracking typically relies on manual methods such as roll calls or swipe cards, which are time-consuming and prone to errors.</a:t>
            </a:r>
          </a:p>
          <a:p>
            <a:pPr marL="342900" indent="-342900" algn="just">
              <a:buFont typeface="Wingdings" panose="05000000000000000000" pitchFamily="2" charset="2"/>
              <a:buChar char="Ø"/>
              <a:defRPr/>
            </a:pPr>
            <a:endParaRPr lang="en-US" sz="2000" dirty="0"/>
          </a:p>
          <a:p>
            <a:pPr marL="342900" indent="-342900" algn="just">
              <a:buFont typeface="Wingdings" panose="05000000000000000000" pitchFamily="2" charset="2"/>
              <a:buChar char="Ø"/>
              <a:defRPr/>
            </a:pPr>
            <a:r>
              <a:rPr lang="en-US" sz="2000" dirty="0"/>
              <a:t>While some automated systems use RFID or barcode scanning, these methods still require physical interaction, making them less efficient. </a:t>
            </a:r>
          </a:p>
          <a:p>
            <a:pPr marL="171450" indent="-171450" algn="just">
              <a:buFont typeface="Wingdings" panose="05000000000000000000" pitchFamily="2" charset="2"/>
              <a:buChar char="Ø"/>
              <a:defRPr/>
            </a:pPr>
            <a:endParaRPr lang="en-US" sz="2000" dirty="0"/>
          </a:p>
          <a:p>
            <a:pPr marL="342900" indent="-342900" algn="just">
              <a:buFont typeface="Wingdings" panose="05000000000000000000" pitchFamily="2" charset="2"/>
              <a:buChar char="Ø"/>
              <a:defRPr/>
            </a:pPr>
            <a:r>
              <a:rPr lang="en-US" sz="2000" dirty="0"/>
              <a:t>Face recognition-based attendance systems, although available, often face limitations in accuracy, especially under varying lighting conditions and multiple face detections. </a:t>
            </a:r>
          </a:p>
          <a:p>
            <a:pPr marL="171450" indent="-171450" algn="just">
              <a:buFont typeface="Wingdings" panose="05000000000000000000" pitchFamily="2" charset="2"/>
              <a:buChar char="Ø"/>
              <a:defRPr/>
            </a:pPr>
            <a:endParaRPr lang="en-US" sz="2000" dirty="0"/>
          </a:p>
          <a:p>
            <a:pPr marL="342900" indent="-342900" algn="just">
              <a:buFont typeface="Wingdings" panose="05000000000000000000" pitchFamily="2" charset="2"/>
              <a:buChar char="Ø"/>
              <a:defRPr/>
            </a:pPr>
            <a:r>
              <a:rPr lang="en-US" sz="2000" dirty="0"/>
              <a:t>Additionally, integration with existing systems, such as real-time logging and managing large datasets, remains a challenge. </a:t>
            </a:r>
          </a:p>
          <a:p>
            <a:pPr marL="342900" indent="-342900" algn="just">
              <a:buFont typeface="Wingdings" panose="05000000000000000000" pitchFamily="2" charset="2"/>
              <a:buChar char="Ø"/>
              <a:defRPr/>
            </a:pPr>
            <a:endParaRPr lang="en-US" sz="2000" dirty="0"/>
          </a:p>
          <a:p>
            <a:pPr marL="342900" indent="-342900" algn="just">
              <a:buFont typeface="Wingdings" panose="05000000000000000000" pitchFamily="2" charset="2"/>
              <a:buChar char="Ø"/>
              <a:defRPr/>
            </a:pPr>
            <a:r>
              <a:rPr lang="en-US" sz="2000" dirty="0"/>
              <a:t>These systems may also lack advanced features such as live monitoring and user-friendly interfaces for administrators.</a:t>
            </a:r>
          </a:p>
          <a:p>
            <a:pPr algn="just" eaLnBrk="1" fontAlgn="auto" hangingPunct="1">
              <a:spcBef>
                <a:spcPts val="0"/>
              </a:spcBef>
              <a:spcAft>
                <a:spcPts val="0"/>
              </a:spcAft>
              <a:buClr>
                <a:srgbClr val="000000"/>
              </a:buClr>
              <a:buFont typeface="Arial"/>
              <a:buNone/>
              <a:defRPr/>
            </a:pPr>
            <a:endParaRPr lang="en-US" sz="2400" b="1" kern="0" dirty="0">
              <a:solidFill>
                <a:srgbClr val="FF0000"/>
              </a:solidFill>
              <a:latin typeface="Times New Roman" panose="02020603050405020304" pitchFamily="18" charset="0"/>
              <a:ea typeface="SimSun" panose="02010600030101010101" pitchFamily="2" charset="-122"/>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74C8F7-222A-54DF-C012-B18AB5AF5ADA}"/>
              </a:ext>
            </a:extLst>
          </p:cNvPr>
          <p:cNvSpPr/>
          <p:nvPr/>
        </p:nvSpPr>
        <p:spPr>
          <a:xfrm>
            <a:off x="334963" y="268288"/>
            <a:ext cx="11166475" cy="2370137"/>
          </a:xfrm>
          <a:prstGeom prst="rect">
            <a:avLst/>
          </a:prstGeom>
        </p:spPr>
        <p:txBody>
          <a:bodyPr>
            <a:spAutoFit/>
          </a:bodyPr>
          <a:lstStyle/>
          <a:p>
            <a:pPr algn="just" eaLnBrk="1" fontAlgn="auto" hangingPunct="1">
              <a:spcBef>
                <a:spcPts val="0"/>
              </a:spcBef>
              <a:spcAft>
                <a:spcPts val="0"/>
              </a:spcAft>
              <a:buClr>
                <a:srgbClr val="000000"/>
              </a:buClr>
              <a:buFont typeface="Arial"/>
              <a:buNone/>
              <a:defRPr/>
            </a:pPr>
            <a:r>
              <a:rPr lang="en-US" sz="3600" b="1" kern="0" dirty="0">
                <a:solidFill>
                  <a:srgbClr val="FF0000"/>
                </a:solidFill>
                <a:latin typeface="Times New Roman" panose="02020603050405020304" pitchFamily="18" charset="0"/>
                <a:ea typeface="SimSun" panose="02010600030101010101" pitchFamily="2" charset="-122"/>
                <a:cs typeface="Arial"/>
                <a:sym typeface="Arial"/>
              </a:rPr>
              <a:t>Design methodology</a:t>
            </a:r>
            <a:r>
              <a:rPr lang="en-US" sz="3600" kern="0" dirty="0">
                <a:solidFill>
                  <a:srgbClr val="FF0000"/>
                </a:solidFill>
                <a:latin typeface="Times New Roman" panose="02020603050405020304" pitchFamily="18" charset="0"/>
                <a:ea typeface="SimSun" panose="02010600030101010101" pitchFamily="2" charset="-122"/>
                <a:cs typeface="Arial"/>
                <a:sym typeface="Arial"/>
              </a:rPr>
              <a:t>:</a:t>
            </a:r>
          </a:p>
          <a:p>
            <a:pPr algn="just" eaLnBrk="1" fontAlgn="auto" hangingPunct="1">
              <a:spcBef>
                <a:spcPts val="0"/>
              </a:spcBef>
              <a:spcAft>
                <a:spcPts val="0"/>
              </a:spcAft>
              <a:buClr>
                <a:srgbClr val="000000"/>
              </a:buClr>
              <a:buFont typeface="Arial"/>
              <a:buNone/>
              <a:defRPr/>
            </a:pPr>
            <a:endParaRPr lang="en-US" sz="2000" kern="0" dirty="0">
              <a:solidFill>
                <a:schemeClr val="tx1"/>
              </a:solidFill>
              <a:latin typeface="Times New Roman" panose="02020603050405020304" pitchFamily="18" charset="0"/>
              <a:ea typeface="SimSun" panose="02010600030101010101" pitchFamily="2" charset="-122"/>
              <a:cs typeface="Arial"/>
              <a:sym typeface="Arial"/>
            </a:endParaRPr>
          </a:p>
          <a:p>
            <a:pPr algn="just" eaLnBrk="1" fontAlgn="auto" hangingPunct="1">
              <a:spcBef>
                <a:spcPts val="0"/>
              </a:spcBef>
              <a:spcAft>
                <a:spcPts val="0"/>
              </a:spcAft>
              <a:buClr>
                <a:srgbClr val="000000"/>
              </a:buClr>
              <a:buFont typeface="Arial"/>
              <a:buNone/>
              <a:defRPr/>
            </a:pPr>
            <a:endParaRPr lang="en-US" sz="2000" kern="0" dirty="0">
              <a:solidFill>
                <a:schemeClr val="tx1"/>
              </a:solidFill>
              <a:latin typeface="Times New Roman" panose="02020603050405020304" pitchFamily="18" charset="0"/>
              <a:ea typeface="SimSun" panose="02010600030101010101" pitchFamily="2" charset="-122"/>
              <a:cs typeface="Arial"/>
              <a:sym typeface="Arial"/>
            </a:endParaRPr>
          </a:p>
          <a:p>
            <a:pPr algn="just" eaLnBrk="1" fontAlgn="auto" hangingPunct="1">
              <a:spcBef>
                <a:spcPts val="0"/>
              </a:spcBef>
              <a:spcAft>
                <a:spcPts val="0"/>
              </a:spcAft>
              <a:buClr>
                <a:srgbClr val="000000"/>
              </a:buClr>
              <a:buFont typeface="Arial"/>
              <a:buNone/>
              <a:defRPr/>
            </a:pPr>
            <a:endParaRPr lang="en-US" sz="3600" kern="0" dirty="0">
              <a:solidFill>
                <a:srgbClr val="FF0000"/>
              </a:solidFill>
              <a:latin typeface="Times New Roman" panose="02020603050405020304" pitchFamily="18" charset="0"/>
              <a:ea typeface="SimSun" panose="02010600030101010101" pitchFamily="2" charset="-122"/>
              <a:cs typeface="Arial"/>
              <a:sym typeface="Arial"/>
            </a:endParaRPr>
          </a:p>
          <a:p>
            <a:pPr algn="just" eaLnBrk="1" fontAlgn="auto" hangingPunct="1">
              <a:spcBef>
                <a:spcPts val="0"/>
              </a:spcBef>
              <a:spcAft>
                <a:spcPts val="0"/>
              </a:spcAft>
              <a:buClr>
                <a:srgbClr val="000000"/>
              </a:buClr>
              <a:buFont typeface="Arial"/>
              <a:buNone/>
              <a:defRPr/>
            </a:pPr>
            <a:endParaRPr lang="en-IN" sz="3600" kern="0" dirty="0">
              <a:latin typeface="Times New Roman" panose="02020603050405020304" pitchFamily="18" charset="0"/>
              <a:ea typeface="SimSun" panose="02010600030101010101" pitchFamily="2" charset="-122"/>
              <a:cs typeface="Arial"/>
              <a:sym typeface="Arial"/>
            </a:endParaRPr>
          </a:p>
        </p:txBody>
      </p:sp>
      <p:pic>
        <p:nvPicPr>
          <p:cNvPr id="16387" name="Picture 4">
            <a:extLst>
              <a:ext uri="{FF2B5EF4-FFF2-40B4-BE49-F238E27FC236}">
                <a16:creationId xmlns:a16="http://schemas.microsoft.com/office/drawing/2014/main" id="{0A771D87-93F7-9A61-FD6C-5DC2CF8AC9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7388" y="1774825"/>
            <a:ext cx="5734050"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Rectangle 4">
            <a:extLst>
              <a:ext uri="{FF2B5EF4-FFF2-40B4-BE49-F238E27FC236}">
                <a16:creationId xmlns:a16="http://schemas.microsoft.com/office/drawing/2014/main" id="{51A8FFB6-A0C6-F995-8C89-17CC5366EE73}"/>
              </a:ext>
            </a:extLst>
          </p:cNvPr>
          <p:cNvSpPr>
            <a:spLocks noChangeArrowheads="1"/>
          </p:cNvSpPr>
          <p:nvPr/>
        </p:nvSpPr>
        <p:spPr bwMode="auto">
          <a:xfrm>
            <a:off x="436563" y="1509614"/>
            <a:ext cx="5018087"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457200" indent="-457200">
              <a:buAutoNum type="arabicPeriod"/>
            </a:pPr>
            <a:r>
              <a:rPr lang="en-US" altLang="en-US" sz="2000" b="1" dirty="0"/>
              <a:t>Image Acquisition</a:t>
            </a:r>
          </a:p>
          <a:p>
            <a:pPr marL="457200" indent="-457200">
              <a:buAutoNum type="arabicPeriod"/>
            </a:pPr>
            <a:endParaRPr lang="en-US" altLang="en-US" sz="2000" dirty="0"/>
          </a:p>
          <a:p>
            <a:pPr marL="342900" indent="-342900">
              <a:buFont typeface="Arial" panose="020B0604020202020204" pitchFamily="34" charset="0"/>
              <a:buChar char="•"/>
            </a:pPr>
            <a:r>
              <a:rPr lang="en-US" altLang="en-US" sz="2000" dirty="0"/>
              <a:t>A camera captures real-time images or video frames when a student or employee enters the designated area.</a:t>
            </a:r>
          </a:p>
          <a:p>
            <a:pPr>
              <a:buFontTx/>
              <a:buChar char="•"/>
            </a:pPr>
            <a:endParaRPr lang="en-US" altLang="en-US" sz="2000" dirty="0"/>
          </a:p>
          <a:p>
            <a:r>
              <a:rPr lang="en-US" altLang="en-US" sz="2000" b="1" dirty="0"/>
              <a:t>2. Preprocessing</a:t>
            </a:r>
          </a:p>
          <a:p>
            <a:endParaRPr lang="en-US" altLang="en-US" sz="2000" dirty="0"/>
          </a:p>
          <a:p>
            <a:pPr marL="342900" indent="-342900">
              <a:buFont typeface="Arial" panose="020B0604020202020204" pitchFamily="34" charset="0"/>
              <a:buChar char="•"/>
            </a:pPr>
            <a:r>
              <a:rPr lang="en-US" altLang="en-US" sz="2000" dirty="0"/>
              <a:t>The captured images undergo enhancement, resizing, and conversion to grayscale for better accuracy.</a:t>
            </a:r>
          </a:p>
          <a:p>
            <a:pPr lvl="1" algn="just">
              <a:buFont typeface="Arial" panose="020B0604020202020204" pitchFamily="34" charset="0"/>
              <a:buChar char="•"/>
            </a:pPr>
            <a:endParaRPr lang="en-US" altLang="en-US" sz="2000" dirty="0"/>
          </a:p>
          <a:p>
            <a:endParaRPr lang="en-US" altLang="en-US" sz="2000" dirty="0"/>
          </a:p>
          <a:p>
            <a:pPr>
              <a:buFontTx/>
              <a:buChar char="•"/>
            </a:pPr>
            <a:endParaRPr lang="en-US" altLang="en-US" sz="2000" dirty="0"/>
          </a:p>
          <a:p>
            <a:endParaRPr lang="en-US" altLang="en-US" dirty="0"/>
          </a:p>
        </p:txBody>
      </p:sp>
      <p:sp>
        <p:nvSpPr>
          <p:cNvPr id="16389" name="TextBox 8">
            <a:extLst>
              <a:ext uri="{FF2B5EF4-FFF2-40B4-BE49-F238E27FC236}">
                <a16:creationId xmlns:a16="http://schemas.microsoft.com/office/drawing/2014/main" id="{6B939EEF-FA1C-0A4D-0BE9-EDE83AFCFCC4}"/>
              </a:ext>
            </a:extLst>
          </p:cNvPr>
          <p:cNvSpPr txBox="1">
            <a:spLocks noChangeArrowheads="1"/>
          </p:cNvSpPr>
          <p:nvPr/>
        </p:nvSpPr>
        <p:spPr bwMode="auto">
          <a:xfrm>
            <a:off x="6881813" y="5322888"/>
            <a:ext cx="60944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en-US" sz="1600">
                <a:latin typeface="Times New Roman" panose="02020603050405020304" pitchFamily="18" charset="0"/>
                <a:cs typeface="Times New Roman" panose="02020603050405020304" pitchFamily="18" charset="0"/>
              </a:rPr>
              <a:t>Figure : Block diagram of Proposed System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2CE82B-76B6-2C07-5BF5-69D5E5F97E7B}"/>
              </a:ext>
            </a:extLst>
          </p:cNvPr>
          <p:cNvSpPr/>
          <p:nvPr/>
        </p:nvSpPr>
        <p:spPr>
          <a:xfrm>
            <a:off x="334963" y="268288"/>
            <a:ext cx="11166475" cy="1754187"/>
          </a:xfrm>
          <a:prstGeom prst="rect">
            <a:avLst/>
          </a:prstGeom>
        </p:spPr>
        <p:txBody>
          <a:bodyPr>
            <a:spAutoFit/>
          </a:bodyPr>
          <a:lstStyle/>
          <a:p>
            <a:pPr algn="just" eaLnBrk="1" fontAlgn="auto" hangingPunct="1">
              <a:spcBef>
                <a:spcPts val="0"/>
              </a:spcBef>
              <a:spcAft>
                <a:spcPts val="0"/>
              </a:spcAft>
              <a:buClr>
                <a:srgbClr val="000000"/>
              </a:buClr>
              <a:buFont typeface="Arial"/>
              <a:buNone/>
              <a:defRPr/>
            </a:pPr>
            <a:r>
              <a:rPr lang="en-US" sz="3600" b="1" kern="0" dirty="0">
                <a:solidFill>
                  <a:srgbClr val="FF0000"/>
                </a:solidFill>
                <a:latin typeface="Times New Roman" panose="02020603050405020304" pitchFamily="18" charset="0"/>
                <a:ea typeface="SimSun" panose="02010600030101010101" pitchFamily="2" charset="-122"/>
                <a:cs typeface="Arial"/>
                <a:sym typeface="Arial"/>
              </a:rPr>
              <a:t>Design methodology</a:t>
            </a:r>
            <a:r>
              <a:rPr lang="en-US" sz="3600" kern="0" dirty="0">
                <a:solidFill>
                  <a:srgbClr val="FF0000"/>
                </a:solidFill>
                <a:latin typeface="Times New Roman" panose="02020603050405020304" pitchFamily="18" charset="0"/>
                <a:ea typeface="SimSun" panose="02010600030101010101" pitchFamily="2" charset="-122"/>
                <a:cs typeface="Arial"/>
                <a:sym typeface="Arial"/>
              </a:rPr>
              <a:t>:</a:t>
            </a:r>
          </a:p>
          <a:p>
            <a:pPr algn="just" eaLnBrk="1" fontAlgn="auto" hangingPunct="1">
              <a:spcBef>
                <a:spcPts val="0"/>
              </a:spcBef>
              <a:spcAft>
                <a:spcPts val="0"/>
              </a:spcAft>
              <a:buClr>
                <a:srgbClr val="000000"/>
              </a:buClr>
              <a:buFont typeface="Arial"/>
              <a:buNone/>
              <a:defRPr/>
            </a:pPr>
            <a:endParaRPr lang="en-US" sz="3600" kern="0" dirty="0">
              <a:solidFill>
                <a:srgbClr val="FF0000"/>
              </a:solidFill>
              <a:latin typeface="Times New Roman" panose="02020603050405020304" pitchFamily="18" charset="0"/>
              <a:ea typeface="SimSun" panose="02010600030101010101" pitchFamily="2" charset="-122"/>
              <a:cs typeface="Arial"/>
              <a:sym typeface="Arial"/>
            </a:endParaRPr>
          </a:p>
          <a:p>
            <a:pPr algn="just" eaLnBrk="1" fontAlgn="auto" hangingPunct="1">
              <a:spcBef>
                <a:spcPts val="0"/>
              </a:spcBef>
              <a:spcAft>
                <a:spcPts val="0"/>
              </a:spcAft>
              <a:buClr>
                <a:srgbClr val="000000"/>
              </a:buClr>
              <a:buFont typeface="Arial"/>
              <a:buNone/>
              <a:defRPr/>
            </a:pPr>
            <a:endParaRPr lang="en-IN" sz="3600" kern="0" dirty="0">
              <a:latin typeface="Times New Roman" panose="02020603050405020304" pitchFamily="18" charset="0"/>
              <a:ea typeface="SimSun" panose="02010600030101010101" pitchFamily="2" charset="-122"/>
              <a:cs typeface="Arial"/>
              <a:sym typeface="Arial"/>
            </a:endParaRPr>
          </a:p>
        </p:txBody>
      </p:sp>
      <p:sp>
        <p:nvSpPr>
          <p:cNvPr id="4" name="Rectangle 1">
            <a:extLst>
              <a:ext uri="{FF2B5EF4-FFF2-40B4-BE49-F238E27FC236}">
                <a16:creationId xmlns:a16="http://schemas.microsoft.com/office/drawing/2014/main" id="{0E652567-8395-17FC-A434-538DAAB4EC90}"/>
              </a:ext>
            </a:extLst>
          </p:cNvPr>
          <p:cNvSpPr>
            <a:spLocks noChangeArrowheads="1"/>
          </p:cNvSpPr>
          <p:nvPr/>
        </p:nvSpPr>
        <p:spPr bwMode="auto">
          <a:xfrm>
            <a:off x="334963" y="1244600"/>
            <a:ext cx="7115175" cy="4924425"/>
          </a:xfrm>
          <a:prstGeom prst="rect">
            <a:avLst/>
          </a:prstGeom>
          <a:noFill/>
          <a:ln>
            <a:noFill/>
          </a:ln>
          <a:effectLst/>
        </p:spPr>
        <p:txBody>
          <a:bodyPr anchor="ctr">
            <a:spAutoFit/>
          </a:bodyPr>
          <a:lstStyle/>
          <a:p>
            <a:pPr>
              <a:defRPr/>
            </a:pPr>
            <a:r>
              <a:rPr lang="en-US" altLang="en-US" sz="2000" b="1" dirty="0"/>
              <a:t>3. Face Detection</a:t>
            </a:r>
          </a:p>
          <a:p>
            <a:pPr>
              <a:defRPr/>
            </a:pPr>
            <a:endParaRPr lang="en-US" altLang="en-US" sz="2000" b="1" dirty="0"/>
          </a:p>
          <a:p>
            <a:pPr marL="342900" indent="-342900">
              <a:buFont typeface="Arial" panose="020B0604020202020204" pitchFamily="34" charset="0"/>
              <a:buChar char="•"/>
              <a:defRPr/>
            </a:pPr>
            <a:r>
              <a:rPr lang="en-US" altLang="en-US" sz="2000" dirty="0"/>
              <a:t>The system detects faces in the image using algorithms like </a:t>
            </a:r>
            <a:r>
              <a:rPr lang="en-US" altLang="en-US" sz="2000" dirty="0" err="1"/>
              <a:t>Haar</a:t>
            </a:r>
            <a:r>
              <a:rPr lang="en-US" altLang="en-US" sz="2000" dirty="0"/>
              <a:t> Cascade or HOG (Histogram of Oriented Gradients).</a:t>
            </a:r>
          </a:p>
          <a:p>
            <a:pPr>
              <a:buFontTx/>
              <a:buChar char="•"/>
              <a:defRPr/>
            </a:pPr>
            <a:endParaRPr lang="en-US" altLang="en-US" sz="2000" dirty="0"/>
          </a:p>
          <a:p>
            <a:pPr>
              <a:defRPr/>
            </a:pPr>
            <a:r>
              <a:rPr lang="en-US" altLang="en-US" sz="2000" b="1" dirty="0"/>
              <a:t>4. Face Recognition</a:t>
            </a:r>
          </a:p>
          <a:p>
            <a:pPr>
              <a:defRPr/>
            </a:pPr>
            <a:endParaRPr lang="en-US" altLang="en-US" sz="2000" dirty="0"/>
          </a:p>
          <a:p>
            <a:pPr marL="342900" indent="-342900">
              <a:buFont typeface="Arial" panose="020B0604020202020204" pitchFamily="34" charset="0"/>
              <a:buChar char="•"/>
              <a:defRPr/>
            </a:pPr>
            <a:r>
              <a:rPr lang="en-US" altLang="en-US" sz="2000" dirty="0"/>
              <a:t>Recognized faces are compared with stored facial embeddings in the database using ResNet-34.</a:t>
            </a:r>
          </a:p>
          <a:p>
            <a:pPr>
              <a:defRPr/>
            </a:pPr>
            <a:endParaRPr lang="en-US" altLang="en-US" sz="2000" dirty="0"/>
          </a:p>
          <a:p>
            <a:pPr>
              <a:defRPr/>
            </a:pPr>
            <a:r>
              <a:rPr lang="en-US" altLang="en-US" sz="2000" b="1" dirty="0"/>
              <a:t>5. Attendance Marking</a:t>
            </a:r>
          </a:p>
          <a:p>
            <a:pPr>
              <a:defRPr/>
            </a:pPr>
            <a:endParaRPr lang="en-US" altLang="en-US" sz="2000" dirty="0"/>
          </a:p>
          <a:p>
            <a:pPr marL="342900" indent="-342900">
              <a:buFont typeface="Arial" panose="020B0604020202020204" pitchFamily="34" charset="0"/>
              <a:buChar char="•"/>
              <a:defRPr/>
            </a:pPr>
            <a:r>
              <a:rPr lang="en-US" altLang="en-US" sz="2000" dirty="0"/>
              <a:t>If a match is found, attendance is recorded with a timestamp in an Excel sheet.</a:t>
            </a:r>
          </a:p>
          <a:p>
            <a:pPr>
              <a:defRPr/>
            </a:pPr>
            <a:endParaRPr lang="en-US" altLang="en-US" dirty="0"/>
          </a:p>
        </p:txBody>
      </p:sp>
      <p:pic>
        <p:nvPicPr>
          <p:cNvPr id="18436" name="Image 2">
            <a:extLst>
              <a:ext uri="{FF2B5EF4-FFF2-40B4-BE49-F238E27FC236}">
                <a16:creationId xmlns:a16="http://schemas.microsoft.com/office/drawing/2014/main" id="{B9D8E594-5D91-CF7D-8489-14DE4C1BF71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0463" y="2127250"/>
            <a:ext cx="3990975"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14E5C936-3384-19CE-BFA1-4F203F57F0A4}"/>
              </a:ext>
            </a:extLst>
          </p:cNvPr>
          <p:cNvSpPr txBox="1"/>
          <p:nvPr/>
        </p:nvSpPr>
        <p:spPr>
          <a:xfrm>
            <a:off x="7450138" y="4940300"/>
            <a:ext cx="4406900" cy="584200"/>
          </a:xfrm>
          <a:prstGeom prst="rect">
            <a:avLst/>
          </a:prstGeom>
          <a:noFill/>
        </p:spPr>
        <p:txBody>
          <a:bodyPr>
            <a:spAutoFit/>
          </a:bodyPr>
          <a:lstStyle/>
          <a:p>
            <a:pPr>
              <a:defRPr/>
            </a:pPr>
            <a:r>
              <a:rPr lang="en-US" sz="1600" spc="-10" dirty="0">
                <a:latin typeface="Times New Roman" panose="02020603050405020304" pitchFamily="18" charset="0"/>
                <a:ea typeface="Times New Roman" panose="02020603050405020304" pitchFamily="18" charset="0"/>
              </a:rPr>
              <a:t>Figure : Human</a:t>
            </a:r>
            <a:r>
              <a:rPr lang="en-US" sz="1600" spc="-115" dirty="0">
                <a:latin typeface="Times New Roman" panose="02020603050405020304" pitchFamily="18" charset="0"/>
                <a:ea typeface="Times New Roman" panose="02020603050405020304" pitchFamily="18" charset="0"/>
              </a:rPr>
              <a:t> </a:t>
            </a:r>
            <a:r>
              <a:rPr lang="en-US" sz="1600" spc="-10" dirty="0">
                <a:latin typeface="Times New Roman" panose="02020603050405020304" pitchFamily="18" charset="0"/>
                <a:ea typeface="Times New Roman" panose="02020603050405020304" pitchFamily="18" charset="0"/>
              </a:rPr>
              <a:t>Facial</a:t>
            </a:r>
            <a:r>
              <a:rPr lang="en-US" sz="1600" spc="-60" dirty="0">
                <a:latin typeface="Times New Roman" panose="02020603050405020304" pitchFamily="18" charset="0"/>
                <a:ea typeface="Times New Roman" panose="02020603050405020304" pitchFamily="18" charset="0"/>
              </a:rPr>
              <a:t> </a:t>
            </a:r>
            <a:r>
              <a:rPr lang="en-US" sz="1600" spc="-10" dirty="0">
                <a:latin typeface="Times New Roman" panose="02020603050405020304" pitchFamily="18" charset="0"/>
                <a:ea typeface="Times New Roman" panose="02020603050405020304" pitchFamily="18" charset="0"/>
              </a:rPr>
              <a:t>Detection</a:t>
            </a:r>
            <a:r>
              <a:rPr lang="en-US" sz="1600" spc="-50" dirty="0">
                <a:latin typeface="Times New Roman" panose="02020603050405020304" pitchFamily="18" charset="0"/>
                <a:ea typeface="Times New Roman" panose="02020603050405020304" pitchFamily="18" charset="0"/>
              </a:rPr>
              <a:t> </a:t>
            </a:r>
            <a:r>
              <a:rPr lang="en-US" sz="1600" spc="-10" dirty="0">
                <a:latin typeface="Times New Roman" panose="02020603050405020304" pitchFamily="18" charset="0"/>
                <a:ea typeface="Times New Roman" panose="02020603050405020304" pitchFamily="18" charset="0"/>
              </a:rPr>
              <a:t>using</a:t>
            </a:r>
            <a:r>
              <a:rPr lang="en-US" sz="1600" spc="-55" dirty="0">
                <a:latin typeface="Times New Roman" panose="02020603050405020304" pitchFamily="18" charset="0"/>
                <a:ea typeface="Times New Roman" panose="02020603050405020304" pitchFamily="18" charset="0"/>
              </a:rPr>
              <a:t> </a:t>
            </a:r>
            <a:r>
              <a:rPr lang="en-US" sz="1600" spc="-10" dirty="0">
                <a:latin typeface="Times New Roman" panose="02020603050405020304" pitchFamily="18" charset="0"/>
                <a:ea typeface="Times New Roman" panose="02020603050405020304" pitchFamily="18" charset="0"/>
              </a:rPr>
              <a:t>HOG encoding</a:t>
            </a:r>
            <a:r>
              <a:rPr lang="en-US" sz="1600" spc="-40" dirty="0">
                <a:latin typeface="Times New Roman" panose="02020603050405020304" pitchFamily="18" charset="0"/>
                <a:ea typeface="Times New Roman" panose="02020603050405020304" pitchFamily="18" charset="0"/>
              </a:rPr>
              <a:t> </a:t>
            </a:r>
            <a:r>
              <a:rPr lang="en-US" sz="1600" spc="-10" dirty="0">
                <a:latin typeface="Times New Roman" panose="02020603050405020304" pitchFamily="18" charset="0"/>
                <a:ea typeface="Times New Roman" panose="02020603050405020304" pitchFamily="18" charset="0"/>
              </a:rPr>
              <a:t>and </a:t>
            </a:r>
            <a:r>
              <a:rPr lang="en-US" sz="1600" dirty="0">
                <a:latin typeface="Times New Roman" panose="02020603050405020304" pitchFamily="18" charset="0"/>
                <a:ea typeface="Times New Roman" panose="02020603050405020304" pitchFamily="18" charset="0"/>
              </a:rPr>
              <a:t>SVM</a:t>
            </a:r>
            <a:r>
              <a:rPr lang="en-US" sz="1600" spc="-45" dirty="0">
                <a:latin typeface="Times New Roman" panose="02020603050405020304" pitchFamily="18" charset="0"/>
                <a:ea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rPr>
              <a:t>Classification</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1171</TotalTime>
  <Words>1419</Words>
  <Application>Microsoft Office PowerPoint</Application>
  <PresentationFormat>Widescreen</PresentationFormat>
  <Paragraphs>149</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SimSun</vt:lpstr>
      <vt:lpstr>Wingdings</vt:lpstr>
      <vt:lpstr>Office Theme</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Comparative Analysis:</vt:lpstr>
      <vt:lpstr>  The system can detect single or multiple faces and processes them by resizing or converting them to grayscale. It then analyzes each face using algorithms like ResNet34 or HOG, generating facial embeddings to compare against a pre-stored database.  If a match is found, the system records the person’s attendance with a timestamp in an Excel file.   For multiple faces, it automatically marks attendance for each detected individual. If no match is found, a “No Match” status is recorded. The resulting attendance data is stored in an Excel file, making it easy to track, export, and report for administrative purposes.</vt:lpstr>
      <vt:lpstr>Conclusion:</vt:lpstr>
      <vt:lpstr>Applications:</vt:lpstr>
      <vt:lpstr>Refernces: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Jaison Mathew</dc:creator>
  <cp:lastModifiedBy>Manoj Khamitkar</cp:lastModifiedBy>
  <cp:revision>69</cp:revision>
  <dcterms:created xsi:type="dcterms:W3CDTF">2022-09-15T02:07:38Z</dcterms:created>
  <dcterms:modified xsi:type="dcterms:W3CDTF">2025-03-31T09:53:17Z</dcterms:modified>
</cp:coreProperties>
</file>