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4031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613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8078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2985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178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0219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2292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0846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7066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136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2979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5295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6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3138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2999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4537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2999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7748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8888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8457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557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5520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747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0150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709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7128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5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 rot="0">
            <a:off x="1202010" y="2704558"/>
            <a:ext cx="861059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MANOJ.N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426J03068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 asbrubl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24usit026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2</a:t>
            </a:r>
            <a:r>
              <a:rPr lang="en-US" altLang="zh-CN" sz="2800" b="0" i="0" u="none" strike="noStrike" kern="1200" cap="none" spc="0" baseline="3000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BSc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UNITED COLLEGE OF ARTS AND SCIENCE PERIYANAICENPALAYAM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9567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495510" y="1847820"/>
            <a:ext cx="8229599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Prototype screenshots of: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Homepage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Destination search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Itinerary builder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Saved trips dashboard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7641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 :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3931" y="1485875"/>
            <a:ext cx="8229599" cy="29339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 travel planner website provides a user-friendly, customizable platform that simplifies travel planning and enhances user experience.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5849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404790" y="400455"/>
            <a:ext cx="5800851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GITHUB LINK : </a:t>
            </a:r>
            <a:endParaRPr lang="zh-CN" altLang="en-US" sz="8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76358" y="2640348"/>
            <a:ext cx="8534402" cy="1291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https://github.com/manojkingoffreedom-ship-it</a:t>
            </a:r>
            <a:endParaRPr lang="zh-CN" altLang="en-US" sz="40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785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1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419312" y="2209764"/>
            <a:ext cx="5117262" cy="2282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Travel Planner Website....</a:t>
            </a:r>
            <a:endParaRPr lang="zh-CN" altLang="en-US" sz="7200" b="1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0606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1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499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1771623" y="184782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Travel planning is often time-consuming and confusing due to scattered information, lack of personalization, and difficulty in comparing options.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7885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057258" y="2133567"/>
            <a:ext cx="8229600" cy="3314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 web-based travel planner that provides personalized itineraries, destination insights, and booking assistance to make travel planning easier.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5090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771622" y="2276438"/>
            <a:ext cx="8229600" cy="28334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Tourists &amp; Travelers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Travel Agencies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Frequent Business Travelers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Students planning trips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807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 : 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1411571" y="2057367"/>
            <a:ext cx="9094469" cy="24507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Frontend: HTML, CSS, JavaScriptReact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Backend: Node.js, Express.js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Database: MongoDB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APIs: Google Maps, Weather API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Hosting: GitHub Pages / Netlify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397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8" name="矩形"/>
          <p:cNvSpPr>
            <a:spLocks/>
          </p:cNvSpPr>
          <p:nvPr/>
        </p:nvSpPr>
        <p:spPr>
          <a:xfrm rot="0">
            <a:off x="2133567" y="1485875"/>
            <a:ext cx="8229600" cy="3527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Responsive UI/UX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Simple navigation bar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Destination search &amp; filters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Interactive maps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Itinerary builder interface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4961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1628750" y="1771623"/>
            <a:ext cx="8229599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User authentication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Search destinations &amp; hotels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Weather forecast integration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AI-based itinerary suggestions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Budget and time optimization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Save &amp; share trips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25</cp:revision>
  <dcterms:created xsi:type="dcterms:W3CDTF">2024-03-29T15:07:22Z</dcterms:created>
  <dcterms:modified xsi:type="dcterms:W3CDTF">2025-09-19T12:31:19Z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