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921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a:xfrm>
            <a:off x="609600" y="1577340"/>
            <a:ext cx="10972800" cy="292100"/>
          </a:xfrm>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29210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29210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rot="21587404">
            <a:off x="1654582" y="2916196"/>
            <a:ext cx="9499546" cy="2453640"/>
          </a:xfrm>
          <a:prstGeom prst="rect"/>
          <a:noFill/>
        </p:spPr>
        <p:txBody>
          <a:bodyPr anchor="t" bIns="45720" lIns="91440" rIns="91440" rtlCol="0" tIns="45720" wrap="square">
            <a:spAutoFit/>
          </a:bodyPr>
          <a:p>
            <a:r>
              <a:rPr dirty="0" sz="2400" lang="en-US"/>
              <a:t>STUDENT NAME: </a:t>
            </a:r>
            <a:r>
              <a:rPr dirty="0" sz="2400" lang="en-US"/>
              <a:t>A</a:t>
            </a:r>
            <a:r>
              <a:rPr dirty="0" sz="2400" lang="en-US"/>
              <a:t>.</a:t>
            </a:r>
            <a:r>
              <a:rPr dirty="0" sz="2400" lang="en-US"/>
              <a:t>MANOJKUMAR</a:t>
            </a:r>
            <a:r>
              <a:rPr dirty="0" sz="2400" lang="en-US"/>
              <a:t> </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4</a:t>
            </a:r>
            <a:r>
              <a:rPr dirty="0" sz="2400" lang="en-US"/>
              <a:t>3</a:t>
            </a:r>
            <a:endParaRPr altLang="en-US" lang="zh-CN"/>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NCE</a:t>
            </a:r>
            <a:r>
              <a:rPr dirty="0" sz="2400" lang="en-US"/>
              <a:t> </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551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862322"/>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20358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562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6035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362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4180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362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428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1057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3045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5204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610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739775" y="982341"/>
            <a:ext cx="4572000" cy="3063241"/>
          </a:xfrm>
          <a:prstGeom prst="rect"/>
        </p:spPr>
        <p:txBody>
          <a:bodyPr rtlCol="0" wrap="square">
            <a:spAutoFit/>
          </a:bodyPr>
          <a:p>
            <a:r>
              <a:rPr sz="1400" lang="en-GB">
                <a:solidFill>
                  <a:srgbClr val="000000"/>
                </a:solidFill>
              </a:rPr>
              <a:t>1. Cover Page – Name, title, photo/logo
2. About Me – Short intro + skills
3. Projects/Work – Images + brief descriptions
4. Experience/Education – Timeline or list
5. Contact Page – Email, phone, social links</a:t>
            </a:r>
            <a:endParaRPr sz="1400" lang="en-GB">
              <a:solidFill>
                <a:srgbClr val="000000"/>
              </a:solidFill>
            </a:endParaRPr>
          </a:p>
        </p:txBody>
      </p:sp>
      <p:pic>
        <p:nvPicPr>
          <p:cNvPr id="2097168" name=""/>
          <p:cNvPicPr>
            <a:picLocks/>
          </p:cNvPicPr>
          <p:nvPr/>
        </p:nvPicPr>
        <p:blipFill>
          <a:blip xmlns:r="http://schemas.openxmlformats.org/officeDocument/2006/relationships" r:embed="rId2"/>
          <a:srcRect l="0" t="0" r="0" b="0"/>
          <a:stretch>
            <a:fillRect/>
          </a:stretch>
        </p:blipFill>
        <p:spPr>
          <a:xfrm>
            <a:off x="4843203" y="3605583"/>
            <a:ext cx="7289908" cy="325241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FEATURES AND FUNCTIONALITY</a:t>
            </a:r>
          </a:p>
        </p:txBody>
      </p:sp>
      <p:sp>
        <p:nvSpPr>
          <p:cNvPr id="1048672" name="Rectangle 2"/>
          <p:cNvSpPr/>
          <p:nvPr/>
        </p:nvSpPr>
        <p:spPr>
          <a:xfrm>
            <a:off x="3048000" y="1859340"/>
            <a:ext cx="6096000" cy="3622039"/>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2025-09-09T08:58:44Z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73202d1c6d38460c8e6fb8daf750ff9e</vt:lpwstr>
  </property>
</Properties>
</file>