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04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63F23-DB7F-46AC-9DEB-16BFE0BD93A5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A5B26-1D3C-470D-8694-2082F9484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13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31880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D0CE-D9D0-4628-9507-91BD2C2FE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50C79-E138-467A-984C-270D23FD5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1F45D-AD33-4D52-B5A9-A9B859E8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3B5A0-1B5D-4037-8720-68B0F8A4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65BB8-9CD5-4097-A90C-4DE86E4C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36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FE3F-253D-498D-87A9-41B7437E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30A82-0319-4A03-861D-68A5983BF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AF2C4-A61F-4435-A6AC-580B174A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3AAC3-A085-4BD5-A770-9E81A460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D581C-6EFB-49B9-BA49-0086A351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80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413E1-ED16-4BDA-9F77-3C9E183E6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B641A-F5EC-420E-96C6-BD0F423C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4F887-FD97-4294-9D1D-80D3ED20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9A868-3F98-4EEB-8D9B-5DB3A607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659BE-17B1-4BC7-AE13-4099B9DE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068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4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A249-28CE-420F-86EB-254769B2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C643-2A44-44E0-A8F6-9D7123729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F0225-6E5C-4BC1-A872-72218878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20D62-3C3F-41AA-80CA-2A0CF2F9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4AF15-117D-4A22-8DC0-D2C18813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73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0419-1401-4014-B321-CA3EDF27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91315-06C2-4568-BFD3-86274210E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FB4FB-2AC5-400B-96C5-9D02BE6E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373FD-BF0A-469F-8240-AA43F613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C329-5676-4E6D-94D4-6BE50C2B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3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40B0-2BD0-4B5F-8211-D3133FD9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78D4C-F0CE-40DA-9900-063118A0F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DE2A3-0210-4EC6-9F37-5F75823A1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3D031-90FB-452B-B57F-9A975A9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DA14E-E08D-42E1-A517-E6827518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E9A53-754D-41BE-B386-76D683BF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2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8796-CF78-4531-BE7D-D1B63856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346F4-C62F-453C-94D4-D4428CB4A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90A23-EBE2-44C7-BA45-E20CD781F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E08C-930D-4BAB-8ACE-848861DA7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E0AB9-D199-4874-BD12-E2E1788B9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AF4E9-618D-43A7-90C8-D6FA0E16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8225E-05F2-46DA-9E1C-769D57FC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7CC4F-933B-45F3-AF78-7C868670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6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CC23-C0E7-42D7-A9EE-28451F3D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6BE09-DA7E-4ABD-BE01-7001DF16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1559D-E6E9-40C2-84CA-621D2523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417C0-FEB2-4310-8E15-EEF2D7BB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26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65207-1B13-42F2-A843-0148949E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BFEFB-C976-46B6-9922-447F59A1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FF8EF-1302-4EE8-B2FE-DB4EDF34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51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B77E-078F-465B-A0BE-03E5E0E1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2B673-ED9E-46A7-ABCD-487E0A29F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93670-7443-4478-AA33-0524ED52D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6CD0B-D7FB-499C-83BA-7AB3DF32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FF153-F912-47E3-9A56-D31247FA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A47D2-1E15-41B1-BFAC-5D4FAFE0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76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AED8-726B-4BDE-9F82-502F3A75A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9FD22-D286-4416-B8B6-872CD43AD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F3BB0-3350-4A20-B901-5AC2C9B99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AC5E3-1F69-4D94-81E6-37D44F48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3D89F-EB4C-44B9-BEE2-BEF99CC1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7DB17-87D4-46CE-BE7A-9E10D77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51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D65C0-026A-453F-A3EB-987564A6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4DC3A-6ED8-4B43-9A2F-23F884159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06D9A-2E6E-4F93-BD48-E659EB3CC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C65C3-9945-44AA-BA59-C6A9487B0EC1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1A865-F641-46CC-A68A-27B88EA6F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BF9F1-0A7D-4389-8940-74C0545AA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61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IN" altLang="en-US" b="1" dirty="0"/>
              <a:t>MAKE MY TRIP</a:t>
            </a:r>
          </a:p>
          <a:p>
            <a:pPr>
              <a:lnSpc>
                <a:spcPct val="114000"/>
              </a:lnSpc>
            </a:pPr>
            <a:r>
              <a:rPr lang="en-IN" altLang="en-US" sz="1050" dirty="0"/>
              <a:t>Working on end to end case study Make my trip clone  Application along with Eureka, Swagger </a:t>
            </a:r>
            <a:r>
              <a:rPr lang="en-US" altLang="en-US" sz="1050" dirty="0"/>
              <a:t>and React Js used for user interface.</a:t>
            </a:r>
            <a:endParaRPr lang="en-US" altLang="nl-NL" sz="1050" b="1" dirty="0"/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050" b="1" dirty="0"/>
              <a:t>Java Full Stack Developer in Degreed Platform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050" dirty="0"/>
              <a:t>Completed this course with optimal Knowledge of MVC ,Web API , RESTful services , Components.</a:t>
            </a:r>
          </a:p>
          <a:p>
            <a:pPr eaLnBrk="1" hangingPunct="1">
              <a:lnSpc>
                <a:spcPct val="114000"/>
              </a:lnSpc>
            </a:pPr>
            <a:endParaRPr lang="en-IN" altLang="nl-NL" dirty="0"/>
          </a:p>
          <a:p>
            <a:pPr eaLnBrk="1" hangingPunct="1">
              <a:lnSpc>
                <a:spcPct val="114000"/>
              </a:lnSpc>
            </a:pPr>
            <a:r>
              <a:rPr lang="en-IN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CERTIFICATES:</a:t>
            </a:r>
          </a:p>
          <a:p>
            <a:pPr marL="0" indent="0" eaLnBrk="1" hangingPunct="1">
              <a:lnSpc>
                <a:spcPct val="114000"/>
              </a:lnSpc>
              <a:buNone/>
            </a:pPr>
            <a:r>
              <a:rPr lang="en-IN" altLang="nl-NL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AWS Cloud Practitioner Certificate</a:t>
            </a:r>
          </a:p>
          <a:p>
            <a:pPr marL="0" indent="0" eaLnBrk="1" hangingPunct="1">
              <a:lnSpc>
                <a:spcPct val="114000"/>
              </a:lnSpc>
              <a:buNone/>
            </a:pPr>
            <a:r>
              <a:rPr lang="en-IN" altLang="nl-NL" sz="120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endParaRPr lang="en-IN" altLang="nl-NL" sz="1200" b="1" dirty="0"/>
          </a:p>
          <a:p>
            <a:pPr marL="0" indent="0" eaLnBrk="1" hangingPunct="1">
              <a:lnSpc>
                <a:spcPct val="114000"/>
              </a:lnSpc>
              <a:buNone/>
            </a:pPr>
            <a:r>
              <a:rPr lang="en-IN" altLang="en-US" dirty="0"/>
              <a:t>                                                              </a:t>
            </a:r>
          </a:p>
          <a:p>
            <a:pPr marL="0" indent="0" eaLnBrk="1" hangingPunct="1">
              <a:lnSpc>
                <a:spcPct val="114000"/>
              </a:lnSpc>
              <a:buNone/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501730" y="660647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16580" y="1295984"/>
            <a:ext cx="2518038" cy="389953"/>
          </a:xfrm>
        </p:spPr>
        <p:txBody>
          <a:bodyPr/>
          <a:lstStyle/>
          <a:p>
            <a:pPr eaLnBrk="1" hangingPunct="1"/>
            <a:r>
              <a:rPr lang="nl-NL" altLang="nl-NL" sz="1400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616860" y="1535168"/>
            <a:ext cx="3826052" cy="153401"/>
          </a:xfrm>
        </p:spPr>
        <p:txBody>
          <a:bodyPr/>
          <a:lstStyle/>
          <a:p>
            <a:pPr eaLnBrk="1" hangingPunct="1"/>
            <a:r>
              <a:rPr lang="nl-NL" altLang="nl-NL" dirty="0"/>
              <a:t>Manoj.kotni@capgemini.com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616580" y="1803297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+91 7382385774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230188" y="2953885"/>
            <a:ext cx="4265612" cy="3666444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sz="1050" dirty="0">
              <a:ea typeface="Verdan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Hands on experience in creating </a:t>
            </a:r>
            <a:r>
              <a:rPr lang="en-US" sz="1050" b="1" dirty="0"/>
              <a:t>Web Application </a:t>
            </a:r>
            <a:r>
              <a:rPr lang="en-US" sz="1050" dirty="0"/>
              <a:t>with</a:t>
            </a:r>
            <a:r>
              <a:rPr lang="en-US" sz="1050" b="1" dirty="0"/>
              <a:t>  Spring Boot </a:t>
            </a:r>
            <a:r>
              <a:rPr lang="en-US" sz="1050" dirty="0"/>
              <a:t>and</a:t>
            </a:r>
            <a:r>
              <a:rPr lang="en-US" sz="1050" b="1" dirty="0"/>
              <a:t> React Js</a:t>
            </a:r>
            <a:r>
              <a:rPr lang="en-US" sz="105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Proficient in </a:t>
            </a:r>
            <a:r>
              <a:rPr lang="en-US" sz="1050" b="1" dirty="0"/>
              <a:t>JAVA and OOPs </a:t>
            </a:r>
            <a:r>
              <a:rPr lang="en-US" sz="1050" dirty="0"/>
              <a:t>concepts.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Hands on experience in developing web pages using </a:t>
            </a:r>
            <a:r>
              <a:rPr lang="en-US" sz="1050" b="1" dirty="0"/>
              <a:t>HTML5, CSS3, Object Oriented Programming</a:t>
            </a:r>
            <a:r>
              <a:rPr lang="en-US" sz="105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50" dirty="0"/>
              <a:t>Practical understanding of </a:t>
            </a:r>
            <a:r>
              <a:rPr lang="en-US" sz="1050" dirty="0"/>
              <a:t>rendering</a:t>
            </a:r>
            <a:r>
              <a:rPr lang="en-US" sz="1050" b="1" dirty="0"/>
              <a:t>  REST API</a:t>
            </a:r>
            <a:r>
              <a:rPr lang="en-IN" sz="1050" b="1" dirty="0"/>
              <a:t>.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sz="1050" dirty="0"/>
              <a:t>Implemented </a:t>
            </a:r>
            <a:r>
              <a:rPr lang="en-US" altLang="nl-NL" sz="1050" b="1" dirty="0"/>
              <a:t>Web API</a:t>
            </a:r>
            <a:r>
              <a:rPr lang="en-US" altLang="nl-NL" sz="1050" dirty="0"/>
              <a:t> and React Js in case study and up skilling this knowledge continuously.</a:t>
            </a: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07799" y="1965893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alt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A4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B0DC3D-A319-4B78-A461-3FAC5C106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5306"/>
              </p:ext>
            </p:extLst>
          </p:nvPr>
        </p:nvGraphicFramePr>
        <p:xfrm>
          <a:off x="9254067" y="1354667"/>
          <a:ext cx="2930846" cy="378982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80533">
                  <a:extLst>
                    <a:ext uri="{9D8B030D-6E8A-4147-A177-3AD203B41FA5}">
                      <a16:colId xmlns:a16="http://schemas.microsoft.com/office/drawing/2014/main" val="3331298770"/>
                    </a:ext>
                  </a:extLst>
                </a:gridCol>
                <a:gridCol w="2050313">
                  <a:extLst>
                    <a:ext uri="{9D8B030D-6E8A-4147-A177-3AD203B41FA5}">
                      <a16:colId xmlns:a16="http://schemas.microsoft.com/office/drawing/2014/main" val="879084521"/>
                    </a:ext>
                  </a:extLst>
                </a:gridCol>
              </a:tblGrid>
              <a:tr h="413208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Basics of java, Core Java,, Oops concepts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898659"/>
                  </a:ext>
                </a:extLst>
              </a:tr>
              <a:tr h="73925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UI Framework-React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Fundamentals components , Type Script, Routing , Working with HTTP in React Js.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73409"/>
                  </a:ext>
                </a:extLst>
              </a:tr>
              <a:tr h="7342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React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Components, Services, Modules, Routing, Forms &amp; Validation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575213"/>
                  </a:ext>
                </a:extLst>
              </a:tr>
              <a:tr h="427986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MongoDB basics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80090"/>
                  </a:ext>
                </a:extLst>
              </a:tr>
              <a:tr h="427986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UI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 5 &amp; CSS 3,JavaScript, Optimized UI Designed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774"/>
                  </a:ext>
                </a:extLst>
              </a:tr>
              <a:tr h="4634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Spring Tool ,Visual Studio 2019, Visual Studio code, Swagger, Postman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17192"/>
                  </a:ext>
                </a:extLst>
              </a:tr>
              <a:tr h="583617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Add 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Communications, Team management. Peer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320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726CED-1BAF-414A-893B-4626E9B6F2B4}"/>
              </a:ext>
            </a:extLst>
          </p:cNvPr>
          <p:cNvSpPr/>
          <p:nvPr/>
        </p:nvSpPr>
        <p:spPr>
          <a:xfrm>
            <a:off x="9507434" y="521086"/>
            <a:ext cx="2424112" cy="601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000"/>
              </a:lnSpc>
              <a:defRPr/>
            </a:pPr>
            <a:r>
              <a:rPr lang="en-US" sz="1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Bachelor Of Technology</a:t>
            </a:r>
          </a:p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srgbClr val="202124"/>
                </a:solidFill>
                <a:latin typeface="arial" panose="020B0604020202020204" pitchFamily="34" charset="0"/>
              </a:rPr>
              <a:t>Computer science and engineering</a:t>
            </a:r>
            <a:endParaRPr lang="en-US" altLang="nl-NL" sz="1000" dirty="0">
              <a:solidFill>
                <a:prstClr val="black"/>
              </a:solidFill>
              <a:latin typeface="Verdana" panose="020B0604030504040204" pitchFamily="34" charset="0"/>
            </a:endParaRPr>
          </a:p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YEAR:2017-2021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6387D-79C4-4D2C-8F4C-617036B1459A}"/>
              </a:ext>
            </a:extLst>
          </p:cNvPr>
          <p:cNvSpPr/>
          <p:nvPr/>
        </p:nvSpPr>
        <p:spPr>
          <a:xfrm>
            <a:off x="9374109" y="1112443"/>
            <a:ext cx="567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nl-NL" sz="1000" b="1" dirty="0">
                <a:solidFill>
                  <a:srgbClr val="0070AD"/>
                </a:solidFill>
                <a:latin typeface="Verdana" panose="020B0604030504040204" pitchFamily="34" charset="0"/>
              </a:rPr>
              <a:t>Skills</a:t>
            </a:r>
            <a:endParaRPr lang="en-US" sz="1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62869B-D723-4FEB-A15C-4D5427D4548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182035" y="337319"/>
            <a:ext cx="6278154" cy="601383"/>
          </a:xfrm>
        </p:spPr>
        <p:txBody>
          <a:bodyPr/>
          <a:lstStyle/>
          <a:p>
            <a:r>
              <a:rPr lang="en-IN" sz="2400" dirty="0"/>
              <a:t>MANOJ KOTNI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B5B6EEE1-0BB6-4C6F-A441-43DC1CA27093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" t="-1356" r="-3449" b="1356"/>
          <a:stretch/>
        </p:blipFill>
        <p:spPr>
          <a:xfrm>
            <a:off x="413646" y="337319"/>
            <a:ext cx="1499647" cy="1769681"/>
          </a:xfrm>
        </p:spPr>
      </p:pic>
    </p:spTree>
    <p:extLst>
      <p:ext uri="{BB962C8B-B14F-4D97-AF65-F5344CB8AC3E}">
        <p14:creationId xmlns:p14="http://schemas.microsoft.com/office/powerpoint/2010/main" val="2031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234</Words>
  <Application>Microsoft Office PowerPoint</Application>
  <PresentationFormat>Widescreen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</vt:lpstr>
      <vt:lpstr>Calibri</vt:lpstr>
      <vt:lpstr>Calibri Light</vt:lpstr>
      <vt:lpstr>Times New Roman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Kotni, Manoj</dc:creator>
  <cp:lastModifiedBy>Kotni, Manoj</cp:lastModifiedBy>
  <cp:revision>6</cp:revision>
  <dcterms:created xsi:type="dcterms:W3CDTF">2022-04-26T04:49:19Z</dcterms:created>
  <dcterms:modified xsi:type="dcterms:W3CDTF">2022-08-16T04:51:37Z</dcterms:modified>
</cp:coreProperties>
</file>