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ks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M</a:t>
            </a:r>
            <a:r>
              <a:rPr dirty="0" sz="2400" lang="en-US"/>
              <a:t>a</a:t>
            </a:r>
            <a:r>
              <a:rPr dirty="0" sz="2400" lang="en-US"/>
              <a:t>n</a:t>
            </a:r>
            <a:r>
              <a:rPr dirty="0" sz="2400" lang="en-US"/>
              <a:t>o</a:t>
            </a:r>
            <a:r>
              <a:rPr dirty="0" sz="2400" lang="en-US"/>
              <a:t>j</a:t>
            </a:r>
            <a:r>
              <a:rPr dirty="0" sz="2400" lang="en-US"/>
              <a:t> </a:t>
            </a:r>
            <a:r>
              <a:rPr dirty="0" sz="2400" lang="en-US"/>
              <a:t>Kumar</a:t>
            </a:r>
            <a:r>
              <a:rPr dirty="0" sz="2400" lang="en-US"/>
              <a:t>.</a:t>
            </a:r>
            <a:r>
              <a:rPr dirty="0" sz="2400" lang="en-US"/>
              <a:t>T</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6</a:t>
            </a:r>
            <a:r>
              <a:rPr dirty="0" sz="2400" lang="en-US"/>
              <a:t>4</a:t>
            </a:r>
            <a:r>
              <a:rPr dirty="0" sz="2400" lang="en-US"/>
              <a:t>4</a:t>
            </a:r>
            <a:r>
              <a:rPr dirty="0" sz="2400" lang="en-US"/>
              <a:t>1</a:t>
            </a:r>
            <a:endParaRPr dirty="0" sz="2400" lang="en-US"/>
          </a:p>
          <a:p>
            <a:r>
              <a:rPr dirty="0" sz="2400" lang="en-US"/>
              <a:t>DEPARTMENT:B.COM(</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a:t>
            </a:r>
            <a:r>
              <a:rPr dirty="0" sz="2400" lang="en-US"/>
              <a:t>A</a:t>
            </a:r>
            <a:r>
              <a:rPr dirty="0" sz="2400" lang="en-US"/>
              <a:t>G</a:t>
            </a:r>
            <a:r>
              <a:rPr dirty="0" sz="2400" lang="en-US"/>
              <a:t>U</a:t>
            </a:r>
            <a:r>
              <a:rPr dirty="0" sz="2400" lang="en-US"/>
              <a:t>R</a:t>
            </a:r>
            <a:r>
              <a:rPr dirty="0" sz="2400" lang="en-US"/>
              <a:t>C</a:t>
            </a:r>
            <a:r>
              <a:rPr dirty="0" sz="2400" lang="en-US"/>
              <a:t>H</a:t>
            </a:r>
            <a:r>
              <a:rPr dirty="0" sz="2400" lang="en-US"/>
              <a:t>A</a:t>
            </a:r>
            <a:r>
              <a:rPr dirty="0" sz="2400" lang="en-US"/>
              <a:t>N</a:t>
            </a:r>
            <a:r>
              <a:rPr dirty="0" sz="2400" lang="en-US"/>
              <a:t>D</a:t>
            </a:r>
            <a:r>
              <a:rPr dirty="0" sz="2400" lang="en-US"/>
              <a:t> </a:t>
            </a:r>
            <a:r>
              <a:rPr dirty="0" sz="2400" lang="en-US"/>
              <a:t>M</a:t>
            </a:r>
            <a:r>
              <a:rPr dirty="0" sz="2400" lang="en-US"/>
              <a:t>A</a:t>
            </a:r>
            <a:r>
              <a:rPr dirty="0" sz="2400" lang="en-US"/>
              <a:t>N</a:t>
            </a:r>
            <a:r>
              <a:rPr dirty="0" sz="2400" lang="en-US"/>
              <a:t>M</a:t>
            </a:r>
            <a:r>
              <a:rPr dirty="0" sz="2400" lang="en-US"/>
              <a:t>U</a:t>
            </a:r>
            <a:r>
              <a:rPr dirty="0" sz="2400" lang="en-US"/>
              <a:t>L</a:t>
            </a:r>
            <a:r>
              <a:rPr dirty="0" sz="2400" lang="en-US"/>
              <a:t>L</a:t>
            </a:r>
            <a:r>
              <a:rPr dirty="0" sz="2400" lang="en-US"/>
              <a:t> </a:t>
            </a:r>
            <a:r>
              <a:rPr dirty="0" sz="2400" lang="en-US"/>
              <a:t>J</a:t>
            </a:r>
            <a:r>
              <a:rPr dirty="0" sz="2400" lang="en-US"/>
              <a:t>A</a:t>
            </a:r>
            <a:r>
              <a:rPr dirty="0" sz="2400" lang="en-US"/>
              <a:t>I</a:t>
            </a:r>
            <a:r>
              <a:rPr dirty="0" sz="2400" lang="en-US"/>
              <a:t>N</a:t>
            </a:r>
            <a:r>
              <a:rPr dirty="0" sz="2400" lang="en-US"/>
              <a:t> COLLEGE</a:t>
            </a:r>
            <a:endParaRPr altLang="en-US" lang="zh-CN"/>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2024-03-28T17:07:22Z</dcterms:created>
  <dcterms:modified xsi:type="dcterms:W3CDTF">2024-09-01T05:45:59Z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5126863b5018426b96c97f460cbcd58e</vt:lpwstr>
  </property>
</Properties>
</file>