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CC14E1-62CE-4A05-B647-26F46B45AB54}">
  <a:tblStyle styleId="{B2CC14E1-62CE-4A05-B647-26F46B45AB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104" y="2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3c823060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3c823060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2686949" y="2599833"/>
            <a:ext cx="6454201" cy="2507492"/>
          </a:xfrm>
          <a:custGeom>
            <a:avLst/>
            <a:gdLst/>
            <a:ahLst/>
            <a:cxnLst/>
            <a:rect l="l" t="t" r="r" b="b"/>
            <a:pathLst>
              <a:path w="82717" h="32136" extrusionOk="0">
                <a:moveTo>
                  <a:pt x="371" y="0"/>
                </a:moveTo>
                <a:lnTo>
                  <a:pt x="0" y="32135"/>
                </a:lnTo>
                <a:cubicBezTo>
                  <a:pt x="7534" y="32082"/>
                  <a:pt x="15015" y="30455"/>
                  <a:pt x="20639" y="27626"/>
                </a:cubicBezTo>
                <a:cubicBezTo>
                  <a:pt x="27059" y="24424"/>
                  <a:pt x="30933" y="19879"/>
                  <a:pt x="37229" y="16590"/>
                </a:cubicBezTo>
                <a:cubicBezTo>
                  <a:pt x="43932" y="13106"/>
                  <a:pt x="52792" y="11319"/>
                  <a:pt x="61122" y="9232"/>
                </a:cubicBezTo>
                <a:cubicBezTo>
                  <a:pt x="69470" y="7145"/>
                  <a:pt x="78331" y="4510"/>
                  <a:pt x="82717" y="0"/>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0" y="0"/>
            <a:ext cx="9144000" cy="5143500"/>
            <a:chOff x="0" y="0"/>
            <a:chExt cx="9144000" cy="5143500"/>
          </a:xfrm>
        </p:grpSpPr>
        <p:pic>
          <p:nvPicPr>
            <p:cNvPr id="11" name="Google Shape;11;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2" name="Google Shape;12;p2"/>
            <p:cNvPicPr preferRelativeResize="0"/>
            <p:nvPr/>
          </p:nvPicPr>
          <p:blipFill>
            <a:blip r:embed="rId2">
              <a:alphaModFix/>
            </a:blip>
            <a:stretch>
              <a:fillRect/>
            </a:stretch>
          </p:blipFill>
          <p:spPr>
            <a:xfrm rot="10800000" flipH="1">
              <a:off x="0" y="0"/>
              <a:ext cx="9144000" cy="5143500"/>
            </a:xfrm>
            <a:prstGeom prst="rect">
              <a:avLst/>
            </a:prstGeom>
            <a:noFill/>
            <a:ln>
              <a:noFill/>
            </a:ln>
          </p:spPr>
        </p:pic>
      </p:grpSp>
      <p:sp>
        <p:nvSpPr>
          <p:cNvPr id="13" name="Google Shape;13;p2"/>
          <p:cNvSpPr/>
          <p:nvPr/>
        </p:nvSpPr>
        <p:spPr>
          <a:xfrm>
            <a:off x="-75" y="-50"/>
            <a:ext cx="9144000" cy="5143500"/>
          </a:xfrm>
          <a:prstGeom prst="frame">
            <a:avLst>
              <a:gd name="adj1" fmla="val 332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713225" y="539500"/>
            <a:ext cx="6153300" cy="2192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500"/>
              <a:buNone/>
              <a:defRPr sz="5500" b="1">
                <a:latin typeface="Albert Sans"/>
                <a:ea typeface="Albert Sans"/>
                <a:cs typeface="Albert Sans"/>
                <a:sym typeface="Albert Sans"/>
              </a:defRPr>
            </a:lvl1pPr>
            <a:lvl2pPr lvl="1" algn="ctr">
              <a:spcBef>
                <a:spcPts val="0"/>
              </a:spcBef>
              <a:spcAft>
                <a:spcPts val="0"/>
              </a:spcAft>
              <a:buClr>
                <a:srgbClr val="191919"/>
              </a:buClr>
              <a:buSzPts val="5500"/>
              <a:buNone/>
              <a:defRPr sz="5500">
                <a:solidFill>
                  <a:srgbClr val="191919"/>
                </a:solidFill>
              </a:defRPr>
            </a:lvl2pPr>
            <a:lvl3pPr lvl="2" algn="ctr">
              <a:spcBef>
                <a:spcPts val="0"/>
              </a:spcBef>
              <a:spcAft>
                <a:spcPts val="0"/>
              </a:spcAft>
              <a:buClr>
                <a:srgbClr val="191919"/>
              </a:buClr>
              <a:buSzPts val="5500"/>
              <a:buNone/>
              <a:defRPr sz="5500">
                <a:solidFill>
                  <a:srgbClr val="191919"/>
                </a:solidFill>
              </a:defRPr>
            </a:lvl3pPr>
            <a:lvl4pPr lvl="3" algn="ctr">
              <a:spcBef>
                <a:spcPts val="0"/>
              </a:spcBef>
              <a:spcAft>
                <a:spcPts val="0"/>
              </a:spcAft>
              <a:buClr>
                <a:srgbClr val="191919"/>
              </a:buClr>
              <a:buSzPts val="5500"/>
              <a:buNone/>
              <a:defRPr sz="5500">
                <a:solidFill>
                  <a:srgbClr val="191919"/>
                </a:solidFill>
              </a:defRPr>
            </a:lvl4pPr>
            <a:lvl5pPr lvl="4" algn="ctr">
              <a:spcBef>
                <a:spcPts val="0"/>
              </a:spcBef>
              <a:spcAft>
                <a:spcPts val="0"/>
              </a:spcAft>
              <a:buClr>
                <a:srgbClr val="191919"/>
              </a:buClr>
              <a:buSzPts val="5500"/>
              <a:buNone/>
              <a:defRPr sz="5500">
                <a:solidFill>
                  <a:srgbClr val="191919"/>
                </a:solidFill>
              </a:defRPr>
            </a:lvl5pPr>
            <a:lvl6pPr lvl="5" algn="ctr">
              <a:spcBef>
                <a:spcPts val="0"/>
              </a:spcBef>
              <a:spcAft>
                <a:spcPts val="0"/>
              </a:spcAft>
              <a:buClr>
                <a:srgbClr val="191919"/>
              </a:buClr>
              <a:buSzPts val="5500"/>
              <a:buNone/>
              <a:defRPr sz="5500">
                <a:solidFill>
                  <a:srgbClr val="191919"/>
                </a:solidFill>
              </a:defRPr>
            </a:lvl6pPr>
            <a:lvl7pPr lvl="6" algn="ctr">
              <a:spcBef>
                <a:spcPts val="0"/>
              </a:spcBef>
              <a:spcAft>
                <a:spcPts val="0"/>
              </a:spcAft>
              <a:buClr>
                <a:srgbClr val="191919"/>
              </a:buClr>
              <a:buSzPts val="5500"/>
              <a:buNone/>
              <a:defRPr sz="5500">
                <a:solidFill>
                  <a:srgbClr val="191919"/>
                </a:solidFill>
              </a:defRPr>
            </a:lvl7pPr>
            <a:lvl8pPr lvl="7" algn="ctr">
              <a:spcBef>
                <a:spcPts val="0"/>
              </a:spcBef>
              <a:spcAft>
                <a:spcPts val="0"/>
              </a:spcAft>
              <a:buClr>
                <a:srgbClr val="191919"/>
              </a:buClr>
              <a:buSzPts val="5500"/>
              <a:buNone/>
              <a:defRPr sz="5500">
                <a:solidFill>
                  <a:srgbClr val="191919"/>
                </a:solidFill>
              </a:defRPr>
            </a:lvl8pPr>
            <a:lvl9pPr lvl="8" algn="ctr">
              <a:spcBef>
                <a:spcPts val="0"/>
              </a:spcBef>
              <a:spcAft>
                <a:spcPts val="0"/>
              </a:spcAft>
              <a:buClr>
                <a:srgbClr val="191919"/>
              </a:buClr>
              <a:buSzPts val="5500"/>
              <a:buNone/>
              <a:defRPr sz="5500">
                <a:solidFill>
                  <a:srgbClr val="191919"/>
                </a:solidFill>
              </a:defRPr>
            </a:lvl9pPr>
          </a:lstStyle>
          <a:p>
            <a:endParaRPr/>
          </a:p>
        </p:txBody>
      </p:sp>
      <p:sp>
        <p:nvSpPr>
          <p:cNvPr id="15" name="Google Shape;15;p2"/>
          <p:cNvSpPr txBox="1">
            <a:spLocks noGrp="1"/>
          </p:cNvSpPr>
          <p:nvPr>
            <p:ph type="subTitle" idx="1"/>
          </p:nvPr>
        </p:nvSpPr>
        <p:spPr>
          <a:xfrm>
            <a:off x="713225" y="3838413"/>
            <a:ext cx="2940300" cy="76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latin typeface="Manrope Medium"/>
                <a:ea typeface="Manrope Medium"/>
                <a:cs typeface="Manrope Medium"/>
                <a:sym typeface="Manrop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_1">
    <p:bg>
      <p:bgPr>
        <a:solidFill>
          <a:schemeClr val="dk2"/>
        </a:solidFill>
        <a:effectLst/>
      </p:bgPr>
    </p:bg>
    <p:spTree>
      <p:nvGrpSpPr>
        <p:cNvPr id="1" name="Shape 107"/>
        <p:cNvGrpSpPr/>
        <p:nvPr/>
      </p:nvGrpSpPr>
      <p:grpSpPr>
        <a:xfrm>
          <a:off x="0" y="0"/>
          <a:ext cx="0" cy="0"/>
          <a:chOff x="0" y="0"/>
          <a:chExt cx="0" cy="0"/>
        </a:xfrm>
      </p:grpSpPr>
      <p:sp>
        <p:nvSpPr>
          <p:cNvPr id="108" name="Google Shape;108;p13"/>
          <p:cNvSpPr/>
          <p:nvPr/>
        </p:nvSpPr>
        <p:spPr>
          <a:xfrm rot="-9521848" flipH="1">
            <a:off x="6569328" y="-429044"/>
            <a:ext cx="3552370" cy="1749612"/>
          </a:xfrm>
          <a:custGeom>
            <a:avLst/>
            <a:gdLst/>
            <a:ahLst/>
            <a:cxnLst/>
            <a:rect l="l" t="t" r="r" b="b"/>
            <a:pathLst>
              <a:path w="98122" h="48327" extrusionOk="0">
                <a:moveTo>
                  <a:pt x="80831" y="0"/>
                </a:moveTo>
                <a:cubicBezTo>
                  <a:pt x="77071" y="0"/>
                  <a:pt x="73202" y="1509"/>
                  <a:pt x="69825" y="3263"/>
                </a:cubicBezTo>
                <a:cubicBezTo>
                  <a:pt x="65297" y="5616"/>
                  <a:pt x="60840" y="8498"/>
                  <a:pt x="55694" y="9029"/>
                </a:cubicBezTo>
                <a:cubicBezTo>
                  <a:pt x="55102" y="9089"/>
                  <a:pt x="54514" y="9116"/>
                  <a:pt x="53929" y="9116"/>
                </a:cubicBezTo>
                <a:cubicBezTo>
                  <a:pt x="46576" y="9116"/>
                  <a:pt x="39658" y="4749"/>
                  <a:pt x="32202" y="4749"/>
                </a:cubicBezTo>
                <a:cubicBezTo>
                  <a:pt x="32174" y="4749"/>
                  <a:pt x="32146" y="4749"/>
                  <a:pt x="32118" y="4749"/>
                </a:cubicBezTo>
                <a:cubicBezTo>
                  <a:pt x="23983" y="4802"/>
                  <a:pt x="17103" y="9931"/>
                  <a:pt x="10029" y="13680"/>
                </a:cubicBezTo>
                <a:cubicBezTo>
                  <a:pt x="6669" y="15467"/>
                  <a:pt x="3379" y="16581"/>
                  <a:pt x="1" y="17341"/>
                </a:cubicBezTo>
                <a:lnTo>
                  <a:pt x="2053" y="48327"/>
                </a:lnTo>
                <a:lnTo>
                  <a:pt x="97963" y="41995"/>
                </a:lnTo>
                <a:lnTo>
                  <a:pt x="96212" y="15484"/>
                </a:lnTo>
                <a:cubicBezTo>
                  <a:pt x="96849" y="15431"/>
                  <a:pt x="97485" y="15307"/>
                  <a:pt x="98122" y="15201"/>
                </a:cubicBezTo>
                <a:cubicBezTo>
                  <a:pt x="96495" y="12336"/>
                  <a:pt x="94656" y="9577"/>
                  <a:pt x="92586" y="6960"/>
                </a:cubicBezTo>
                <a:cubicBezTo>
                  <a:pt x="90482" y="4307"/>
                  <a:pt x="88006" y="1689"/>
                  <a:pt x="84610" y="575"/>
                </a:cubicBezTo>
                <a:cubicBezTo>
                  <a:pt x="83379" y="175"/>
                  <a:pt x="82111" y="0"/>
                  <a:pt x="80831" y="0"/>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13"/>
          <p:cNvGrpSpPr/>
          <p:nvPr/>
        </p:nvGrpSpPr>
        <p:grpSpPr>
          <a:xfrm>
            <a:off x="0" y="-275152"/>
            <a:ext cx="9144000" cy="5418653"/>
            <a:chOff x="0" y="-275152"/>
            <a:chExt cx="9144000" cy="5418653"/>
          </a:xfrm>
        </p:grpSpPr>
        <p:pic>
          <p:nvPicPr>
            <p:cNvPr id="110" name="Google Shape;110;p13"/>
            <p:cNvPicPr preferRelativeResize="0"/>
            <p:nvPr/>
          </p:nvPicPr>
          <p:blipFill rotWithShape="1">
            <a:blip r:embed="rId2">
              <a:alphaModFix/>
            </a:blip>
            <a:srcRect l="-5641"/>
            <a:stretch/>
          </p:blipFill>
          <p:spPr>
            <a:xfrm rot="5400000">
              <a:off x="-1185326" y="910174"/>
              <a:ext cx="5418653" cy="3048000"/>
            </a:xfrm>
            <a:prstGeom prst="rect">
              <a:avLst/>
            </a:prstGeom>
            <a:noFill/>
            <a:ln>
              <a:noFill/>
            </a:ln>
          </p:spPr>
        </p:pic>
        <p:pic>
          <p:nvPicPr>
            <p:cNvPr id="111" name="Google Shape;111;p13"/>
            <p:cNvPicPr preferRelativeResize="0"/>
            <p:nvPr/>
          </p:nvPicPr>
          <p:blipFill rotWithShape="1">
            <a:blip r:embed="rId2">
              <a:alphaModFix/>
            </a:blip>
            <a:srcRect l="5338"/>
            <a:stretch/>
          </p:blipFill>
          <p:spPr>
            <a:xfrm rot="-5400000" flipH="1">
              <a:off x="2007363" y="1054862"/>
              <a:ext cx="5129275" cy="3048000"/>
            </a:xfrm>
            <a:prstGeom prst="rect">
              <a:avLst/>
            </a:prstGeom>
            <a:noFill/>
            <a:ln>
              <a:noFill/>
            </a:ln>
          </p:spPr>
        </p:pic>
        <p:pic>
          <p:nvPicPr>
            <p:cNvPr id="112" name="Google Shape;112;p13"/>
            <p:cNvPicPr preferRelativeResize="0"/>
            <p:nvPr/>
          </p:nvPicPr>
          <p:blipFill rotWithShape="1">
            <a:blip r:embed="rId2">
              <a:alphaModFix/>
            </a:blip>
            <a:srcRect l="5864"/>
            <a:stretch/>
          </p:blipFill>
          <p:spPr>
            <a:xfrm rot="-5400000" flipH="1">
              <a:off x="5069575" y="1069075"/>
              <a:ext cx="5100850" cy="3048000"/>
            </a:xfrm>
            <a:prstGeom prst="rect">
              <a:avLst/>
            </a:prstGeom>
            <a:noFill/>
            <a:ln>
              <a:noFill/>
            </a:ln>
          </p:spPr>
        </p:pic>
      </p:grpSp>
      <p:grpSp>
        <p:nvGrpSpPr>
          <p:cNvPr id="113" name="Google Shape;113;p13"/>
          <p:cNvGrpSpPr/>
          <p:nvPr/>
        </p:nvGrpSpPr>
        <p:grpSpPr>
          <a:xfrm>
            <a:off x="0" y="-275152"/>
            <a:ext cx="9144000" cy="5418653"/>
            <a:chOff x="0" y="-275152"/>
            <a:chExt cx="9144000" cy="5418653"/>
          </a:xfrm>
        </p:grpSpPr>
        <p:pic>
          <p:nvPicPr>
            <p:cNvPr id="114" name="Google Shape;114;p13"/>
            <p:cNvPicPr preferRelativeResize="0"/>
            <p:nvPr/>
          </p:nvPicPr>
          <p:blipFill rotWithShape="1">
            <a:blip r:embed="rId2">
              <a:alphaModFix/>
            </a:blip>
            <a:srcRect l="-5641"/>
            <a:stretch/>
          </p:blipFill>
          <p:spPr>
            <a:xfrm rot="5400000">
              <a:off x="-1185326" y="910174"/>
              <a:ext cx="5418653" cy="3048000"/>
            </a:xfrm>
            <a:prstGeom prst="rect">
              <a:avLst/>
            </a:prstGeom>
            <a:noFill/>
            <a:ln>
              <a:noFill/>
            </a:ln>
          </p:spPr>
        </p:pic>
        <p:pic>
          <p:nvPicPr>
            <p:cNvPr id="115" name="Google Shape;115;p13"/>
            <p:cNvPicPr preferRelativeResize="0"/>
            <p:nvPr/>
          </p:nvPicPr>
          <p:blipFill rotWithShape="1">
            <a:blip r:embed="rId2">
              <a:alphaModFix/>
            </a:blip>
            <a:srcRect l="5338"/>
            <a:stretch/>
          </p:blipFill>
          <p:spPr>
            <a:xfrm rot="-5400000" flipH="1">
              <a:off x="2007363" y="1054862"/>
              <a:ext cx="5129275" cy="3048000"/>
            </a:xfrm>
            <a:prstGeom prst="rect">
              <a:avLst/>
            </a:prstGeom>
            <a:noFill/>
            <a:ln>
              <a:noFill/>
            </a:ln>
          </p:spPr>
        </p:pic>
        <p:pic>
          <p:nvPicPr>
            <p:cNvPr id="116" name="Google Shape;116;p13"/>
            <p:cNvPicPr preferRelativeResize="0"/>
            <p:nvPr/>
          </p:nvPicPr>
          <p:blipFill rotWithShape="1">
            <a:blip r:embed="rId2">
              <a:alphaModFix/>
            </a:blip>
            <a:srcRect l="5864"/>
            <a:stretch/>
          </p:blipFill>
          <p:spPr>
            <a:xfrm rot="-5400000" flipH="1">
              <a:off x="5069575" y="1069075"/>
              <a:ext cx="5100850" cy="3048000"/>
            </a:xfrm>
            <a:prstGeom prst="rect">
              <a:avLst/>
            </a:prstGeom>
            <a:noFill/>
            <a:ln>
              <a:noFill/>
            </a:ln>
          </p:spPr>
        </p:pic>
      </p:grpSp>
      <p:sp>
        <p:nvSpPr>
          <p:cNvPr id="117" name="Google Shape;117;p13"/>
          <p:cNvSpPr/>
          <p:nvPr/>
        </p:nvSpPr>
        <p:spPr>
          <a:xfrm>
            <a:off x="-75" y="-50"/>
            <a:ext cx="9144000" cy="5143500"/>
          </a:xfrm>
          <a:prstGeom prst="frame">
            <a:avLst>
              <a:gd name="adj1" fmla="val 332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txBox="1">
            <a:spLocks noGrp="1"/>
          </p:cNvSpPr>
          <p:nvPr>
            <p:ph type="title"/>
          </p:nvPr>
        </p:nvSpPr>
        <p:spPr>
          <a:xfrm>
            <a:off x="713226" y="2744825"/>
            <a:ext cx="23964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3"/>
                </a:solidFill>
                <a:latin typeface="Manrope"/>
                <a:ea typeface="Manrope"/>
                <a:cs typeface="Manrope"/>
                <a:sym typeface="Manrop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13"/>
          <p:cNvSpPr txBox="1">
            <a:spLocks noGrp="1"/>
          </p:cNvSpPr>
          <p:nvPr>
            <p:ph type="subTitle" idx="1"/>
          </p:nvPr>
        </p:nvSpPr>
        <p:spPr>
          <a:xfrm>
            <a:off x="713225" y="3199399"/>
            <a:ext cx="2396400" cy="11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120" name="Google Shape;120;p13"/>
          <p:cNvSpPr txBox="1">
            <a:spLocks noGrp="1"/>
          </p:cNvSpPr>
          <p:nvPr>
            <p:ph type="title" idx="2" hasCustomPrompt="1"/>
          </p:nvPr>
        </p:nvSpPr>
        <p:spPr>
          <a:xfrm>
            <a:off x="713225" y="2070182"/>
            <a:ext cx="2396400" cy="63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a:spLocks noGrp="1"/>
          </p:cNvSpPr>
          <p:nvPr>
            <p:ph type="title" idx="3"/>
          </p:nvPr>
        </p:nvSpPr>
        <p:spPr>
          <a:xfrm>
            <a:off x="3373801" y="2744825"/>
            <a:ext cx="23964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3"/>
                </a:solidFill>
                <a:latin typeface="Manrope"/>
                <a:ea typeface="Manrope"/>
                <a:cs typeface="Manrope"/>
                <a:sym typeface="Manrop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2" name="Google Shape;122;p13"/>
          <p:cNvSpPr txBox="1">
            <a:spLocks noGrp="1"/>
          </p:cNvSpPr>
          <p:nvPr>
            <p:ph type="subTitle" idx="4"/>
          </p:nvPr>
        </p:nvSpPr>
        <p:spPr>
          <a:xfrm>
            <a:off x="3373800" y="3199399"/>
            <a:ext cx="2396400" cy="11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123" name="Google Shape;123;p13"/>
          <p:cNvSpPr txBox="1">
            <a:spLocks noGrp="1"/>
          </p:cNvSpPr>
          <p:nvPr>
            <p:ph type="title" idx="5"/>
          </p:nvPr>
        </p:nvSpPr>
        <p:spPr>
          <a:xfrm>
            <a:off x="6034376" y="2744825"/>
            <a:ext cx="23964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3"/>
                </a:solidFill>
                <a:latin typeface="Manrope"/>
                <a:ea typeface="Manrope"/>
                <a:cs typeface="Manrope"/>
                <a:sym typeface="Manrop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4" name="Google Shape;124;p13"/>
          <p:cNvSpPr txBox="1">
            <a:spLocks noGrp="1"/>
          </p:cNvSpPr>
          <p:nvPr>
            <p:ph type="subTitle" idx="6"/>
          </p:nvPr>
        </p:nvSpPr>
        <p:spPr>
          <a:xfrm>
            <a:off x="6034375" y="3199399"/>
            <a:ext cx="2396400" cy="11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125" name="Google Shape;125;p13"/>
          <p:cNvSpPr txBox="1">
            <a:spLocks noGrp="1"/>
          </p:cNvSpPr>
          <p:nvPr>
            <p:ph type="title" idx="7" hasCustomPrompt="1"/>
          </p:nvPr>
        </p:nvSpPr>
        <p:spPr>
          <a:xfrm>
            <a:off x="3373800" y="2070182"/>
            <a:ext cx="2396400" cy="63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8" hasCustomPrompt="1"/>
          </p:nvPr>
        </p:nvSpPr>
        <p:spPr>
          <a:xfrm>
            <a:off x="6034375" y="2070182"/>
            <a:ext cx="2396400" cy="63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ctrTitle" idx="9"/>
          </p:nvPr>
        </p:nvSpPr>
        <p:spPr>
          <a:xfrm>
            <a:off x="713225" y="539500"/>
            <a:ext cx="7717500" cy="763500"/>
          </a:xfrm>
          <a:prstGeom prst="rect">
            <a:avLst/>
          </a:prstGeom>
        </p:spPr>
        <p:txBody>
          <a:bodyPr spcFirstLastPara="1" wrap="square" lIns="91425" tIns="91425" rIns="91425" bIns="91425" anchor="t" anchorCtr="0">
            <a:noAutofit/>
          </a:bodyPr>
          <a:lstStyle>
            <a:lvl1pPr lvl="0" rtl="0">
              <a:lnSpc>
                <a:spcPct val="95000"/>
              </a:lnSpc>
              <a:spcBef>
                <a:spcPts val="0"/>
              </a:spcBef>
              <a:spcAft>
                <a:spcPts val="0"/>
              </a:spcAft>
              <a:buClr>
                <a:srgbClr val="191919"/>
              </a:buClr>
              <a:buSzPts val="5200"/>
              <a:buNone/>
              <a:defRPr sz="4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ONE_COLUMN_TEXT_1">
    <p:bg>
      <p:bgPr>
        <a:solidFill>
          <a:schemeClr val="dk2"/>
        </a:solidFill>
        <a:effectLst/>
      </p:bgPr>
    </p:bg>
    <p:spTree>
      <p:nvGrpSpPr>
        <p:cNvPr id="1" name="Shape 128"/>
        <p:cNvGrpSpPr/>
        <p:nvPr/>
      </p:nvGrpSpPr>
      <p:grpSpPr>
        <a:xfrm>
          <a:off x="0" y="0"/>
          <a:ext cx="0" cy="0"/>
          <a:chOff x="0" y="0"/>
          <a:chExt cx="0" cy="0"/>
        </a:xfrm>
      </p:grpSpPr>
      <p:sp>
        <p:nvSpPr>
          <p:cNvPr id="129" name="Google Shape;129;p14"/>
          <p:cNvSpPr/>
          <p:nvPr/>
        </p:nvSpPr>
        <p:spPr>
          <a:xfrm rot="-5951685" flipH="1">
            <a:off x="1483352" y="1244190"/>
            <a:ext cx="3516192" cy="1366060"/>
          </a:xfrm>
          <a:custGeom>
            <a:avLst/>
            <a:gdLst/>
            <a:ahLst/>
            <a:cxnLst/>
            <a:rect l="l" t="t" r="r" b="b"/>
            <a:pathLst>
              <a:path w="82717" h="32136" extrusionOk="0">
                <a:moveTo>
                  <a:pt x="371" y="0"/>
                </a:moveTo>
                <a:lnTo>
                  <a:pt x="0" y="32135"/>
                </a:lnTo>
                <a:cubicBezTo>
                  <a:pt x="7534" y="32082"/>
                  <a:pt x="15015" y="30455"/>
                  <a:pt x="20639" y="27626"/>
                </a:cubicBezTo>
                <a:cubicBezTo>
                  <a:pt x="27059" y="24424"/>
                  <a:pt x="30933" y="19879"/>
                  <a:pt x="37229" y="16590"/>
                </a:cubicBezTo>
                <a:cubicBezTo>
                  <a:pt x="43932" y="13106"/>
                  <a:pt x="52792" y="11319"/>
                  <a:pt x="61122" y="9232"/>
                </a:cubicBezTo>
                <a:cubicBezTo>
                  <a:pt x="69470" y="7145"/>
                  <a:pt x="78331" y="4510"/>
                  <a:pt x="827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4"/>
          <p:cNvGrpSpPr/>
          <p:nvPr/>
        </p:nvGrpSpPr>
        <p:grpSpPr>
          <a:xfrm flipH="1">
            <a:off x="-75" y="-275152"/>
            <a:ext cx="9144000" cy="5418653"/>
            <a:chOff x="0" y="-275152"/>
            <a:chExt cx="9144000" cy="5418653"/>
          </a:xfrm>
        </p:grpSpPr>
        <p:pic>
          <p:nvPicPr>
            <p:cNvPr id="131" name="Google Shape;131;p14"/>
            <p:cNvPicPr preferRelativeResize="0"/>
            <p:nvPr/>
          </p:nvPicPr>
          <p:blipFill rotWithShape="1">
            <a:blip r:embed="rId2">
              <a:alphaModFix/>
            </a:blip>
            <a:srcRect l="-5641"/>
            <a:stretch/>
          </p:blipFill>
          <p:spPr>
            <a:xfrm rot="5400000">
              <a:off x="-1185326" y="910174"/>
              <a:ext cx="5418653" cy="3048000"/>
            </a:xfrm>
            <a:prstGeom prst="rect">
              <a:avLst/>
            </a:prstGeom>
            <a:noFill/>
            <a:ln>
              <a:noFill/>
            </a:ln>
          </p:spPr>
        </p:pic>
        <p:pic>
          <p:nvPicPr>
            <p:cNvPr id="132" name="Google Shape;132;p14"/>
            <p:cNvPicPr preferRelativeResize="0"/>
            <p:nvPr/>
          </p:nvPicPr>
          <p:blipFill rotWithShape="1">
            <a:blip r:embed="rId2">
              <a:alphaModFix/>
            </a:blip>
            <a:srcRect l="5338"/>
            <a:stretch/>
          </p:blipFill>
          <p:spPr>
            <a:xfrm rot="-5400000" flipH="1">
              <a:off x="2007363" y="1054862"/>
              <a:ext cx="5129275" cy="3048000"/>
            </a:xfrm>
            <a:prstGeom prst="rect">
              <a:avLst/>
            </a:prstGeom>
            <a:noFill/>
            <a:ln>
              <a:noFill/>
            </a:ln>
          </p:spPr>
        </p:pic>
        <p:pic>
          <p:nvPicPr>
            <p:cNvPr id="133" name="Google Shape;133;p14"/>
            <p:cNvPicPr preferRelativeResize="0"/>
            <p:nvPr/>
          </p:nvPicPr>
          <p:blipFill rotWithShape="1">
            <a:blip r:embed="rId2">
              <a:alphaModFix/>
            </a:blip>
            <a:srcRect l="5864"/>
            <a:stretch/>
          </p:blipFill>
          <p:spPr>
            <a:xfrm rot="-5400000" flipH="1">
              <a:off x="5069575" y="1069075"/>
              <a:ext cx="5100850" cy="3048000"/>
            </a:xfrm>
            <a:prstGeom prst="rect">
              <a:avLst/>
            </a:prstGeom>
            <a:noFill/>
            <a:ln>
              <a:noFill/>
            </a:ln>
          </p:spPr>
        </p:pic>
      </p:grpSp>
      <p:grpSp>
        <p:nvGrpSpPr>
          <p:cNvPr id="134" name="Google Shape;134;p14"/>
          <p:cNvGrpSpPr/>
          <p:nvPr/>
        </p:nvGrpSpPr>
        <p:grpSpPr>
          <a:xfrm>
            <a:off x="-75" y="-275152"/>
            <a:ext cx="9144000" cy="5418653"/>
            <a:chOff x="0" y="-275152"/>
            <a:chExt cx="9144000" cy="5418653"/>
          </a:xfrm>
        </p:grpSpPr>
        <p:pic>
          <p:nvPicPr>
            <p:cNvPr id="135" name="Google Shape;135;p14"/>
            <p:cNvPicPr preferRelativeResize="0"/>
            <p:nvPr/>
          </p:nvPicPr>
          <p:blipFill rotWithShape="1">
            <a:blip r:embed="rId2">
              <a:alphaModFix/>
            </a:blip>
            <a:srcRect l="-5641"/>
            <a:stretch/>
          </p:blipFill>
          <p:spPr>
            <a:xfrm rot="5400000">
              <a:off x="-1185326" y="910174"/>
              <a:ext cx="5418653" cy="3048000"/>
            </a:xfrm>
            <a:prstGeom prst="rect">
              <a:avLst/>
            </a:prstGeom>
            <a:noFill/>
            <a:ln>
              <a:noFill/>
            </a:ln>
          </p:spPr>
        </p:pic>
        <p:pic>
          <p:nvPicPr>
            <p:cNvPr id="136" name="Google Shape;136;p14"/>
            <p:cNvPicPr preferRelativeResize="0"/>
            <p:nvPr/>
          </p:nvPicPr>
          <p:blipFill rotWithShape="1">
            <a:blip r:embed="rId2">
              <a:alphaModFix/>
            </a:blip>
            <a:srcRect l="5338"/>
            <a:stretch/>
          </p:blipFill>
          <p:spPr>
            <a:xfrm rot="-5400000" flipH="1">
              <a:off x="2007363" y="1054862"/>
              <a:ext cx="5129275" cy="3048000"/>
            </a:xfrm>
            <a:prstGeom prst="rect">
              <a:avLst/>
            </a:prstGeom>
            <a:noFill/>
            <a:ln>
              <a:noFill/>
            </a:ln>
          </p:spPr>
        </p:pic>
        <p:pic>
          <p:nvPicPr>
            <p:cNvPr id="137" name="Google Shape;137;p14"/>
            <p:cNvPicPr preferRelativeResize="0"/>
            <p:nvPr/>
          </p:nvPicPr>
          <p:blipFill rotWithShape="1">
            <a:blip r:embed="rId2">
              <a:alphaModFix/>
            </a:blip>
            <a:srcRect l="5864"/>
            <a:stretch/>
          </p:blipFill>
          <p:spPr>
            <a:xfrm rot="-5400000" flipH="1">
              <a:off x="5069575" y="1069075"/>
              <a:ext cx="5100850" cy="3048000"/>
            </a:xfrm>
            <a:prstGeom prst="rect">
              <a:avLst/>
            </a:prstGeom>
            <a:noFill/>
            <a:ln>
              <a:noFill/>
            </a:ln>
          </p:spPr>
        </p:pic>
      </p:grpSp>
      <p:sp>
        <p:nvSpPr>
          <p:cNvPr id="138" name="Google Shape;138;p14"/>
          <p:cNvSpPr/>
          <p:nvPr/>
        </p:nvSpPr>
        <p:spPr>
          <a:xfrm flipH="1">
            <a:off x="0" y="-50"/>
            <a:ext cx="9144000" cy="5143500"/>
          </a:xfrm>
          <a:prstGeom prst="frame">
            <a:avLst>
              <a:gd name="adj1" fmla="val 332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a:spLocks noGrp="1"/>
          </p:cNvSpPr>
          <p:nvPr>
            <p:ph type="ctrTitle"/>
          </p:nvPr>
        </p:nvSpPr>
        <p:spPr>
          <a:xfrm flipH="1">
            <a:off x="4654600" y="592123"/>
            <a:ext cx="3776100" cy="1293600"/>
          </a:xfrm>
          <a:prstGeom prst="rect">
            <a:avLst/>
          </a:prstGeom>
        </p:spPr>
        <p:txBody>
          <a:bodyPr spcFirstLastPara="1" wrap="square" lIns="91425" tIns="91425" rIns="91425" bIns="91425" anchor="b" anchorCtr="0">
            <a:noAutofit/>
          </a:bodyPr>
          <a:lstStyle>
            <a:lvl1pPr lvl="0" rtl="0">
              <a:lnSpc>
                <a:spcPct val="95000"/>
              </a:lnSpc>
              <a:spcBef>
                <a:spcPts val="0"/>
              </a:spcBef>
              <a:spcAft>
                <a:spcPts val="0"/>
              </a:spcAft>
              <a:buClr>
                <a:srgbClr val="191919"/>
              </a:buClr>
              <a:buSzPts val="5200"/>
              <a:buNone/>
              <a:defRPr sz="4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40" name="Google Shape;140;p14"/>
          <p:cNvSpPr txBox="1">
            <a:spLocks noGrp="1"/>
          </p:cNvSpPr>
          <p:nvPr>
            <p:ph type="subTitle" idx="1"/>
          </p:nvPr>
        </p:nvSpPr>
        <p:spPr>
          <a:xfrm>
            <a:off x="4654675" y="2031150"/>
            <a:ext cx="3776100" cy="24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141" name="Google Shape;141;p14"/>
          <p:cNvSpPr>
            <a:spLocks noGrp="1"/>
          </p:cNvSpPr>
          <p:nvPr>
            <p:ph type="pic" idx="2"/>
          </p:nvPr>
        </p:nvSpPr>
        <p:spPr>
          <a:xfrm>
            <a:off x="165444" y="171200"/>
            <a:ext cx="3088200" cy="48012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2"/>
        <p:cNvGrpSpPr/>
        <p:nvPr/>
      </p:nvGrpSpPr>
      <p:grpSpPr>
        <a:xfrm>
          <a:off x="0" y="0"/>
          <a:ext cx="0" cy="0"/>
          <a:chOff x="0" y="0"/>
          <a:chExt cx="0" cy="0"/>
        </a:xfrm>
      </p:grpSpPr>
      <p:sp>
        <p:nvSpPr>
          <p:cNvPr id="143" name="Google Shape;143;p15"/>
          <p:cNvSpPr/>
          <p:nvPr/>
        </p:nvSpPr>
        <p:spPr>
          <a:xfrm rot="10286257">
            <a:off x="169718" y="2217762"/>
            <a:ext cx="9430834" cy="3663930"/>
          </a:xfrm>
          <a:custGeom>
            <a:avLst/>
            <a:gdLst/>
            <a:ahLst/>
            <a:cxnLst/>
            <a:rect l="l" t="t" r="r" b="b"/>
            <a:pathLst>
              <a:path w="82717" h="32136" extrusionOk="0">
                <a:moveTo>
                  <a:pt x="371" y="0"/>
                </a:moveTo>
                <a:lnTo>
                  <a:pt x="0" y="32135"/>
                </a:lnTo>
                <a:cubicBezTo>
                  <a:pt x="7534" y="32082"/>
                  <a:pt x="15015" y="30455"/>
                  <a:pt x="20639" y="27626"/>
                </a:cubicBezTo>
                <a:cubicBezTo>
                  <a:pt x="27059" y="24424"/>
                  <a:pt x="30933" y="19879"/>
                  <a:pt x="37229" y="16590"/>
                </a:cubicBezTo>
                <a:cubicBezTo>
                  <a:pt x="43932" y="13106"/>
                  <a:pt x="52792" y="11319"/>
                  <a:pt x="61122" y="9232"/>
                </a:cubicBezTo>
                <a:cubicBezTo>
                  <a:pt x="69470" y="7145"/>
                  <a:pt x="78331" y="4510"/>
                  <a:pt x="82717" y="0"/>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15"/>
          <p:cNvGrpSpPr/>
          <p:nvPr/>
        </p:nvGrpSpPr>
        <p:grpSpPr>
          <a:xfrm>
            <a:off x="0" y="0"/>
            <a:ext cx="9144000" cy="5143500"/>
            <a:chOff x="0" y="0"/>
            <a:chExt cx="9144000" cy="5143500"/>
          </a:xfrm>
        </p:grpSpPr>
        <p:pic>
          <p:nvPicPr>
            <p:cNvPr id="145" name="Google Shape;145;p15"/>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46" name="Google Shape;146;p15"/>
            <p:cNvPicPr preferRelativeResize="0"/>
            <p:nvPr/>
          </p:nvPicPr>
          <p:blipFill>
            <a:blip r:embed="rId2">
              <a:alphaModFix/>
            </a:blip>
            <a:stretch>
              <a:fillRect/>
            </a:stretch>
          </p:blipFill>
          <p:spPr>
            <a:xfrm rot="10800000" flipH="1">
              <a:off x="0" y="0"/>
              <a:ext cx="9144000" cy="5143500"/>
            </a:xfrm>
            <a:prstGeom prst="rect">
              <a:avLst/>
            </a:prstGeom>
            <a:noFill/>
            <a:ln>
              <a:noFill/>
            </a:ln>
          </p:spPr>
        </p:pic>
      </p:grpSp>
      <p:sp>
        <p:nvSpPr>
          <p:cNvPr id="147" name="Google Shape;147;p15"/>
          <p:cNvSpPr/>
          <p:nvPr/>
        </p:nvSpPr>
        <p:spPr>
          <a:xfrm>
            <a:off x="-75" y="-50"/>
            <a:ext cx="9144000" cy="5143500"/>
          </a:xfrm>
          <a:prstGeom prst="frame">
            <a:avLst>
              <a:gd name="adj1" fmla="val 332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txBox="1">
            <a:spLocks noGrp="1"/>
          </p:cNvSpPr>
          <p:nvPr>
            <p:ph type="title"/>
          </p:nvPr>
        </p:nvSpPr>
        <p:spPr>
          <a:xfrm>
            <a:off x="713225" y="3711150"/>
            <a:ext cx="2396400" cy="892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3"/>
                </a:solidFill>
                <a:latin typeface="Manrope"/>
                <a:ea typeface="Manrope"/>
                <a:cs typeface="Manrope"/>
                <a:sym typeface="Manrop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9" name="Google Shape;149;p15"/>
          <p:cNvSpPr txBox="1">
            <a:spLocks noGrp="1"/>
          </p:cNvSpPr>
          <p:nvPr>
            <p:ph type="subTitle" idx="1"/>
          </p:nvPr>
        </p:nvSpPr>
        <p:spPr>
          <a:xfrm>
            <a:off x="713225" y="539500"/>
            <a:ext cx="4678200" cy="24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700"/>
              <a:buNone/>
              <a:defRPr sz="3000"/>
            </a:lvl1pPr>
            <a:lvl2pPr lvl="1" rtl="0">
              <a:lnSpc>
                <a:spcPct val="100000"/>
              </a:lnSpc>
              <a:spcBef>
                <a:spcPts val="0"/>
              </a:spcBef>
              <a:spcAft>
                <a:spcPts val="0"/>
              </a:spcAft>
              <a:buSzPts val="2700"/>
              <a:buNone/>
              <a:defRPr sz="2700"/>
            </a:lvl2pPr>
            <a:lvl3pPr lvl="2" rtl="0">
              <a:lnSpc>
                <a:spcPct val="100000"/>
              </a:lnSpc>
              <a:spcBef>
                <a:spcPts val="1600"/>
              </a:spcBef>
              <a:spcAft>
                <a:spcPts val="0"/>
              </a:spcAft>
              <a:buSzPts val="2700"/>
              <a:buNone/>
              <a:defRPr sz="2700"/>
            </a:lvl3pPr>
            <a:lvl4pPr lvl="3" rtl="0">
              <a:lnSpc>
                <a:spcPct val="100000"/>
              </a:lnSpc>
              <a:spcBef>
                <a:spcPts val="1600"/>
              </a:spcBef>
              <a:spcAft>
                <a:spcPts val="0"/>
              </a:spcAft>
              <a:buSzPts val="2700"/>
              <a:buNone/>
              <a:defRPr sz="2700"/>
            </a:lvl4pPr>
            <a:lvl5pPr lvl="4" rtl="0">
              <a:lnSpc>
                <a:spcPct val="100000"/>
              </a:lnSpc>
              <a:spcBef>
                <a:spcPts val="1600"/>
              </a:spcBef>
              <a:spcAft>
                <a:spcPts val="0"/>
              </a:spcAft>
              <a:buSzPts val="2700"/>
              <a:buNone/>
              <a:defRPr sz="2700"/>
            </a:lvl5pPr>
            <a:lvl6pPr lvl="5" rtl="0">
              <a:lnSpc>
                <a:spcPct val="100000"/>
              </a:lnSpc>
              <a:spcBef>
                <a:spcPts val="1600"/>
              </a:spcBef>
              <a:spcAft>
                <a:spcPts val="0"/>
              </a:spcAft>
              <a:buSzPts val="2700"/>
              <a:buNone/>
              <a:defRPr sz="2700"/>
            </a:lvl6pPr>
            <a:lvl7pPr lvl="6" rtl="0">
              <a:lnSpc>
                <a:spcPct val="100000"/>
              </a:lnSpc>
              <a:spcBef>
                <a:spcPts val="1600"/>
              </a:spcBef>
              <a:spcAft>
                <a:spcPts val="0"/>
              </a:spcAft>
              <a:buSzPts val="2700"/>
              <a:buNone/>
              <a:defRPr sz="2700"/>
            </a:lvl7pPr>
            <a:lvl8pPr lvl="7" rtl="0">
              <a:lnSpc>
                <a:spcPct val="100000"/>
              </a:lnSpc>
              <a:spcBef>
                <a:spcPts val="1600"/>
              </a:spcBef>
              <a:spcAft>
                <a:spcPts val="0"/>
              </a:spcAft>
              <a:buSzPts val="2700"/>
              <a:buNone/>
              <a:defRPr sz="2700"/>
            </a:lvl8pPr>
            <a:lvl9pPr lvl="8" rtl="0">
              <a:lnSpc>
                <a:spcPct val="100000"/>
              </a:lnSpc>
              <a:spcBef>
                <a:spcPts val="1600"/>
              </a:spcBef>
              <a:spcAft>
                <a:spcPts val="1600"/>
              </a:spcAft>
              <a:buSzPts val="2700"/>
              <a:buNone/>
              <a:defRPr sz="27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dk2"/>
        </a:solidFill>
        <a:effectLst/>
      </p:bgPr>
    </p:bg>
    <p:spTree>
      <p:nvGrpSpPr>
        <p:cNvPr id="1" name="Shape 150"/>
        <p:cNvGrpSpPr/>
        <p:nvPr/>
      </p:nvGrpSpPr>
      <p:grpSpPr>
        <a:xfrm>
          <a:off x="0" y="0"/>
          <a:ext cx="0" cy="0"/>
          <a:chOff x="0" y="0"/>
          <a:chExt cx="0" cy="0"/>
        </a:xfrm>
      </p:grpSpPr>
      <p:sp>
        <p:nvSpPr>
          <p:cNvPr id="151" name="Google Shape;151;p16"/>
          <p:cNvSpPr/>
          <p:nvPr/>
        </p:nvSpPr>
        <p:spPr>
          <a:xfrm rot="4925403">
            <a:off x="6780642" y="877205"/>
            <a:ext cx="3516254" cy="1366084"/>
          </a:xfrm>
          <a:custGeom>
            <a:avLst/>
            <a:gdLst/>
            <a:ahLst/>
            <a:cxnLst/>
            <a:rect l="l" t="t" r="r" b="b"/>
            <a:pathLst>
              <a:path w="82717" h="32136" extrusionOk="0">
                <a:moveTo>
                  <a:pt x="371" y="0"/>
                </a:moveTo>
                <a:lnTo>
                  <a:pt x="0" y="32135"/>
                </a:lnTo>
                <a:cubicBezTo>
                  <a:pt x="7534" y="32082"/>
                  <a:pt x="15015" y="30455"/>
                  <a:pt x="20639" y="27626"/>
                </a:cubicBezTo>
                <a:cubicBezTo>
                  <a:pt x="27059" y="24424"/>
                  <a:pt x="30933" y="19879"/>
                  <a:pt x="37229" y="16590"/>
                </a:cubicBezTo>
                <a:cubicBezTo>
                  <a:pt x="43932" y="13106"/>
                  <a:pt x="52792" y="11319"/>
                  <a:pt x="61122" y="9232"/>
                </a:cubicBezTo>
                <a:cubicBezTo>
                  <a:pt x="69470" y="7145"/>
                  <a:pt x="78331" y="4510"/>
                  <a:pt x="827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6"/>
          <p:cNvGrpSpPr/>
          <p:nvPr/>
        </p:nvGrpSpPr>
        <p:grpSpPr>
          <a:xfrm>
            <a:off x="0" y="-275152"/>
            <a:ext cx="9144000" cy="5418653"/>
            <a:chOff x="0" y="-275152"/>
            <a:chExt cx="9144000" cy="5418653"/>
          </a:xfrm>
        </p:grpSpPr>
        <p:pic>
          <p:nvPicPr>
            <p:cNvPr id="153" name="Google Shape;153;p16"/>
            <p:cNvPicPr preferRelativeResize="0"/>
            <p:nvPr/>
          </p:nvPicPr>
          <p:blipFill rotWithShape="1">
            <a:blip r:embed="rId2">
              <a:alphaModFix/>
            </a:blip>
            <a:srcRect l="-5641"/>
            <a:stretch/>
          </p:blipFill>
          <p:spPr>
            <a:xfrm rot="5400000">
              <a:off x="-1185326" y="910174"/>
              <a:ext cx="5418653" cy="3048000"/>
            </a:xfrm>
            <a:prstGeom prst="rect">
              <a:avLst/>
            </a:prstGeom>
            <a:noFill/>
            <a:ln>
              <a:noFill/>
            </a:ln>
          </p:spPr>
        </p:pic>
        <p:pic>
          <p:nvPicPr>
            <p:cNvPr id="154" name="Google Shape;154;p16"/>
            <p:cNvPicPr preferRelativeResize="0"/>
            <p:nvPr/>
          </p:nvPicPr>
          <p:blipFill rotWithShape="1">
            <a:blip r:embed="rId2">
              <a:alphaModFix/>
            </a:blip>
            <a:srcRect l="5338"/>
            <a:stretch/>
          </p:blipFill>
          <p:spPr>
            <a:xfrm rot="-5400000" flipH="1">
              <a:off x="2007363" y="1054862"/>
              <a:ext cx="5129275" cy="3048000"/>
            </a:xfrm>
            <a:prstGeom prst="rect">
              <a:avLst/>
            </a:prstGeom>
            <a:noFill/>
            <a:ln>
              <a:noFill/>
            </a:ln>
          </p:spPr>
        </p:pic>
        <p:pic>
          <p:nvPicPr>
            <p:cNvPr id="155" name="Google Shape;155;p16"/>
            <p:cNvPicPr preferRelativeResize="0"/>
            <p:nvPr/>
          </p:nvPicPr>
          <p:blipFill rotWithShape="1">
            <a:blip r:embed="rId2">
              <a:alphaModFix/>
            </a:blip>
            <a:srcRect l="5864"/>
            <a:stretch/>
          </p:blipFill>
          <p:spPr>
            <a:xfrm rot="-5400000" flipH="1">
              <a:off x="5069575" y="1069075"/>
              <a:ext cx="5100850" cy="3048000"/>
            </a:xfrm>
            <a:prstGeom prst="rect">
              <a:avLst/>
            </a:prstGeom>
            <a:noFill/>
            <a:ln>
              <a:noFill/>
            </a:ln>
          </p:spPr>
        </p:pic>
      </p:grpSp>
      <p:grpSp>
        <p:nvGrpSpPr>
          <p:cNvPr id="156" name="Google Shape;156;p16"/>
          <p:cNvGrpSpPr/>
          <p:nvPr/>
        </p:nvGrpSpPr>
        <p:grpSpPr>
          <a:xfrm flipH="1">
            <a:off x="0" y="-275152"/>
            <a:ext cx="9144000" cy="5418653"/>
            <a:chOff x="0" y="-275152"/>
            <a:chExt cx="9144000" cy="5418653"/>
          </a:xfrm>
        </p:grpSpPr>
        <p:pic>
          <p:nvPicPr>
            <p:cNvPr id="157" name="Google Shape;157;p16"/>
            <p:cNvPicPr preferRelativeResize="0"/>
            <p:nvPr/>
          </p:nvPicPr>
          <p:blipFill rotWithShape="1">
            <a:blip r:embed="rId2">
              <a:alphaModFix/>
            </a:blip>
            <a:srcRect l="-5641"/>
            <a:stretch/>
          </p:blipFill>
          <p:spPr>
            <a:xfrm rot="5400000">
              <a:off x="-1185326" y="910174"/>
              <a:ext cx="5418653" cy="3048000"/>
            </a:xfrm>
            <a:prstGeom prst="rect">
              <a:avLst/>
            </a:prstGeom>
            <a:noFill/>
            <a:ln>
              <a:noFill/>
            </a:ln>
          </p:spPr>
        </p:pic>
        <p:pic>
          <p:nvPicPr>
            <p:cNvPr id="158" name="Google Shape;158;p16"/>
            <p:cNvPicPr preferRelativeResize="0"/>
            <p:nvPr/>
          </p:nvPicPr>
          <p:blipFill rotWithShape="1">
            <a:blip r:embed="rId2">
              <a:alphaModFix/>
            </a:blip>
            <a:srcRect l="5338"/>
            <a:stretch/>
          </p:blipFill>
          <p:spPr>
            <a:xfrm rot="-5400000" flipH="1">
              <a:off x="2007363" y="1054862"/>
              <a:ext cx="5129275" cy="3048000"/>
            </a:xfrm>
            <a:prstGeom prst="rect">
              <a:avLst/>
            </a:prstGeom>
            <a:noFill/>
            <a:ln>
              <a:noFill/>
            </a:ln>
          </p:spPr>
        </p:pic>
        <p:pic>
          <p:nvPicPr>
            <p:cNvPr id="159" name="Google Shape;159;p16"/>
            <p:cNvPicPr preferRelativeResize="0"/>
            <p:nvPr/>
          </p:nvPicPr>
          <p:blipFill rotWithShape="1">
            <a:blip r:embed="rId2">
              <a:alphaModFix/>
            </a:blip>
            <a:srcRect l="5864"/>
            <a:stretch/>
          </p:blipFill>
          <p:spPr>
            <a:xfrm rot="-5400000" flipH="1">
              <a:off x="5069575" y="1069075"/>
              <a:ext cx="5100850" cy="3048000"/>
            </a:xfrm>
            <a:prstGeom prst="rect">
              <a:avLst/>
            </a:prstGeom>
            <a:noFill/>
            <a:ln>
              <a:noFill/>
            </a:ln>
          </p:spPr>
        </p:pic>
      </p:grpSp>
      <p:sp>
        <p:nvSpPr>
          <p:cNvPr id="160" name="Google Shape;160;p16"/>
          <p:cNvSpPr/>
          <p:nvPr/>
        </p:nvSpPr>
        <p:spPr>
          <a:xfrm>
            <a:off x="-75" y="-50"/>
            <a:ext cx="9144000" cy="5143500"/>
          </a:xfrm>
          <a:prstGeom prst="frame">
            <a:avLst>
              <a:gd name="adj1" fmla="val 332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txBox="1">
            <a:spLocks noGrp="1"/>
          </p:cNvSpPr>
          <p:nvPr>
            <p:ph type="ctrTitle"/>
          </p:nvPr>
        </p:nvSpPr>
        <p:spPr>
          <a:xfrm>
            <a:off x="713225" y="539500"/>
            <a:ext cx="7717500" cy="763500"/>
          </a:xfrm>
          <a:prstGeom prst="rect">
            <a:avLst/>
          </a:prstGeom>
        </p:spPr>
        <p:txBody>
          <a:bodyPr spcFirstLastPara="1" wrap="square" lIns="91425" tIns="91425" rIns="91425" bIns="91425" anchor="t" anchorCtr="0">
            <a:noAutofit/>
          </a:bodyPr>
          <a:lstStyle>
            <a:lvl1pPr lvl="0" rtl="0">
              <a:lnSpc>
                <a:spcPct val="95000"/>
              </a:lnSpc>
              <a:spcBef>
                <a:spcPts val="0"/>
              </a:spcBef>
              <a:spcAft>
                <a:spcPts val="0"/>
              </a:spcAft>
              <a:buClr>
                <a:srgbClr val="191919"/>
              </a:buClr>
              <a:buSzPts val="5200"/>
              <a:buNone/>
              <a:defRPr sz="4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62" name="Google Shape;162;p16"/>
          <p:cNvSpPr txBox="1">
            <a:spLocks noGrp="1"/>
          </p:cNvSpPr>
          <p:nvPr>
            <p:ph type="subTitle" idx="1"/>
          </p:nvPr>
        </p:nvSpPr>
        <p:spPr>
          <a:xfrm>
            <a:off x="4572000" y="1525372"/>
            <a:ext cx="3671100" cy="290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63" name="Google Shape;163;p16"/>
          <p:cNvSpPr txBox="1">
            <a:spLocks noGrp="1"/>
          </p:cNvSpPr>
          <p:nvPr>
            <p:ph type="subTitle" idx="2"/>
          </p:nvPr>
        </p:nvSpPr>
        <p:spPr>
          <a:xfrm>
            <a:off x="713225" y="1525372"/>
            <a:ext cx="3671100" cy="290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73"/>
        <p:cNvGrpSpPr/>
        <p:nvPr/>
      </p:nvGrpSpPr>
      <p:grpSpPr>
        <a:xfrm>
          <a:off x="0" y="0"/>
          <a:ext cx="0" cy="0"/>
          <a:chOff x="0" y="0"/>
          <a:chExt cx="0" cy="0"/>
        </a:xfrm>
      </p:grpSpPr>
      <p:sp>
        <p:nvSpPr>
          <p:cNvPr id="174" name="Google Shape;174;p18"/>
          <p:cNvSpPr/>
          <p:nvPr/>
        </p:nvSpPr>
        <p:spPr>
          <a:xfrm rot="10800000">
            <a:off x="2686949" y="2599833"/>
            <a:ext cx="6454201" cy="2507492"/>
          </a:xfrm>
          <a:custGeom>
            <a:avLst/>
            <a:gdLst/>
            <a:ahLst/>
            <a:cxnLst/>
            <a:rect l="l" t="t" r="r" b="b"/>
            <a:pathLst>
              <a:path w="82717" h="32136" extrusionOk="0">
                <a:moveTo>
                  <a:pt x="371" y="0"/>
                </a:moveTo>
                <a:lnTo>
                  <a:pt x="0" y="32135"/>
                </a:lnTo>
                <a:cubicBezTo>
                  <a:pt x="7534" y="32082"/>
                  <a:pt x="15015" y="30455"/>
                  <a:pt x="20639" y="27626"/>
                </a:cubicBezTo>
                <a:cubicBezTo>
                  <a:pt x="27059" y="24424"/>
                  <a:pt x="30933" y="19879"/>
                  <a:pt x="37229" y="16590"/>
                </a:cubicBezTo>
                <a:cubicBezTo>
                  <a:pt x="43932" y="13106"/>
                  <a:pt x="52792" y="11319"/>
                  <a:pt x="61122" y="9232"/>
                </a:cubicBezTo>
                <a:cubicBezTo>
                  <a:pt x="69470" y="7145"/>
                  <a:pt x="78331" y="4510"/>
                  <a:pt x="82717" y="0"/>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18"/>
          <p:cNvGrpSpPr/>
          <p:nvPr/>
        </p:nvGrpSpPr>
        <p:grpSpPr>
          <a:xfrm>
            <a:off x="0" y="0"/>
            <a:ext cx="9144000" cy="5143500"/>
            <a:chOff x="0" y="0"/>
            <a:chExt cx="9144000" cy="5143500"/>
          </a:xfrm>
        </p:grpSpPr>
        <p:pic>
          <p:nvPicPr>
            <p:cNvPr id="176" name="Google Shape;176;p18"/>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77" name="Google Shape;177;p18"/>
            <p:cNvPicPr preferRelativeResize="0"/>
            <p:nvPr/>
          </p:nvPicPr>
          <p:blipFill>
            <a:blip r:embed="rId2">
              <a:alphaModFix/>
            </a:blip>
            <a:stretch>
              <a:fillRect/>
            </a:stretch>
          </p:blipFill>
          <p:spPr>
            <a:xfrm rot="10800000" flipH="1">
              <a:off x="0" y="0"/>
              <a:ext cx="9144000" cy="5143500"/>
            </a:xfrm>
            <a:prstGeom prst="rect">
              <a:avLst/>
            </a:prstGeom>
            <a:noFill/>
            <a:ln>
              <a:noFill/>
            </a:ln>
          </p:spPr>
        </p:pic>
      </p:grpSp>
      <p:sp>
        <p:nvSpPr>
          <p:cNvPr id="178" name="Google Shape;178;p18"/>
          <p:cNvSpPr/>
          <p:nvPr/>
        </p:nvSpPr>
        <p:spPr>
          <a:xfrm>
            <a:off x="-75" y="-50"/>
            <a:ext cx="9144000" cy="5143500"/>
          </a:xfrm>
          <a:prstGeom prst="frame">
            <a:avLst>
              <a:gd name="adj1" fmla="val 332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2">
  <p:cSld name="CUSTOM_1">
    <p:bg>
      <p:bgPr>
        <a:solidFill>
          <a:schemeClr val="dk2"/>
        </a:solidFill>
        <a:effectLst/>
      </p:bgPr>
    </p:bg>
    <p:spTree>
      <p:nvGrpSpPr>
        <p:cNvPr id="1" name="Shape 179"/>
        <p:cNvGrpSpPr/>
        <p:nvPr/>
      </p:nvGrpSpPr>
      <p:grpSpPr>
        <a:xfrm>
          <a:off x="0" y="0"/>
          <a:ext cx="0" cy="0"/>
          <a:chOff x="0" y="0"/>
          <a:chExt cx="0" cy="0"/>
        </a:xfrm>
      </p:grpSpPr>
      <p:sp>
        <p:nvSpPr>
          <p:cNvPr id="180" name="Google Shape;180;p19"/>
          <p:cNvSpPr/>
          <p:nvPr/>
        </p:nvSpPr>
        <p:spPr>
          <a:xfrm rot="-9521848" flipH="1">
            <a:off x="6569328" y="-429044"/>
            <a:ext cx="3552370" cy="1749612"/>
          </a:xfrm>
          <a:custGeom>
            <a:avLst/>
            <a:gdLst/>
            <a:ahLst/>
            <a:cxnLst/>
            <a:rect l="l" t="t" r="r" b="b"/>
            <a:pathLst>
              <a:path w="98122" h="48327" extrusionOk="0">
                <a:moveTo>
                  <a:pt x="80831" y="0"/>
                </a:moveTo>
                <a:cubicBezTo>
                  <a:pt x="77071" y="0"/>
                  <a:pt x="73202" y="1509"/>
                  <a:pt x="69825" y="3263"/>
                </a:cubicBezTo>
                <a:cubicBezTo>
                  <a:pt x="65297" y="5616"/>
                  <a:pt x="60840" y="8498"/>
                  <a:pt x="55694" y="9029"/>
                </a:cubicBezTo>
                <a:cubicBezTo>
                  <a:pt x="55102" y="9089"/>
                  <a:pt x="54514" y="9116"/>
                  <a:pt x="53929" y="9116"/>
                </a:cubicBezTo>
                <a:cubicBezTo>
                  <a:pt x="46576" y="9116"/>
                  <a:pt x="39658" y="4749"/>
                  <a:pt x="32202" y="4749"/>
                </a:cubicBezTo>
                <a:cubicBezTo>
                  <a:pt x="32174" y="4749"/>
                  <a:pt x="32146" y="4749"/>
                  <a:pt x="32118" y="4749"/>
                </a:cubicBezTo>
                <a:cubicBezTo>
                  <a:pt x="23983" y="4802"/>
                  <a:pt x="17103" y="9931"/>
                  <a:pt x="10029" y="13680"/>
                </a:cubicBezTo>
                <a:cubicBezTo>
                  <a:pt x="6669" y="15467"/>
                  <a:pt x="3379" y="16581"/>
                  <a:pt x="1" y="17341"/>
                </a:cubicBezTo>
                <a:lnTo>
                  <a:pt x="2053" y="48327"/>
                </a:lnTo>
                <a:lnTo>
                  <a:pt x="97963" y="41995"/>
                </a:lnTo>
                <a:lnTo>
                  <a:pt x="96212" y="15484"/>
                </a:lnTo>
                <a:cubicBezTo>
                  <a:pt x="96849" y="15431"/>
                  <a:pt x="97485" y="15307"/>
                  <a:pt x="98122" y="15201"/>
                </a:cubicBezTo>
                <a:cubicBezTo>
                  <a:pt x="96495" y="12336"/>
                  <a:pt x="94656" y="9577"/>
                  <a:pt x="92586" y="6960"/>
                </a:cubicBezTo>
                <a:cubicBezTo>
                  <a:pt x="90482" y="4307"/>
                  <a:pt x="88006" y="1689"/>
                  <a:pt x="84610" y="575"/>
                </a:cubicBezTo>
                <a:cubicBezTo>
                  <a:pt x="83379" y="175"/>
                  <a:pt x="82111" y="0"/>
                  <a:pt x="80831" y="0"/>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19"/>
          <p:cNvGrpSpPr/>
          <p:nvPr/>
        </p:nvGrpSpPr>
        <p:grpSpPr>
          <a:xfrm>
            <a:off x="0" y="-275152"/>
            <a:ext cx="9144000" cy="5418653"/>
            <a:chOff x="0" y="-275152"/>
            <a:chExt cx="9144000" cy="5418653"/>
          </a:xfrm>
        </p:grpSpPr>
        <p:pic>
          <p:nvPicPr>
            <p:cNvPr id="182" name="Google Shape;182;p19"/>
            <p:cNvPicPr preferRelativeResize="0"/>
            <p:nvPr/>
          </p:nvPicPr>
          <p:blipFill rotWithShape="1">
            <a:blip r:embed="rId2">
              <a:alphaModFix/>
            </a:blip>
            <a:srcRect l="-5641"/>
            <a:stretch/>
          </p:blipFill>
          <p:spPr>
            <a:xfrm rot="5400000">
              <a:off x="-1185326" y="910174"/>
              <a:ext cx="5418653" cy="3048000"/>
            </a:xfrm>
            <a:prstGeom prst="rect">
              <a:avLst/>
            </a:prstGeom>
            <a:noFill/>
            <a:ln>
              <a:noFill/>
            </a:ln>
          </p:spPr>
        </p:pic>
        <p:pic>
          <p:nvPicPr>
            <p:cNvPr id="183" name="Google Shape;183;p19"/>
            <p:cNvPicPr preferRelativeResize="0"/>
            <p:nvPr/>
          </p:nvPicPr>
          <p:blipFill rotWithShape="1">
            <a:blip r:embed="rId2">
              <a:alphaModFix/>
            </a:blip>
            <a:srcRect l="5338"/>
            <a:stretch/>
          </p:blipFill>
          <p:spPr>
            <a:xfrm rot="-5400000" flipH="1">
              <a:off x="2007363" y="1054862"/>
              <a:ext cx="5129275" cy="3048000"/>
            </a:xfrm>
            <a:prstGeom prst="rect">
              <a:avLst/>
            </a:prstGeom>
            <a:noFill/>
            <a:ln>
              <a:noFill/>
            </a:ln>
          </p:spPr>
        </p:pic>
        <p:pic>
          <p:nvPicPr>
            <p:cNvPr id="184" name="Google Shape;184;p19"/>
            <p:cNvPicPr preferRelativeResize="0"/>
            <p:nvPr/>
          </p:nvPicPr>
          <p:blipFill rotWithShape="1">
            <a:blip r:embed="rId2">
              <a:alphaModFix/>
            </a:blip>
            <a:srcRect l="5864"/>
            <a:stretch/>
          </p:blipFill>
          <p:spPr>
            <a:xfrm rot="-5400000" flipH="1">
              <a:off x="5069575" y="1069075"/>
              <a:ext cx="5100850" cy="3048000"/>
            </a:xfrm>
            <a:prstGeom prst="rect">
              <a:avLst/>
            </a:prstGeom>
            <a:noFill/>
            <a:ln>
              <a:noFill/>
            </a:ln>
          </p:spPr>
        </p:pic>
      </p:grpSp>
      <p:grpSp>
        <p:nvGrpSpPr>
          <p:cNvPr id="185" name="Google Shape;185;p19"/>
          <p:cNvGrpSpPr/>
          <p:nvPr/>
        </p:nvGrpSpPr>
        <p:grpSpPr>
          <a:xfrm>
            <a:off x="0" y="-275152"/>
            <a:ext cx="9144000" cy="5418653"/>
            <a:chOff x="0" y="-275152"/>
            <a:chExt cx="9144000" cy="5418653"/>
          </a:xfrm>
        </p:grpSpPr>
        <p:pic>
          <p:nvPicPr>
            <p:cNvPr id="186" name="Google Shape;186;p19"/>
            <p:cNvPicPr preferRelativeResize="0"/>
            <p:nvPr/>
          </p:nvPicPr>
          <p:blipFill rotWithShape="1">
            <a:blip r:embed="rId2">
              <a:alphaModFix/>
            </a:blip>
            <a:srcRect l="-5641"/>
            <a:stretch/>
          </p:blipFill>
          <p:spPr>
            <a:xfrm rot="5400000">
              <a:off x="-1185326" y="910174"/>
              <a:ext cx="5418653" cy="3048000"/>
            </a:xfrm>
            <a:prstGeom prst="rect">
              <a:avLst/>
            </a:prstGeom>
            <a:noFill/>
            <a:ln>
              <a:noFill/>
            </a:ln>
          </p:spPr>
        </p:pic>
        <p:pic>
          <p:nvPicPr>
            <p:cNvPr id="187" name="Google Shape;187;p19"/>
            <p:cNvPicPr preferRelativeResize="0"/>
            <p:nvPr/>
          </p:nvPicPr>
          <p:blipFill rotWithShape="1">
            <a:blip r:embed="rId2">
              <a:alphaModFix/>
            </a:blip>
            <a:srcRect l="5338"/>
            <a:stretch/>
          </p:blipFill>
          <p:spPr>
            <a:xfrm rot="-5400000" flipH="1">
              <a:off x="2007363" y="1054862"/>
              <a:ext cx="5129275" cy="3048000"/>
            </a:xfrm>
            <a:prstGeom prst="rect">
              <a:avLst/>
            </a:prstGeom>
            <a:noFill/>
            <a:ln>
              <a:noFill/>
            </a:ln>
          </p:spPr>
        </p:pic>
        <p:pic>
          <p:nvPicPr>
            <p:cNvPr id="188" name="Google Shape;188;p19"/>
            <p:cNvPicPr preferRelativeResize="0"/>
            <p:nvPr/>
          </p:nvPicPr>
          <p:blipFill rotWithShape="1">
            <a:blip r:embed="rId2">
              <a:alphaModFix/>
            </a:blip>
            <a:srcRect l="5864"/>
            <a:stretch/>
          </p:blipFill>
          <p:spPr>
            <a:xfrm rot="-5400000" flipH="1">
              <a:off x="5069575" y="1069075"/>
              <a:ext cx="5100850" cy="3048000"/>
            </a:xfrm>
            <a:prstGeom prst="rect">
              <a:avLst/>
            </a:prstGeom>
            <a:noFill/>
            <a:ln>
              <a:noFill/>
            </a:ln>
          </p:spPr>
        </p:pic>
      </p:grpSp>
      <p:sp>
        <p:nvSpPr>
          <p:cNvPr id="189" name="Google Shape;189;p19"/>
          <p:cNvSpPr/>
          <p:nvPr/>
        </p:nvSpPr>
        <p:spPr>
          <a:xfrm>
            <a:off x="-75" y="-50"/>
            <a:ext cx="9144000" cy="5143500"/>
          </a:xfrm>
          <a:prstGeom prst="frame">
            <a:avLst>
              <a:gd name="adj1" fmla="val 332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rot="-3419439" flipH="1">
            <a:off x="4219949" y="453525"/>
            <a:ext cx="8601366" cy="4236341"/>
          </a:xfrm>
          <a:custGeom>
            <a:avLst/>
            <a:gdLst/>
            <a:ahLst/>
            <a:cxnLst/>
            <a:rect l="l" t="t" r="r" b="b"/>
            <a:pathLst>
              <a:path w="98122" h="48327" extrusionOk="0">
                <a:moveTo>
                  <a:pt x="80831" y="0"/>
                </a:moveTo>
                <a:cubicBezTo>
                  <a:pt x="77071" y="0"/>
                  <a:pt x="73202" y="1509"/>
                  <a:pt x="69825" y="3263"/>
                </a:cubicBezTo>
                <a:cubicBezTo>
                  <a:pt x="65297" y="5616"/>
                  <a:pt x="60840" y="8498"/>
                  <a:pt x="55694" y="9029"/>
                </a:cubicBezTo>
                <a:cubicBezTo>
                  <a:pt x="55102" y="9089"/>
                  <a:pt x="54514" y="9116"/>
                  <a:pt x="53929" y="9116"/>
                </a:cubicBezTo>
                <a:cubicBezTo>
                  <a:pt x="46576" y="9116"/>
                  <a:pt x="39658" y="4749"/>
                  <a:pt x="32202" y="4749"/>
                </a:cubicBezTo>
                <a:cubicBezTo>
                  <a:pt x="32174" y="4749"/>
                  <a:pt x="32146" y="4749"/>
                  <a:pt x="32118" y="4749"/>
                </a:cubicBezTo>
                <a:cubicBezTo>
                  <a:pt x="23983" y="4802"/>
                  <a:pt x="17103" y="9931"/>
                  <a:pt x="10029" y="13680"/>
                </a:cubicBezTo>
                <a:cubicBezTo>
                  <a:pt x="6669" y="15467"/>
                  <a:pt x="3379" y="16581"/>
                  <a:pt x="1" y="17341"/>
                </a:cubicBezTo>
                <a:lnTo>
                  <a:pt x="2053" y="48327"/>
                </a:lnTo>
                <a:lnTo>
                  <a:pt x="97963" y="41995"/>
                </a:lnTo>
                <a:lnTo>
                  <a:pt x="96212" y="15484"/>
                </a:lnTo>
                <a:cubicBezTo>
                  <a:pt x="96849" y="15431"/>
                  <a:pt x="97485" y="15307"/>
                  <a:pt x="98122" y="15201"/>
                </a:cubicBezTo>
                <a:cubicBezTo>
                  <a:pt x="96495" y="12336"/>
                  <a:pt x="94656" y="9577"/>
                  <a:pt x="92586" y="6960"/>
                </a:cubicBezTo>
                <a:cubicBezTo>
                  <a:pt x="90482" y="4307"/>
                  <a:pt x="88006" y="1689"/>
                  <a:pt x="84610" y="575"/>
                </a:cubicBezTo>
                <a:cubicBezTo>
                  <a:pt x="83379" y="175"/>
                  <a:pt x="82111" y="0"/>
                  <a:pt x="80831" y="0"/>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rot="10800000" flipH="1">
            <a:off x="3" y="0"/>
            <a:ext cx="9144000" cy="5143473"/>
            <a:chOff x="3" y="0"/>
            <a:chExt cx="9144000" cy="5143473"/>
          </a:xfrm>
        </p:grpSpPr>
        <p:pic>
          <p:nvPicPr>
            <p:cNvPr id="19" name="Google Shape;19;p3"/>
            <p:cNvPicPr preferRelativeResize="0"/>
            <p:nvPr/>
          </p:nvPicPr>
          <p:blipFill>
            <a:blip r:embed="rId2">
              <a:alphaModFix/>
            </a:blip>
            <a:stretch>
              <a:fillRect/>
            </a:stretch>
          </p:blipFill>
          <p:spPr>
            <a:xfrm>
              <a:off x="3" y="0"/>
              <a:ext cx="9144000" cy="5143473"/>
            </a:xfrm>
            <a:prstGeom prst="rect">
              <a:avLst/>
            </a:prstGeom>
            <a:noFill/>
            <a:ln>
              <a:noFill/>
            </a:ln>
          </p:spPr>
        </p:pic>
        <p:pic>
          <p:nvPicPr>
            <p:cNvPr id="20" name="Google Shape;20;p3"/>
            <p:cNvPicPr preferRelativeResize="0"/>
            <p:nvPr/>
          </p:nvPicPr>
          <p:blipFill>
            <a:blip r:embed="rId2">
              <a:alphaModFix/>
            </a:blip>
            <a:stretch>
              <a:fillRect/>
            </a:stretch>
          </p:blipFill>
          <p:spPr>
            <a:xfrm>
              <a:off x="3" y="0"/>
              <a:ext cx="9144000" cy="5143473"/>
            </a:xfrm>
            <a:prstGeom prst="rect">
              <a:avLst/>
            </a:prstGeom>
            <a:noFill/>
            <a:ln>
              <a:noFill/>
            </a:ln>
          </p:spPr>
        </p:pic>
      </p:grpSp>
      <p:sp>
        <p:nvSpPr>
          <p:cNvPr id="21" name="Google Shape;21;p3"/>
          <p:cNvSpPr/>
          <p:nvPr/>
        </p:nvSpPr>
        <p:spPr>
          <a:xfrm>
            <a:off x="-75" y="-50"/>
            <a:ext cx="9144000" cy="5143500"/>
          </a:xfrm>
          <a:prstGeom prst="frame">
            <a:avLst>
              <a:gd name="adj1" fmla="val 332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ctrTitle"/>
          </p:nvPr>
        </p:nvSpPr>
        <p:spPr>
          <a:xfrm>
            <a:off x="713225" y="1336371"/>
            <a:ext cx="4539600" cy="172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91919"/>
              </a:buClr>
              <a:buSzPts val="5200"/>
              <a:buNone/>
              <a:defRPr sz="55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23" name="Google Shape;23;p3"/>
          <p:cNvSpPr txBox="1">
            <a:spLocks noGrp="1"/>
          </p:cNvSpPr>
          <p:nvPr>
            <p:ph type="subTitle" idx="1"/>
          </p:nvPr>
        </p:nvSpPr>
        <p:spPr>
          <a:xfrm>
            <a:off x="713225" y="3965250"/>
            <a:ext cx="2648400" cy="63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600">
                <a:solidFill>
                  <a:schemeClr val="dk1"/>
                </a:solidFill>
                <a:latin typeface="Manrope Medium"/>
                <a:ea typeface="Manrope Medium"/>
                <a:cs typeface="Manrope Medium"/>
                <a:sym typeface="Manrope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4" name="Google Shape;24;p3"/>
          <p:cNvSpPr txBox="1">
            <a:spLocks noGrp="1"/>
          </p:cNvSpPr>
          <p:nvPr>
            <p:ph type="title" idx="2" hasCustomPrompt="1"/>
          </p:nvPr>
        </p:nvSpPr>
        <p:spPr>
          <a:xfrm>
            <a:off x="713225" y="539500"/>
            <a:ext cx="1885800" cy="765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38"/>
        <p:cNvGrpSpPr/>
        <p:nvPr/>
      </p:nvGrpSpPr>
      <p:grpSpPr>
        <a:xfrm>
          <a:off x="0" y="0"/>
          <a:ext cx="0" cy="0"/>
          <a:chOff x="0" y="0"/>
          <a:chExt cx="0" cy="0"/>
        </a:xfrm>
      </p:grpSpPr>
      <p:sp>
        <p:nvSpPr>
          <p:cNvPr id="39" name="Google Shape;39;p5"/>
          <p:cNvSpPr/>
          <p:nvPr/>
        </p:nvSpPr>
        <p:spPr>
          <a:xfrm rot="-7183603">
            <a:off x="7090419" y="46427"/>
            <a:ext cx="3552458" cy="1749655"/>
          </a:xfrm>
          <a:custGeom>
            <a:avLst/>
            <a:gdLst/>
            <a:ahLst/>
            <a:cxnLst/>
            <a:rect l="l" t="t" r="r" b="b"/>
            <a:pathLst>
              <a:path w="98122" h="48327" extrusionOk="0">
                <a:moveTo>
                  <a:pt x="80831" y="0"/>
                </a:moveTo>
                <a:cubicBezTo>
                  <a:pt x="77071" y="0"/>
                  <a:pt x="73202" y="1509"/>
                  <a:pt x="69825" y="3263"/>
                </a:cubicBezTo>
                <a:cubicBezTo>
                  <a:pt x="65297" y="5616"/>
                  <a:pt x="60840" y="8498"/>
                  <a:pt x="55694" y="9029"/>
                </a:cubicBezTo>
                <a:cubicBezTo>
                  <a:pt x="55102" y="9089"/>
                  <a:pt x="54514" y="9116"/>
                  <a:pt x="53929" y="9116"/>
                </a:cubicBezTo>
                <a:cubicBezTo>
                  <a:pt x="46576" y="9116"/>
                  <a:pt x="39658" y="4749"/>
                  <a:pt x="32202" y="4749"/>
                </a:cubicBezTo>
                <a:cubicBezTo>
                  <a:pt x="32174" y="4749"/>
                  <a:pt x="32146" y="4749"/>
                  <a:pt x="32118" y="4749"/>
                </a:cubicBezTo>
                <a:cubicBezTo>
                  <a:pt x="23983" y="4802"/>
                  <a:pt x="17103" y="9931"/>
                  <a:pt x="10029" y="13680"/>
                </a:cubicBezTo>
                <a:cubicBezTo>
                  <a:pt x="6669" y="15467"/>
                  <a:pt x="3379" y="16581"/>
                  <a:pt x="1" y="17341"/>
                </a:cubicBezTo>
                <a:lnTo>
                  <a:pt x="2053" y="48327"/>
                </a:lnTo>
                <a:lnTo>
                  <a:pt x="97963" y="41995"/>
                </a:lnTo>
                <a:lnTo>
                  <a:pt x="96212" y="15484"/>
                </a:lnTo>
                <a:cubicBezTo>
                  <a:pt x="96849" y="15431"/>
                  <a:pt x="97485" y="15307"/>
                  <a:pt x="98122" y="15201"/>
                </a:cubicBezTo>
                <a:cubicBezTo>
                  <a:pt x="96495" y="12336"/>
                  <a:pt x="94656" y="9577"/>
                  <a:pt x="92586" y="6960"/>
                </a:cubicBezTo>
                <a:cubicBezTo>
                  <a:pt x="90482" y="4307"/>
                  <a:pt x="88006" y="1689"/>
                  <a:pt x="84610" y="575"/>
                </a:cubicBezTo>
                <a:cubicBezTo>
                  <a:pt x="83379" y="175"/>
                  <a:pt x="82111" y="0"/>
                  <a:pt x="80831" y="0"/>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5"/>
          <p:cNvGrpSpPr/>
          <p:nvPr/>
        </p:nvGrpSpPr>
        <p:grpSpPr>
          <a:xfrm>
            <a:off x="0" y="-275152"/>
            <a:ext cx="9144000" cy="5418653"/>
            <a:chOff x="0" y="-275152"/>
            <a:chExt cx="9144000" cy="5418653"/>
          </a:xfrm>
        </p:grpSpPr>
        <p:pic>
          <p:nvPicPr>
            <p:cNvPr id="41" name="Google Shape;41;p5"/>
            <p:cNvPicPr preferRelativeResize="0"/>
            <p:nvPr/>
          </p:nvPicPr>
          <p:blipFill rotWithShape="1">
            <a:blip r:embed="rId2">
              <a:alphaModFix/>
            </a:blip>
            <a:srcRect l="-5641"/>
            <a:stretch/>
          </p:blipFill>
          <p:spPr>
            <a:xfrm rot="5400000">
              <a:off x="-1185326" y="910174"/>
              <a:ext cx="5418653" cy="3048000"/>
            </a:xfrm>
            <a:prstGeom prst="rect">
              <a:avLst/>
            </a:prstGeom>
            <a:noFill/>
            <a:ln>
              <a:noFill/>
            </a:ln>
          </p:spPr>
        </p:pic>
        <p:pic>
          <p:nvPicPr>
            <p:cNvPr id="42" name="Google Shape;42;p5"/>
            <p:cNvPicPr preferRelativeResize="0"/>
            <p:nvPr/>
          </p:nvPicPr>
          <p:blipFill rotWithShape="1">
            <a:blip r:embed="rId2">
              <a:alphaModFix/>
            </a:blip>
            <a:srcRect l="5338"/>
            <a:stretch/>
          </p:blipFill>
          <p:spPr>
            <a:xfrm rot="-5400000" flipH="1">
              <a:off x="2007363" y="1054862"/>
              <a:ext cx="5129275" cy="3048000"/>
            </a:xfrm>
            <a:prstGeom prst="rect">
              <a:avLst/>
            </a:prstGeom>
            <a:noFill/>
            <a:ln>
              <a:noFill/>
            </a:ln>
          </p:spPr>
        </p:pic>
        <p:pic>
          <p:nvPicPr>
            <p:cNvPr id="43" name="Google Shape;43;p5"/>
            <p:cNvPicPr preferRelativeResize="0"/>
            <p:nvPr/>
          </p:nvPicPr>
          <p:blipFill rotWithShape="1">
            <a:blip r:embed="rId2">
              <a:alphaModFix/>
            </a:blip>
            <a:srcRect l="5864"/>
            <a:stretch/>
          </p:blipFill>
          <p:spPr>
            <a:xfrm rot="-5400000" flipH="1">
              <a:off x="5069575" y="1069075"/>
              <a:ext cx="5100850" cy="3048000"/>
            </a:xfrm>
            <a:prstGeom prst="rect">
              <a:avLst/>
            </a:prstGeom>
            <a:noFill/>
            <a:ln>
              <a:noFill/>
            </a:ln>
          </p:spPr>
        </p:pic>
      </p:grpSp>
      <p:grpSp>
        <p:nvGrpSpPr>
          <p:cNvPr id="44" name="Google Shape;44;p5"/>
          <p:cNvGrpSpPr/>
          <p:nvPr/>
        </p:nvGrpSpPr>
        <p:grpSpPr>
          <a:xfrm>
            <a:off x="0" y="-275152"/>
            <a:ext cx="9144000" cy="5418653"/>
            <a:chOff x="0" y="-275152"/>
            <a:chExt cx="9144000" cy="5418653"/>
          </a:xfrm>
        </p:grpSpPr>
        <p:pic>
          <p:nvPicPr>
            <p:cNvPr id="45" name="Google Shape;45;p5"/>
            <p:cNvPicPr preferRelativeResize="0"/>
            <p:nvPr/>
          </p:nvPicPr>
          <p:blipFill rotWithShape="1">
            <a:blip r:embed="rId2">
              <a:alphaModFix/>
            </a:blip>
            <a:srcRect l="-5641"/>
            <a:stretch/>
          </p:blipFill>
          <p:spPr>
            <a:xfrm rot="5400000">
              <a:off x="-1185326" y="910174"/>
              <a:ext cx="5418653" cy="3048000"/>
            </a:xfrm>
            <a:prstGeom prst="rect">
              <a:avLst/>
            </a:prstGeom>
            <a:noFill/>
            <a:ln>
              <a:noFill/>
            </a:ln>
          </p:spPr>
        </p:pic>
        <p:pic>
          <p:nvPicPr>
            <p:cNvPr id="46" name="Google Shape;46;p5"/>
            <p:cNvPicPr preferRelativeResize="0"/>
            <p:nvPr/>
          </p:nvPicPr>
          <p:blipFill rotWithShape="1">
            <a:blip r:embed="rId2">
              <a:alphaModFix/>
            </a:blip>
            <a:srcRect l="5338"/>
            <a:stretch/>
          </p:blipFill>
          <p:spPr>
            <a:xfrm rot="-5400000" flipH="1">
              <a:off x="2007363" y="1054862"/>
              <a:ext cx="5129275" cy="3048000"/>
            </a:xfrm>
            <a:prstGeom prst="rect">
              <a:avLst/>
            </a:prstGeom>
            <a:noFill/>
            <a:ln>
              <a:noFill/>
            </a:ln>
          </p:spPr>
        </p:pic>
        <p:pic>
          <p:nvPicPr>
            <p:cNvPr id="47" name="Google Shape;47;p5"/>
            <p:cNvPicPr preferRelativeResize="0"/>
            <p:nvPr/>
          </p:nvPicPr>
          <p:blipFill rotWithShape="1">
            <a:blip r:embed="rId2">
              <a:alphaModFix/>
            </a:blip>
            <a:srcRect l="5864"/>
            <a:stretch/>
          </p:blipFill>
          <p:spPr>
            <a:xfrm rot="-5400000" flipH="1">
              <a:off x="5069575" y="1069075"/>
              <a:ext cx="5100850" cy="3048000"/>
            </a:xfrm>
            <a:prstGeom prst="rect">
              <a:avLst/>
            </a:prstGeom>
            <a:noFill/>
            <a:ln>
              <a:noFill/>
            </a:ln>
          </p:spPr>
        </p:pic>
      </p:grpSp>
      <p:sp>
        <p:nvSpPr>
          <p:cNvPr id="48" name="Google Shape;48;p5"/>
          <p:cNvSpPr/>
          <p:nvPr/>
        </p:nvSpPr>
        <p:spPr>
          <a:xfrm>
            <a:off x="-75" y="-50"/>
            <a:ext cx="9144000" cy="5143500"/>
          </a:xfrm>
          <a:prstGeom prst="frame">
            <a:avLst>
              <a:gd name="adj1" fmla="val 332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713226" y="2263300"/>
            <a:ext cx="27618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3"/>
                </a:solidFill>
                <a:latin typeface="Manrope"/>
                <a:ea typeface="Manrope"/>
                <a:cs typeface="Manrope"/>
                <a:sym typeface="Manrop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0" name="Google Shape;50;p5"/>
          <p:cNvSpPr txBox="1">
            <a:spLocks noGrp="1"/>
          </p:cNvSpPr>
          <p:nvPr>
            <p:ph type="subTitle" idx="1"/>
          </p:nvPr>
        </p:nvSpPr>
        <p:spPr>
          <a:xfrm>
            <a:off x="713225" y="2717878"/>
            <a:ext cx="2761800" cy="173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solidFill>
                  <a:srgbClr val="12101F"/>
                </a:solidFill>
              </a:defRPr>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51" name="Google Shape;51;p5"/>
          <p:cNvSpPr txBox="1">
            <a:spLocks noGrp="1"/>
          </p:cNvSpPr>
          <p:nvPr>
            <p:ph type="title" idx="2"/>
          </p:nvPr>
        </p:nvSpPr>
        <p:spPr>
          <a:xfrm>
            <a:off x="4571991" y="2263313"/>
            <a:ext cx="27618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3"/>
                </a:solidFill>
                <a:latin typeface="Manrope"/>
                <a:ea typeface="Manrope"/>
                <a:cs typeface="Manrope"/>
                <a:sym typeface="Manrop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2" name="Google Shape;52;p5"/>
          <p:cNvSpPr txBox="1">
            <a:spLocks noGrp="1"/>
          </p:cNvSpPr>
          <p:nvPr>
            <p:ph type="subTitle" idx="3"/>
          </p:nvPr>
        </p:nvSpPr>
        <p:spPr>
          <a:xfrm>
            <a:off x="4571996" y="2717896"/>
            <a:ext cx="2761800" cy="173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solidFill>
                  <a:srgbClr val="12101F"/>
                </a:solidFill>
              </a:defRPr>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53" name="Google Shape;53;p5"/>
          <p:cNvSpPr txBox="1">
            <a:spLocks noGrp="1"/>
          </p:cNvSpPr>
          <p:nvPr>
            <p:ph type="ctrTitle" idx="4"/>
          </p:nvPr>
        </p:nvSpPr>
        <p:spPr>
          <a:xfrm>
            <a:off x="713225" y="539500"/>
            <a:ext cx="7717500" cy="763500"/>
          </a:xfrm>
          <a:prstGeom prst="rect">
            <a:avLst/>
          </a:prstGeom>
        </p:spPr>
        <p:txBody>
          <a:bodyPr spcFirstLastPara="1" wrap="square" lIns="91425" tIns="91425" rIns="91425" bIns="91425" anchor="t" anchorCtr="0">
            <a:noAutofit/>
          </a:bodyPr>
          <a:lstStyle>
            <a:lvl1pPr lvl="0" rtl="0">
              <a:lnSpc>
                <a:spcPct val="95000"/>
              </a:lnSpc>
              <a:spcBef>
                <a:spcPts val="0"/>
              </a:spcBef>
              <a:spcAft>
                <a:spcPts val="0"/>
              </a:spcAft>
              <a:buClr>
                <a:srgbClr val="191919"/>
              </a:buClr>
              <a:buSzPts val="5200"/>
              <a:buNone/>
              <a:defRPr sz="4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54"/>
        <p:cNvGrpSpPr/>
        <p:nvPr/>
      </p:nvGrpSpPr>
      <p:grpSpPr>
        <a:xfrm>
          <a:off x="0" y="0"/>
          <a:ext cx="0" cy="0"/>
          <a:chOff x="0" y="0"/>
          <a:chExt cx="0" cy="0"/>
        </a:xfrm>
      </p:grpSpPr>
      <p:sp>
        <p:nvSpPr>
          <p:cNvPr id="55" name="Google Shape;55;p6"/>
          <p:cNvSpPr/>
          <p:nvPr/>
        </p:nvSpPr>
        <p:spPr>
          <a:xfrm rot="4925403">
            <a:off x="6780642" y="877205"/>
            <a:ext cx="3516254" cy="1366084"/>
          </a:xfrm>
          <a:custGeom>
            <a:avLst/>
            <a:gdLst/>
            <a:ahLst/>
            <a:cxnLst/>
            <a:rect l="l" t="t" r="r" b="b"/>
            <a:pathLst>
              <a:path w="82717" h="32136" extrusionOk="0">
                <a:moveTo>
                  <a:pt x="371" y="0"/>
                </a:moveTo>
                <a:lnTo>
                  <a:pt x="0" y="32135"/>
                </a:lnTo>
                <a:cubicBezTo>
                  <a:pt x="7534" y="32082"/>
                  <a:pt x="15015" y="30455"/>
                  <a:pt x="20639" y="27626"/>
                </a:cubicBezTo>
                <a:cubicBezTo>
                  <a:pt x="27059" y="24424"/>
                  <a:pt x="30933" y="19879"/>
                  <a:pt x="37229" y="16590"/>
                </a:cubicBezTo>
                <a:cubicBezTo>
                  <a:pt x="43932" y="13106"/>
                  <a:pt x="52792" y="11319"/>
                  <a:pt x="61122" y="9232"/>
                </a:cubicBezTo>
                <a:cubicBezTo>
                  <a:pt x="69470" y="7145"/>
                  <a:pt x="78331" y="4510"/>
                  <a:pt x="827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6"/>
          <p:cNvGrpSpPr/>
          <p:nvPr/>
        </p:nvGrpSpPr>
        <p:grpSpPr>
          <a:xfrm>
            <a:off x="0" y="-275152"/>
            <a:ext cx="9144000" cy="5418653"/>
            <a:chOff x="0" y="-275152"/>
            <a:chExt cx="9144000" cy="5418653"/>
          </a:xfrm>
        </p:grpSpPr>
        <p:pic>
          <p:nvPicPr>
            <p:cNvPr id="57" name="Google Shape;57;p6"/>
            <p:cNvPicPr preferRelativeResize="0"/>
            <p:nvPr/>
          </p:nvPicPr>
          <p:blipFill rotWithShape="1">
            <a:blip r:embed="rId2">
              <a:alphaModFix/>
            </a:blip>
            <a:srcRect l="-5641"/>
            <a:stretch/>
          </p:blipFill>
          <p:spPr>
            <a:xfrm rot="5400000">
              <a:off x="-1185326" y="910174"/>
              <a:ext cx="5418653" cy="3048000"/>
            </a:xfrm>
            <a:prstGeom prst="rect">
              <a:avLst/>
            </a:prstGeom>
            <a:noFill/>
            <a:ln>
              <a:noFill/>
            </a:ln>
          </p:spPr>
        </p:pic>
        <p:pic>
          <p:nvPicPr>
            <p:cNvPr id="58" name="Google Shape;58;p6"/>
            <p:cNvPicPr preferRelativeResize="0"/>
            <p:nvPr/>
          </p:nvPicPr>
          <p:blipFill rotWithShape="1">
            <a:blip r:embed="rId2">
              <a:alphaModFix/>
            </a:blip>
            <a:srcRect l="5338"/>
            <a:stretch/>
          </p:blipFill>
          <p:spPr>
            <a:xfrm rot="-5400000" flipH="1">
              <a:off x="2007363" y="1054862"/>
              <a:ext cx="5129275" cy="3048000"/>
            </a:xfrm>
            <a:prstGeom prst="rect">
              <a:avLst/>
            </a:prstGeom>
            <a:noFill/>
            <a:ln>
              <a:noFill/>
            </a:ln>
          </p:spPr>
        </p:pic>
        <p:pic>
          <p:nvPicPr>
            <p:cNvPr id="59" name="Google Shape;59;p6"/>
            <p:cNvPicPr preferRelativeResize="0"/>
            <p:nvPr/>
          </p:nvPicPr>
          <p:blipFill rotWithShape="1">
            <a:blip r:embed="rId2">
              <a:alphaModFix/>
            </a:blip>
            <a:srcRect l="5864"/>
            <a:stretch/>
          </p:blipFill>
          <p:spPr>
            <a:xfrm rot="-5400000" flipH="1">
              <a:off x="5069575" y="1069075"/>
              <a:ext cx="5100850" cy="3048000"/>
            </a:xfrm>
            <a:prstGeom prst="rect">
              <a:avLst/>
            </a:prstGeom>
            <a:noFill/>
            <a:ln>
              <a:noFill/>
            </a:ln>
          </p:spPr>
        </p:pic>
      </p:grpSp>
      <p:grpSp>
        <p:nvGrpSpPr>
          <p:cNvPr id="60" name="Google Shape;60;p6"/>
          <p:cNvGrpSpPr/>
          <p:nvPr/>
        </p:nvGrpSpPr>
        <p:grpSpPr>
          <a:xfrm flipH="1">
            <a:off x="0" y="-275152"/>
            <a:ext cx="9144000" cy="5418653"/>
            <a:chOff x="0" y="-275152"/>
            <a:chExt cx="9144000" cy="5418653"/>
          </a:xfrm>
        </p:grpSpPr>
        <p:pic>
          <p:nvPicPr>
            <p:cNvPr id="61" name="Google Shape;61;p6"/>
            <p:cNvPicPr preferRelativeResize="0"/>
            <p:nvPr/>
          </p:nvPicPr>
          <p:blipFill rotWithShape="1">
            <a:blip r:embed="rId2">
              <a:alphaModFix/>
            </a:blip>
            <a:srcRect l="-5641"/>
            <a:stretch/>
          </p:blipFill>
          <p:spPr>
            <a:xfrm rot="5400000">
              <a:off x="-1185326" y="910174"/>
              <a:ext cx="5418653" cy="3048000"/>
            </a:xfrm>
            <a:prstGeom prst="rect">
              <a:avLst/>
            </a:prstGeom>
            <a:noFill/>
            <a:ln>
              <a:noFill/>
            </a:ln>
          </p:spPr>
        </p:pic>
        <p:pic>
          <p:nvPicPr>
            <p:cNvPr id="62" name="Google Shape;62;p6"/>
            <p:cNvPicPr preferRelativeResize="0"/>
            <p:nvPr/>
          </p:nvPicPr>
          <p:blipFill rotWithShape="1">
            <a:blip r:embed="rId2">
              <a:alphaModFix/>
            </a:blip>
            <a:srcRect l="5338"/>
            <a:stretch/>
          </p:blipFill>
          <p:spPr>
            <a:xfrm rot="-5400000" flipH="1">
              <a:off x="2007363" y="1054862"/>
              <a:ext cx="5129275" cy="3048000"/>
            </a:xfrm>
            <a:prstGeom prst="rect">
              <a:avLst/>
            </a:prstGeom>
            <a:noFill/>
            <a:ln>
              <a:noFill/>
            </a:ln>
          </p:spPr>
        </p:pic>
        <p:pic>
          <p:nvPicPr>
            <p:cNvPr id="63" name="Google Shape;63;p6"/>
            <p:cNvPicPr preferRelativeResize="0"/>
            <p:nvPr/>
          </p:nvPicPr>
          <p:blipFill rotWithShape="1">
            <a:blip r:embed="rId2">
              <a:alphaModFix/>
            </a:blip>
            <a:srcRect l="5864"/>
            <a:stretch/>
          </p:blipFill>
          <p:spPr>
            <a:xfrm rot="-5400000" flipH="1">
              <a:off x="5069575" y="1069075"/>
              <a:ext cx="5100850" cy="3048000"/>
            </a:xfrm>
            <a:prstGeom prst="rect">
              <a:avLst/>
            </a:prstGeom>
            <a:noFill/>
            <a:ln>
              <a:noFill/>
            </a:ln>
          </p:spPr>
        </p:pic>
      </p:grpSp>
      <p:sp>
        <p:nvSpPr>
          <p:cNvPr id="64" name="Google Shape;64;p6"/>
          <p:cNvSpPr/>
          <p:nvPr/>
        </p:nvSpPr>
        <p:spPr>
          <a:xfrm>
            <a:off x="-75" y="-50"/>
            <a:ext cx="9144000" cy="5143500"/>
          </a:xfrm>
          <a:prstGeom prst="frame">
            <a:avLst>
              <a:gd name="adj1" fmla="val 332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txBox="1">
            <a:spLocks noGrp="1"/>
          </p:cNvSpPr>
          <p:nvPr>
            <p:ph type="ctrTitle"/>
          </p:nvPr>
        </p:nvSpPr>
        <p:spPr>
          <a:xfrm>
            <a:off x="713225" y="539500"/>
            <a:ext cx="7717500" cy="763500"/>
          </a:xfrm>
          <a:prstGeom prst="rect">
            <a:avLst/>
          </a:prstGeom>
        </p:spPr>
        <p:txBody>
          <a:bodyPr spcFirstLastPara="1" wrap="square" lIns="91425" tIns="91425" rIns="91425" bIns="91425" anchor="t" anchorCtr="0">
            <a:noAutofit/>
          </a:bodyPr>
          <a:lstStyle>
            <a:lvl1pPr lvl="0" rtl="0">
              <a:lnSpc>
                <a:spcPct val="95000"/>
              </a:lnSpc>
              <a:spcBef>
                <a:spcPts val="0"/>
              </a:spcBef>
              <a:spcAft>
                <a:spcPts val="0"/>
              </a:spcAft>
              <a:buClr>
                <a:srgbClr val="191919"/>
              </a:buClr>
              <a:buSzPts val="5200"/>
              <a:buNone/>
              <a:defRPr sz="4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66"/>
        <p:cNvGrpSpPr/>
        <p:nvPr/>
      </p:nvGrpSpPr>
      <p:grpSpPr>
        <a:xfrm>
          <a:off x="0" y="0"/>
          <a:ext cx="0" cy="0"/>
          <a:chOff x="0" y="0"/>
          <a:chExt cx="0" cy="0"/>
        </a:xfrm>
      </p:grpSpPr>
      <p:sp>
        <p:nvSpPr>
          <p:cNvPr id="67" name="Google Shape;67;p7"/>
          <p:cNvSpPr/>
          <p:nvPr/>
        </p:nvSpPr>
        <p:spPr>
          <a:xfrm rot="5951685">
            <a:off x="4333081" y="1244190"/>
            <a:ext cx="3516192" cy="1366060"/>
          </a:xfrm>
          <a:custGeom>
            <a:avLst/>
            <a:gdLst/>
            <a:ahLst/>
            <a:cxnLst/>
            <a:rect l="l" t="t" r="r" b="b"/>
            <a:pathLst>
              <a:path w="82717" h="32136" extrusionOk="0">
                <a:moveTo>
                  <a:pt x="371" y="0"/>
                </a:moveTo>
                <a:lnTo>
                  <a:pt x="0" y="32135"/>
                </a:lnTo>
                <a:cubicBezTo>
                  <a:pt x="7534" y="32082"/>
                  <a:pt x="15015" y="30455"/>
                  <a:pt x="20639" y="27626"/>
                </a:cubicBezTo>
                <a:cubicBezTo>
                  <a:pt x="27059" y="24424"/>
                  <a:pt x="30933" y="19879"/>
                  <a:pt x="37229" y="16590"/>
                </a:cubicBezTo>
                <a:cubicBezTo>
                  <a:pt x="43932" y="13106"/>
                  <a:pt x="52792" y="11319"/>
                  <a:pt x="61122" y="9232"/>
                </a:cubicBezTo>
                <a:cubicBezTo>
                  <a:pt x="69470" y="7145"/>
                  <a:pt x="78331" y="4510"/>
                  <a:pt x="827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7"/>
          <p:cNvGrpSpPr/>
          <p:nvPr/>
        </p:nvGrpSpPr>
        <p:grpSpPr>
          <a:xfrm>
            <a:off x="0" y="-275152"/>
            <a:ext cx="9144000" cy="5418653"/>
            <a:chOff x="0" y="-275152"/>
            <a:chExt cx="9144000" cy="5418653"/>
          </a:xfrm>
        </p:grpSpPr>
        <p:pic>
          <p:nvPicPr>
            <p:cNvPr id="69" name="Google Shape;69;p7"/>
            <p:cNvPicPr preferRelativeResize="0"/>
            <p:nvPr/>
          </p:nvPicPr>
          <p:blipFill rotWithShape="1">
            <a:blip r:embed="rId2">
              <a:alphaModFix/>
            </a:blip>
            <a:srcRect l="-5641"/>
            <a:stretch/>
          </p:blipFill>
          <p:spPr>
            <a:xfrm rot="5400000">
              <a:off x="-1185326" y="910174"/>
              <a:ext cx="5418653" cy="3048000"/>
            </a:xfrm>
            <a:prstGeom prst="rect">
              <a:avLst/>
            </a:prstGeom>
            <a:noFill/>
            <a:ln>
              <a:noFill/>
            </a:ln>
          </p:spPr>
        </p:pic>
        <p:pic>
          <p:nvPicPr>
            <p:cNvPr id="70" name="Google Shape;70;p7"/>
            <p:cNvPicPr preferRelativeResize="0"/>
            <p:nvPr/>
          </p:nvPicPr>
          <p:blipFill rotWithShape="1">
            <a:blip r:embed="rId2">
              <a:alphaModFix/>
            </a:blip>
            <a:srcRect l="5338"/>
            <a:stretch/>
          </p:blipFill>
          <p:spPr>
            <a:xfrm rot="-5400000" flipH="1">
              <a:off x="2007363" y="1054862"/>
              <a:ext cx="5129275" cy="3048000"/>
            </a:xfrm>
            <a:prstGeom prst="rect">
              <a:avLst/>
            </a:prstGeom>
            <a:noFill/>
            <a:ln>
              <a:noFill/>
            </a:ln>
          </p:spPr>
        </p:pic>
        <p:pic>
          <p:nvPicPr>
            <p:cNvPr id="71" name="Google Shape;71;p7"/>
            <p:cNvPicPr preferRelativeResize="0"/>
            <p:nvPr/>
          </p:nvPicPr>
          <p:blipFill rotWithShape="1">
            <a:blip r:embed="rId2">
              <a:alphaModFix/>
            </a:blip>
            <a:srcRect l="5864"/>
            <a:stretch/>
          </p:blipFill>
          <p:spPr>
            <a:xfrm rot="-5400000" flipH="1">
              <a:off x="5069575" y="1069075"/>
              <a:ext cx="5100850" cy="3048000"/>
            </a:xfrm>
            <a:prstGeom prst="rect">
              <a:avLst/>
            </a:prstGeom>
            <a:noFill/>
            <a:ln>
              <a:noFill/>
            </a:ln>
          </p:spPr>
        </p:pic>
      </p:grpSp>
      <p:grpSp>
        <p:nvGrpSpPr>
          <p:cNvPr id="72" name="Google Shape;72;p7"/>
          <p:cNvGrpSpPr/>
          <p:nvPr/>
        </p:nvGrpSpPr>
        <p:grpSpPr>
          <a:xfrm flipH="1">
            <a:off x="0" y="-275152"/>
            <a:ext cx="9144000" cy="5418653"/>
            <a:chOff x="0" y="-275152"/>
            <a:chExt cx="9144000" cy="5418653"/>
          </a:xfrm>
        </p:grpSpPr>
        <p:pic>
          <p:nvPicPr>
            <p:cNvPr id="73" name="Google Shape;73;p7"/>
            <p:cNvPicPr preferRelativeResize="0"/>
            <p:nvPr/>
          </p:nvPicPr>
          <p:blipFill rotWithShape="1">
            <a:blip r:embed="rId2">
              <a:alphaModFix/>
            </a:blip>
            <a:srcRect l="-5641"/>
            <a:stretch/>
          </p:blipFill>
          <p:spPr>
            <a:xfrm rot="5400000">
              <a:off x="-1185326" y="910174"/>
              <a:ext cx="5418653" cy="3048000"/>
            </a:xfrm>
            <a:prstGeom prst="rect">
              <a:avLst/>
            </a:prstGeom>
            <a:noFill/>
            <a:ln>
              <a:noFill/>
            </a:ln>
          </p:spPr>
        </p:pic>
        <p:pic>
          <p:nvPicPr>
            <p:cNvPr id="74" name="Google Shape;74;p7"/>
            <p:cNvPicPr preferRelativeResize="0"/>
            <p:nvPr/>
          </p:nvPicPr>
          <p:blipFill rotWithShape="1">
            <a:blip r:embed="rId2">
              <a:alphaModFix/>
            </a:blip>
            <a:srcRect l="5338"/>
            <a:stretch/>
          </p:blipFill>
          <p:spPr>
            <a:xfrm rot="-5400000" flipH="1">
              <a:off x="2007363" y="1054862"/>
              <a:ext cx="5129275" cy="3048000"/>
            </a:xfrm>
            <a:prstGeom prst="rect">
              <a:avLst/>
            </a:prstGeom>
            <a:noFill/>
            <a:ln>
              <a:noFill/>
            </a:ln>
          </p:spPr>
        </p:pic>
        <p:pic>
          <p:nvPicPr>
            <p:cNvPr id="75" name="Google Shape;75;p7"/>
            <p:cNvPicPr preferRelativeResize="0"/>
            <p:nvPr/>
          </p:nvPicPr>
          <p:blipFill rotWithShape="1">
            <a:blip r:embed="rId2">
              <a:alphaModFix/>
            </a:blip>
            <a:srcRect l="5864"/>
            <a:stretch/>
          </p:blipFill>
          <p:spPr>
            <a:xfrm rot="-5400000" flipH="1">
              <a:off x="5069575" y="1069075"/>
              <a:ext cx="5100850" cy="3048000"/>
            </a:xfrm>
            <a:prstGeom prst="rect">
              <a:avLst/>
            </a:prstGeom>
            <a:noFill/>
            <a:ln>
              <a:noFill/>
            </a:ln>
          </p:spPr>
        </p:pic>
      </p:grpSp>
      <p:sp>
        <p:nvSpPr>
          <p:cNvPr id="76" name="Google Shape;76;p7"/>
          <p:cNvSpPr/>
          <p:nvPr/>
        </p:nvSpPr>
        <p:spPr>
          <a:xfrm>
            <a:off x="-75" y="-50"/>
            <a:ext cx="9144000" cy="5143500"/>
          </a:xfrm>
          <a:prstGeom prst="frame">
            <a:avLst>
              <a:gd name="adj1" fmla="val 332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ctrTitle"/>
          </p:nvPr>
        </p:nvSpPr>
        <p:spPr>
          <a:xfrm>
            <a:off x="713225" y="539500"/>
            <a:ext cx="3078900" cy="1293600"/>
          </a:xfrm>
          <a:prstGeom prst="rect">
            <a:avLst/>
          </a:prstGeom>
        </p:spPr>
        <p:txBody>
          <a:bodyPr spcFirstLastPara="1" wrap="square" lIns="91425" tIns="91425" rIns="91425" bIns="91425" anchor="t" anchorCtr="0">
            <a:noAutofit/>
          </a:bodyPr>
          <a:lstStyle>
            <a:lvl1pPr lvl="0" rtl="0">
              <a:lnSpc>
                <a:spcPct val="95000"/>
              </a:lnSpc>
              <a:spcBef>
                <a:spcPts val="0"/>
              </a:spcBef>
              <a:spcAft>
                <a:spcPts val="0"/>
              </a:spcAft>
              <a:buClr>
                <a:srgbClr val="191919"/>
              </a:buClr>
              <a:buSzPts val="5200"/>
              <a:buNone/>
              <a:defRPr sz="4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78" name="Google Shape;78;p7"/>
          <p:cNvSpPr txBox="1">
            <a:spLocks noGrp="1"/>
          </p:cNvSpPr>
          <p:nvPr>
            <p:ph type="subTitle" idx="1"/>
          </p:nvPr>
        </p:nvSpPr>
        <p:spPr>
          <a:xfrm>
            <a:off x="713225" y="2388250"/>
            <a:ext cx="3654000" cy="221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solidFill>
                  <a:srgbClr val="12101F"/>
                </a:solidFill>
              </a:defRPr>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79" name="Google Shape;79;p7"/>
          <p:cNvSpPr>
            <a:spLocks noGrp="1"/>
          </p:cNvSpPr>
          <p:nvPr>
            <p:ph type="pic" idx="2"/>
          </p:nvPr>
        </p:nvSpPr>
        <p:spPr>
          <a:xfrm>
            <a:off x="6125650" y="171200"/>
            <a:ext cx="2846700" cy="48012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8"/>
          <p:cNvSpPr/>
          <p:nvPr/>
        </p:nvSpPr>
        <p:spPr>
          <a:xfrm rot="10800000">
            <a:off x="2686949" y="2599833"/>
            <a:ext cx="6454201" cy="2507492"/>
          </a:xfrm>
          <a:custGeom>
            <a:avLst/>
            <a:gdLst/>
            <a:ahLst/>
            <a:cxnLst/>
            <a:rect l="l" t="t" r="r" b="b"/>
            <a:pathLst>
              <a:path w="82717" h="32136" extrusionOk="0">
                <a:moveTo>
                  <a:pt x="371" y="0"/>
                </a:moveTo>
                <a:lnTo>
                  <a:pt x="0" y="32135"/>
                </a:lnTo>
                <a:cubicBezTo>
                  <a:pt x="7534" y="32082"/>
                  <a:pt x="15015" y="30455"/>
                  <a:pt x="20639" y="27626"/>
                </a:cubicBezTo>
                <a:cubicBezTo>
                  <a:pt x="27059" y="24424"/>
                  <a:pt x="30933" y="19879"/>
                  <a:pt x="37229" y="16590"/>
                </a:cubicBezTo>
                <a:cubicBezTo>
                  <a:pt x="43932" y="13106"/>
                  <a:pt x="52792" y="11319"/>
                  <a:pt x="61122" y="9232"/>
                </a:cubicBezTo>
                <a:cubicBezTo>
                  <a:pt x="69470" y="7145"/>
                  <a:pt x="78331" y="4510"/>
                  <a:pt x="82717" y="0"/>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8"/>
          <p:cNvGrpSpPr/>
          <p:nvPr/>
        </p:nvGrpSpPr>
        <p:grpSpPr>
          <a:xfrm>
            <a:off x="0" y="0"/>
            <a:ext cx="9144000" cy="5143500"/>
            <a:chOff x="0" y="0"/>
            <a:chExt cx="9144000" cy="5143500"/>
          </a:xfrm>
        </p:grpSpPr>
        <p:pic>
          <p:nvPicPr>
            <p:cNvPr id="83" name="Google Shape;83;p8"/>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84" name="Google Shape;84;p8"/>
            <p:cNvPicPr preferRelativeResize="0"/>
            <p:nvPr/>
          </p:nvPicPr>
          <p:blipFill>
            <a:blip r:embed="rId2">
              <a:alphaModFix/>
            </a:blip>
            <a:stretch>
              <a:fillRect/>
            </a:stretch>
          </p:blipFill>
          <p:spPr>
            <a:xfrm rot="10800000" flipH="1">
              <a:off x="0" y="0"/>
              <a:ext cx="9144000" cy="5143500"/>
            </a:xfrm>
            <a:prstGeom prst="rect">
              <a:avLst/>
            </a:prstGeom>
            <a:noFill/>
            <a:ln>
              <a:noFill/>
            </a:ln>
          </p:spPr>
        </p:pic>
      </p:grpSp>
      <p:sp>
        <p:nvSpPr>
          <p:cNvPr id="85" name="Google Shape;85;p8"/>
          <p:cNvSpPr/>
          <p:nvPr/>
        </p:nvSpPr>
        <p:spPr>
          <a:xfrm>
            <a:off x="-75" y="-50"/>
            <a:ext cx="9144000" cy="5143500"/>
          </a:xfrm>
          <a:prstGeom prst="frame">
            <a:avLst>
              <a:gd name="adj1" fmla="val 332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txBox="1">
            <a:spLocks noGrp="1"/>
          </p:cNvSpPr>
          <p:nvPr>
            <p:ph type="ctrTitle"/>
          </p:nvPr>
        </p:nvSpPr>
        <p:spPr>
          <a:xfrm>
            <a:off x="713225" y="1475700"/>
            <a:ext cx="5415000" cy="2192100"/>
          </a:xfrm>
          <a:prstGeom prst="rect">
            <a:avLst/>
          </a:prstGeom>
        </p:spPr>
        <p:txBody>
          <a:bodyPr spcFirstLastPara="1" wrap="square" lIns="91425" tIns="91425" rIns="91425" bIns="91425" anchor="ctr" anchorCtr="0">
            <a:noAutofit/>
          </a:bodyPr>
          <a:lstStyle>
            <a:lvl1pPr lvl="0" rtl="0">
              <a:lnSpc>
                <a:spcPct val="85000"/>
              </a:lnSpc>
              <a:spcBef>
                <a:spcPts val="0"/>
              </a:spcBef>
              <a:spcAft>
                <a:spcPts val="0"/>
              </a:spcAft>
              <a:buClr>
                <a:srgbClr val="191919"/>
              </a:buClr>
              <a:buSzPts val="6000"/>
              <a:buNone/>
              <a:defRPr sz="6000" b="1">
                <a:latin typeface="Albert Sans"/>
                <a:ea typeface="Albert Sans"/>
                <a:cs typeface="Albert Sans"/>
                <a:sym typeface="Albert Sans"/>
              </a:defRPr>
            </a:lvl1pPr>
            <a:lvl2pPr lvl="1" algn="ctr" rtl="0">
              <a:spcBef>
                <a:spcPts val="0"/>
              </a:spcBef>
              <a:spcAft>
                <a:spcPts val="0"/>
              </a:spcAft>
              <a:buClr>
                <a:srgbClr val="191919"/>
              </a:buClr>
              <a:buSzPts val="6000"/>
              <a:buNone/>
              <a:defRPr sz="6000">
                <a:solidFill>
                  <a:srgbClr val="191919"/>
                </a:solidFill>
              </a:defRPr>
            </a:lvl2pPr>
            <a:lvl3pPr lvl="2" algn="ctr" rtl="0">
              <a:spcBef>
                <a:spcPts val="0"/>
              </a:spcBef>
              <a:spcAft>
                <a:spcPts val="0"/>
              </a:spcAft>
              <a:buClr>
                <a:srgbClr val="191919"/>
              </a:buClr>
              <a:buSzPts val="6000"/>
              <a:buNone/>
              <a:defRPr sz="6000">
                <a:solidFill>
                  <a:srgbClr val="191919"/>
                </a:solidFill>
              </a:defRPr>
            </a:lvl3pPr>
            <a:lvl4pPr lvl="3" algn="ctr" rtl="0">
              <a:spcBef>
                <a:spcPts val="0"/>
              </a:spcBef>
              <a:spcAft>
                <a:spcPts val="0"/>
              </a:spcAft>
              <a:buClr>
                <a:srgbClr val="191919"/>
              </a:buClr>
              <a:buSzPts val="6000"/>
              <a:buNone/>
              <a:defRPr sz="6000">
                <a:solidFill>
                  <a:srgbClr val="191919"/>
                </a:solidFill>
              </a:defRPr>
            </a:lvl4pPr>
            <a:lvl5pPr lvl="4" algn="ctr" rtl="0">
              <a:spcBef>
                <a:spcPts val="0"/>
              </a:spcBef>
              <a:spcAft>
                <a:spcPts val="0"/>
              </a:spcAft>
              <a:buClr>
                <a:srgbClr val="191919"/>
              </a:buClr>
              <a:buSzPts val="6000"/>
              <a:buNone/>
              <a:defRPr sz="6000">
                <a:solidFill>
                  <a:srgbClr val="191919"/>
                </a:solidFill>
              </a:defRPr>
            </a:lvl5pPr>
            <a:lvl6pPr lvl="5" algn="ctr" rtl="0">
              <a:spcBef>
                <a:spcPts val="0"/>
              </a:spcBef>
              <a:spcAft>
                <a:spcPts val="0"/>
              </a:spcAft>
              <a:buClr>
                <a:srgbClr val="191919"/>
              </a:buClr>
              <a:buSzPts val="6000"/>
              <a:buNone/>
              <a:defRPr sz="6000">
                <a:solidFill>
                  <a:srgbClr val="191919"/>
                </a:solidFill>
              </a:defRPr>
            </a:lvl6pPr>
            <a:lvl7pPr lvl="6" algn="ctr" rtl="0">
              <a:spcBef>
                <a:spcPts val="0"/>
              </a:spcBef>
              <a:spcAft>
                <a:spcPts val="0"/>
              </a:spcAft>
              <a:buClr>
                <a:srgbClr val="191919"/>
              </a:buClr>
              <a:buSzPts val="6000"/>
              <a:buNone/>
              <a:defRPr sz="6000">
                <a:solidFill>
                  <a:srgbClr val="191919"/>
                </a:solidFill>
              </a:defRPr>
            </a:lvl7pPr>
            <a:lvl8pPr lvl="7" algn="ctr" rtl="0">
              <a:spcBef>
                <a:spcPts val="0"/>
              </a:spcBef>
              <a:spcAft>
                <a:spcPts val="0"/>
              </a:spcAft>
              <a:buClr>
                <a:srgbClr val="191919"/>
              </a:buClr>
              <a:buSzPts val="6000"/>
              <a:buNone/>
              <a:defRPr sz="6000">
                <a:solidFill>
                  <a:srgbClr val="191919"/>
                </a:solidFill>
              </a:defRPr>
            </a:lvl8pPr>
            <a:lvl9pPr lvl="8" algn="ctr" rtl="0">
              <a:spcBef>
                <a:spcPts val="0"/>
              </a:spcBef>
              <a:spcAft>
                <a:spcPts val="0"/>
              </a:spcAft>
              <a:buClr>
                <a:srgbClr val="191919"/>
              </a:buClr>
              <a:buSzPts val="6000"/>
              <a:buNone/>
              <a:defRPr sz="6000">
                <a:solidFill>
                  <a:srgbClr val="191919"/>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9"/>
          <p:cNvSpPr/>
          <p:nvPr/>
        </p:nvSpPr>
        <p:spPr>
          <a:xfrm rot="-3419439" flipH="1">
            <a:off x="4219949" y="453525"/>
            <a:ext cx="8601366" cy="4236341"/>
          </a:xfrm>
          <a:custGeom>
            <a:avLst/>
            <a:gdLst/>
            <a:ahLst/>
            <a:cxnLst/>
            <a:rect l="l" t="t" r="r" b="b"/>
            <a:pathLst>
              <a:path w="98122" h="48327" extrusionOk="0">
                <a:moveTo>
                  <a:pt x="80831" y="0"/>
                </a:moveTo>
                <a:cubicBezTo>
                  <a:pt x="77071" y="0"/>
                  <a:pt x="73202" y="1509"/>
                  <a:pt x="69825" y="3263"/>
                </a:cubicBezTo>
                <a:cubicBezTo>
                  <a:pt x="65297" y="5616"/>
                  <a:pt x="60840" y="8498"/>
                  <a:pt x="55694" y="9029"/>
                </a:cubicBezTo>
                <a:cubicBezTo>
                  <a:pt x="55102" y="9089"/>
                  <a:pt x="54514" y="9116"/>
                  <a:pt x="53929" y="9116"/>
                </a:cubicBezTo>
                <a:cubicBezTo>
                  <a:pt x="46576" y="9116"/>
                  <a:pt x="39658" y="4749"/>
                  <a:pt x="32202" y="4749"/>
                </a:cubicBezTo>
                <a:cubicBezTo>
                  <a:pt x="32174" y="4749"/>
                  <a:pt x="32146" y="4749"/>
                  <a:pt x="32118" y="4749"/>
                </a:cubicBezTo>
                <a:cubicBezTo>
                  <a:pt x="23983" y="4802"/>
                  <a:pt x="17103" y="9931"/>
                  <a:pt x="10029" y="13680"/>
                </a:cubicBezTo>
                <a:cubicBezTo>
                  <a:pt x="6669" y="15467"/>
                  <a:pt x="3379" y="16581"/>
                  <a:pt x="1" y="17341"/>
                </a:cubicBezTo>
                <a:lnTo>
                  <a:pt x="2053" y="48327"/>
                </a:lnTo>
                <a:lnTo>
                  <a:pt x="97963" y="41995"/>
                </a:lnTo>
                <a:lnTo>
                  <a:pt x="96212" y="15484"/>
                </a:lnTo>
                <a:cubicBezTo>
                  <a:pt x="96849" y="15431"/>
                  <a:pt x="97485" y="15307"/>
                  <a:pt x="98122" y="15201"/>
                </a:cubicBezTo>
                <a:cubicBezTo>
                  <a:pt x="96495" y="12336"/>
                  <a:pt x="94656" y="9577"/>
                  <a:pt x="92586" y="6960"/>
                </a:cubicBezTo>
                <a:cubicBezTo>
                  <a:pt x="90482" y="4307"/>
                  <a:pt x="88006" y="1689"/>
                  <a:pt x="84610" y="575"/>
                </a:cubicBezTo>
                <a:cubicBezTo>
                  <a:pt x="83379" y="175"/>
                  <a:pt x="82111" y="0"/>
                  <a:pt x="80831" y="0"/>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9"/>
          <p:cNvGrpSpPr/>
          <p:nvPr/>
        </p:nvGrpSpPr>
        <p:grpSpPr>
          <a:xfrm>
            <a:off x="0" y="0"/>
            <a:ext cx="9144000" cy="5143500"/>
            <a:chOff x="0" y="0"/>
            <a:chExt cx="9144000" cy="5143500"/>
          </a:xfrm>
        </p:grpSpPr>
        <p:pic>
          <p:nvPicPr>
            <p:cNvPr id="90" name="Google Shape;90;p9"/>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91" name="Google Shape;91;p9"/>
            <p:cNvPicPr preferRelativeResize="0"/>
            <p:nvPr/>
          </p:nvPicPr>
          <p:blipFill>
            <a:blip r:embed="rId2">
              <a:alphaModFix/>
            </a:blip>
            <a:stretch>
              <a:fillRect/>
            </a:stretch>
          </p:blipFill>
          <p:spPr>
            <a:xfrm rot="10800000" flipH="1">
              <a:off x="0" y="0"/>
              <a:ext cx="9144000" cy="5143500"/>
            </a:xfrm>
            <a:prstGeom prst="rect">
              <a:avLst/>
            </a:prstGeom>
            <a:noFill/>
            <a:ln>
              <a:noFill/>
            </a:ln>
          </p:spPr>
        </p:pic>
      </p:grpSp>
      <p:sp>
        <p:nvSpPr>
          <p:cNvPr id="92" name="Google Shape;92;p9"/>
          <p:cNvSpPr/>
          <p:nvPr/>
        </p:nvSpPr>
        <p:spPr>
          <a:xfrm>
            <a:off x="-75" y="-50"/>
            <a:ext cx="9144000" cy="5143500"/>
          </a:xfrm>
          <a:prstGeom prst="frame">
            <a:avLst>
              <a:gd name="adj1" fmla="val 332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txBox="1">
            <a:spLocks noGrp="1"/>
          </p:cNvSpPr>
          <p:nvPr>
            <p:ph type="ctrTitle"/>
          </p:nvPr>
        </p:nvSpPr>
        <p:spPr>
          <a:xfrm>
            <a:off x="713225" y="539500"/>
            <a:ext cx="6153300" cy="219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91919"/>
              </a:buClr>
              <a:buSzPts val="5000"/>
              <a:buNone/>
              <a:defRPr sz="5000" b="1">
                <a:latin typeface="Albert Sans"/>
                <a:ea typeface="Albert Sans"/>
                <a:cs typeface="Albert Sans"/>
                <a:sym typeface="Albert Sans"/>
              </a:defRPr>
            </a:lvl1pPr>
            <a:lvl2pPr lvl="1" algn="ctr" rtl="0">
              <a:lnSpc>
                <a:spcPct val="100000"/>
              </a:lnSpc>
              <a:spcBef>
                <a:spcPts val="0"/>
              </a:spcBef>
              <a:spcAft>
                <a:spcPts val="0"/>
              </a:spcAft>
              <a:buClr>
                <a:srgbClr val="191919"/>
              </a:buClr>
              <a:buSzPts val="5000"/>
              <a:buNone/>
              <a:defRPr sz="5000">
                <a:solidFill>
                  <a:srgbClr val="191919"/>
                </a:solidFill>
              </a:defRPr>
            </a:lvl2pPr>
            <a:lvl3pPr lvl="2" algn="ctr" rtl="0">
              <a:lnSpc>
                <a:spcPct val="100000"/>
              </a:lnSpc>
              <a:spcBef>
                <a:spcPts val="0"/>
              </a:spcBef>
              <a:spcAft>
                <a:spcPts val="0"/>
              </a:spcAft>
              <a:buClr>
                <a:srgbClr val="191919"/>
              </a:buClr>
              <a:buSzPts val="5000"/>
              <a:buNone/>
              <a:defRPr sz="5000">
                <a:solidFill>
                  <a:srgbClr val="191919"/>
                </a:solidFill>
              </a:defRPr>
            </a:lvl3pPr>
            <a:lvl4pPr lvl="3" algn="ctr" rtl="0">
              <a:lnSpc>
                <a:spcPct val="100000"/>
              </a:lnSpc>
              <a:spcBef>
                <a:spcPts val="0"/>
              </a:spcBef>
              <a:spcAft>
                <a:spcPts val="0"/>
              </a:spcAft>
              <a:buClr>
                <a:srgbClr val="191919"/>
              </a:buClr>
              <a:buSzPts val="5000"/>
              <a:buNone/>
              <a:defRPr sz="5000">
                <a:solidFill>
                  <a:srgbClr val="191919"/>
                </a:solidFill>
              </a:defRPr>
            </a:lvl4pPr>
            <a:lvl5pPr lvl="4" algn="ctr" rtl="0">
              <a:lnSpc>
                <a:spcPct val="100000"/>
              </a:lnSpc>
              <a:spcBef>
                <a:spcPts val="0"/>
              </a:spcBef>
              <a:spcAft>
                <a:spcPts val="0"/>
              </a:spcAft>
              <a:buClr>
                <a:srgbClr val="191919"/>
              </a:buClr>
              <a:buSzPts val="5000"/>
              <a:buNone/>
              <a:defRPr sz="5000">
                <a:solidFill>
                  <a:srgbClr val="191919"/>
                </a:solidFill>
              </a:defRPr>
            </a:lvl5pPr>
            <a:lvl6pPr lvl="5" algn="ctr" rtl="0">
              <a:lnSpc>
                <a:spcPct val="100000"/>
              </a:lnSpc>
              <a:spcBef>
                <a:spcPts val="0"/>
              </a:spcBef>
              <a:spcAft>
                <a:spcPts val="0"/>
              </a:spcAft>
              <a:buClr>
                <a:srgbClr val="191919"/>
              </a:buClr>
              <a:buSzPts val="5000"/>
              <a:buNone/>
              <a:defRPr sz="5000">
                <a:solidFill>
                  <a:srgbClr val="191919"/>
                </a:solidFill>
              </a:defRPr>
            </a:lvl6pPr>
            <a:lvl7pPr lvl="6" algn="ctr" rtl="0">
              <a:lnSpc>
                <a:spcPct val="100000"/>
              </a:lnSpc>
              <a:spcBef>
                <a:spcPts val="0"/>
              </a:spcBef>
              <a:spcAft>
                <a:spcPts val="0"/>
              </a:spcAft>
              <a:buClr>
                <a:srgbClr val="191919"/>
              </a:buClr>
              <a:buSzPts val="5000"/>
              <a:buNone/>
              <a:defRPr sz="5000">
                <a:solidFill>
                  <a:srgbClr val="191919"/>
                </a:solidFill>
              </a:defRPr>
            </a:lvl7pPr>
            <a:lvl8pPr lvl="7" algn="ctr" rtl="0">
              <a:lnSpc>
                <a:spcPct val="100000"/>
              </a:lnSpc>
              <a:spcBef>
                <a:spcPts val="0"/>
              </a:spcBef>
              <a:spcAft>
                <a:spcPts val="0"/>
              </a:spcAft>
              <a:buClr>
                <a:srgbClr val="191919"/>
              </a:buClr>
              <a:buSzPts val="5000"/>
              <a:buNone/>
              <a:defRPr sz="5000">
                <a:solidFill>
                  <a:srgbClr val="191919"/>
                </a:solidFill>
              </a:defRPr>
            </a:lvl8pPr>
            <a:lvl9pPr lvl="8" algn="ctr" rtl="0">
              <a:lnSpc>
                <a:spcPct val="100000"/>
              </a:lnSpc>
              <a:spcBef>
                <a:spcPts val="0"/>
              </a:spcBef>
              <a:spcAft>
                <a:spcPts val="0"/>
              </a:spcAft>
              <a:buClr>
                <a:srgbClr val="191919"/>
              </a:buClr>
              <a:buSzPts val="5000"/>
              <a:buNone/>
              <a:defRPr sz="5000">
                <a:solidFill>
                  <a:srgbClr val="191919"/>
                </a:solidFill>
              </a:defRPr>
            </a:lvl9pPr>
          </a:lstStyle>
          <a:p>
            <a:endParaRPr/>
          </a:p>
        </p:txBody>
      </p:sp>
      <p:sp>
        <p:nvSpPr>
          <p:cNvPr id="94" name="Google Shape;94;p9"/>
          <p:cNvSpPr txBox="1">
            <a:spLocks noGrp="1"/>
          </p:cNvSpPr>
          <p:nvPr>
            <p:ph type="subTitle" idx="1"/>
          </p:nvPr>
        </p:nvSpPr>
        <p:spPr>
          <a:xfrm>
            <a:off x="713225" y="3838413"/>
            <a:ext cx="2940300" cy="76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nrope Medium"/>
                <a:ea typeface="Manrope Medium"/>
                <a:cs typeface="Manrope Medium"/>
                <a:sym typeface="Manrope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8"/>
        <p:cNvGrpSpPr/>
        <p:nvPr/>
      </p:nvGrpSpPr>
      <p:grpSpPr>
        <a:xfrm>
          <a:off x="0" y="0"/>
          <a:ext cx="0" cy="0"/>
          <a:chOff x="0" y="0"/>
          <a:chExt cx="0" cy="0"/>
        </a:xfrm>
      </p:grpSpPr>
      <p:sp>
        <p:nvSpPr>
          <p:cNvPr id="99" name="Google Shape;99;p11"/>
          <p:cNvSpPr/>
          <p:nvPr/>
        </p:nvSpPr>
        <p:spPr>
          <a:xfrm rot="10800000">
            <a:off x="2686949" y="2599833"/>
            <a:ext cx="6454201" cy="2507492"/>
          </a:xfrm>
          <a:custGeom>
            <a:avLst/>
            <a:gdLst/>
            <a:ahLst/>
            <a:cxnLst/>
            <a:rect l="l" t="t" r="r" b="b"/>
            <a:pathLst>
              <a:path w="82717" h="32136" extrusionOk="0">
                <a:moveTo>
                  <a:pt x="371" y="0"/>
                </a:moveTo>
                <a:lnTo>
                  <a:pt x="0" y="32135"/>
                </a:lnTo>
                <a:cubicBezTo>
                  <a:pt x="7534" y="32082"/>
                  <a:pt x="15015" y="30455"/>
                  <a:pt x="20639" y="27626"/>
                </a:cubicBezTo>
                <a:cubicBezTo>
                  <a:pt x="27059" y="24424"/>
                  <a:pt x="30933" y="19879"/>
                  <a:pt x="37229" y="16590"/>
                </a:cubicBezTo>
                <a:cubicBezTo>
                  <a:pt x="43932" y="13106"/>
                  <a:pt x="52792" y="11319"/>
                  <a:pt x="61122" y="9232"/>
                </a:cubicBezTo>
                <a:cubicBezTo>
                  <a:pt x="69470" y="7145"/>
                  <a:pt x="78331" y="4510"/>
                  <a:pt x="82717" y="0"/>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11"/>
          <p:cNvGrpSpPr/>
          <p:nvPr/>
        </p:nvGrpSpPr>
        <p:grpSpPr>
          <a:xfrm>
            <a:off x="0" y="0"/>
            <a:ext cx="9144000" cy="5143500"/>
            <a:chOff x="0" y="0"/>
            <a:chExt cx="9144000" cy="5143500"/>
          </a:xfrm>
        </p:grpSpPr>
        <p:pic>
          <p:nvPicPr>
            <p:cNvPr id="101" name="Google Shape;101;p11"/>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02" name="Google Shape;102;p11"/>
            <p:cNvPicPr preferRelativeResize="0"/>
            <p:nvPr/>
          </p:nvPicPr>
          <p:blipFill>
            <a:blip r:embed="rId2">
              <a:alphaModFix/>
            </a:blip>
            <a:stretch>
              <a:fillRect/>
            </a:stretch>
          </p:blipFill>
          <p:spPr>
            <a:xfrm rot="10800000" flipH="1">
              <a:off x="0" y="0"/>
              <a:ext cx="9144000" cy="5143500"/>
            </a:xfrm>
            <a:prstGeom prst="rect">
              <a:avLst/>
            </a:prstGeom>
            <a:noFill/>
            <a:ln>
              <a:noFill/>
            </a:ln>
          </p:spPr>
        </p:pic>
      </p:grpSp>
      <p:sp>
        <p:nvSpPr>
          <p:cNvPr id="103" name="Google Shape;103;p11"/>
          <p:cNvSpPr/>
          <p:nvPr/>
        </p:nvSpPr>
        <p:spPr>
          <a:xfrm>
            <a:off x="-75" y="-50"/>
            <a:ext cx="9144000" cy="5143500"/>
          </a:xfrm>
          <a:prstGeom prst="frame">
            <a:avLst>
              <a:gd name="adj1" fmla="val 332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5" name="Google Shape;105;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1pPr>
            <a:lvl2pPr marL="914400" lvl="1" indent="-317500">
              <a:lnSpc>
                <a:spcPct val="115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2pPr>
            <a:lvl3pPr marL="1371600" lvl="2" indent="-317500">
              <a:lnSpc>
                <a:spcPct val="115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3pPr>
            <a:lvl4pPr marL="1828800" lvl="3" indent="-317500">
              <a:lnSpc>
                <a:spcPct val="115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4pPr>
            <a:lvl5pPr marL="2286000" lvl="4" indent="-317500">
              <a:lnSpc>
                <a:spcPct val="115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5pPr>
            <a:lvl6pPr marL="2743200" lvl="5" indent="-317500">
              <a:lnSpc>
                <a:spcPct val="115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6pPr>
            <a:lvl7pPr marL="3200400" lvl="6" indent="-317500">
              <a:lnSpc>
                <a:spcPct val="115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7pPr>
            <a:lvl8pPr marL="3657600" lvl="7" indent="-317500">
              <a:lnSpc>
                <a:spcPct val="115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8pPr>
            <a:lvl9pPr marL="4114800" lvl="8" indent="-317500">
              <a:lnSpc>
                <a:spcPct val="115000"/>
              </a:lnSpc>
              <a:spcBef>
                <a:spcPts val="1600"/>
              </a:spcBef>
              <a:spcAft>
                <a:spcPts val="1600"/>
              </a:spcAft>
              <a:buClr>
                <a:schemeClr val="dk1"/>
              </a:buClr>
              <a:buSzPts val="1400"/>
              <a:buFont typeface="Manrope Medium"/>
              <a:buChar char="■"/>
              <a:defRPr>
                <a:solidFill>
                  <a:schemeClr val="dk1"/>
                </a:solidFill>
                <a:latin typeface="Manrope Medium"/>
                <a:ea typeface="Manrope Medium"/>
                <a:cs typeface="Manrope Medium"/>
                <a:sym typeface="Manrop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4" r:id="rId14"/>
    <p:sldLayoutId id="214748366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ctrTitle"/>
          </p:nvPr>
        </p:nvSpPr>
        <p:spPr>
          <a:xfrm>
            <a:off x="713225" y="539500"/>
            <a:ext cx="6748624" cy="2192100"/>
          </a:xfrm>
          <a:prstGeom prst="rect">
            <a:avLst/>
          </a:prstGeom>
        </p:spPr>
        <p:txBody>
          <a:bodyPr spcFirstLastPara="1" wrap="square" lIns="91425" tIns="91425" rIns="91425" bIns="91425" anchor="t" anchorCtr="0">
            <a:noAutofit/>
          </a:bodyPr>
          <a:lstStyle/>
          <a:p>
            <a:pPr lvl="0"/>
            <a:r>
              <a:rPr lang="en-US" sz="3400" dirty="0">
                <a:solidFill>
                  <a:schemeClr val="accent3"/>
                </a:solidFill>
              </a:rPr>
              <a:t>TITLE:DATA WAREHOUSING WITH IBM CLOUD DB2 WAREHOUSE</a:t>
            </a:r>
            <a:br>
              <a:rPr lang="en-US" sz="3400" dirty="0">
                <a:solidFill>
                  <a:schemeClr val="accent3"/>
                </a:solidFill>
              </a:rPr>
            </a:br>
            <a:br>
              <a:rPr lang="en-US" sz="3400" dirty="0">
                <a:solidFill>
                  <a:schemeClr val="accent3"/>
                </a:solidFill>
              </a:rPr>
            </a:br>
            <a:r>
              <a:rPr lang="en-US" sz="3400" dirty="0">
                <a:solidFill>
                  <a:schemeClr val="accent3"/>
                </a:solidFill>
              </a:rPr>
              <a:t>SUBTITLE:ETL Processes and Data Exploration</a:t>
            </a:r>
            <a:endParaRPr sz="3400"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3"/>
          <p:cNvSpPr txBox="1">
            <a:spLocks noGrp="1"/>
          </p:cNvSpPr>
          <p:nvPr>
            <p:ph type="subTitle" idx="1"/>
          </p:nvPr>
        </p:nvSpPr>
        <p:spPr>
          <a:xfrm>
            <a:off x="4572000" y="1525372"/>
            <a:ext cx="3671100" cy="2909400"/>
          </a:xfrm>
          <a:prstGeom prst="rect">
            <a:avLst/>
          </a:prstGeom>
        </p:spPr>
        <p:txBody>
          <a:bodyPr spcFirstLastPara="1" wrap="square" lIns="91425" tIns="91425" rIns="91425" bIns="91425" anchor="t" anchorCtr="0">
            <a:noAutofit/>
          </a:bodyPr>
          <a:lstStyle/>
          <a:p>
            <a:pPr marL="171450" lvl="0" indent="-171450">
              <a:buFont typeface="Wingdings" panose="05000000000000000000" pitchFamily="2" charset="2"/>
              <a:buChar char="§"/>
            </a:pPr>
            <a:r>
              <a:rPr lang="en-US" b="1" dirty="0"/>
              <a:t>Data Visualization: </a:t>
            </a:r>
            <a:r>
              <a:rPr lang="en-US" dirty="0"/>
              <a:t>Leveraging the capabilities of Matplotlib, data exploration can be further enhanced through various visualization techniques. In the provided example, a scatter plot is generated to visualize the relationship between two specific columns. Visualizations help in identifying patterns, trends, and correlations within the dataset, enabling data architects to communicate complex insights effectively and make informed </a:t>
            </a:r>
          </a:p>
          <a:p>
            <a:pPr marL="171450" lvl="0" indent="-171450">
              <a:buFont typeface="Wingdings" panose="05000000000000000000" pitchFamily="2" charset="2"/>
              <a:buChar char="§"/>
            </a:pPr>
            <a:endParaRPr lang="en-US" dirty="0"/>
          </a:p>
          <a:p>
            <a:pPr marL="171450" lvl="0" indent="-171450">
              <a:buFont typeface="Wingdings" panose="05000000000000000000" pitchFamily="2" charset="2"/>
              <a:buChar char="§"/>
            </a:pPr>
            <a:r>
              <a:rPr lang="en-US" b="1" dirty="0" err="1"/>
              <a:t>decisions.Advanced</a:t>
            </a:r>
            <a:r>
              <a:rPr lang="en-US" b="1" dirty="0"/>
              <a:t> Analysis: </a:t>
            </a:r>
            <a:r>
              <a:rPr lang="en-US" dirty="0"/>
              <a:t>In addition to these basic techniques, advanced analysis can be performed using statistical functions and machine learning algorithms to uncover more complex patterns and trends within the data, enabling data architects to extract deeper insights and make data-driven recommendations for strategic decision-making</a:t>
            </a:r>
            <a:endParaRPr dirty="0"/>
          </a:p>
        </p:txBody>
      </p:sp>
      <p:sp>
        <p:nvSpPr>
          <p:cNvPr id="316" name="Google Shape;316;p33"/>
          <p:cNvSpPr txBox="1">
            <a:spLocks noGrp="1"/>
          </p:cNvSpPr>
          <p:nvPr>
            <p:ph type="subTitle" idx="2"/>
          </p:nvPr>
        </p:nvSpPr>
        <p:spPr>
          <a:xfrm>
            <a:off x="713225" y="1525372"/>
            <a:ext cx="3671100" cy="2909400"/>
          </a:xfrm>
          <a:prstGeom prst="rect">
            <a:avLst/>
          </a:prstGeom>
        </p:spPr>
        <p:txBody>
          <a:bodyPr spcFirstLastPara="1" wrap="square" lIns="91425" tIns="91425" rIns="91425" bIns="91425" anchor="t" anchorCtr="0">
            <a:noAutofit/>
          </a:bodyPr>
          <a:lstStyle/>
          <a:p>
            <a:pPr marL="0" lvl="0" indent="0"/>
            <a:r>
              <a:rPr lang="en-US" dirty="0"/>
              <a:t>import pandas as </a:t>
            </a:r>
            <a:r>
              <a:rPr lang="en-US" dirty="0" err="1"/>
              <a:t>pdimport</a:t>
            </a:r>
            <a:r>
              <a:rPr lang="en-US" dirty="0"/>
              <a:t> </a:t>
            </a:r>
            <a:r>
              <a:rPr lang="en-US" dirty="0" err="1"/>
              <a:t>matplotlib.pyplot</a:t>
            </a:r>
            <a:r>
              <a:rPr lang="en-US" dirty="0"/>
              <a:t> as </a:t>
            </a:r>
            <a:r>
              <a:rPr lang="en-US" dirty="0" err="1"/>
              <a:t>plt</a:t>
            </a:r>
            <a:endParaRPr lang="en-US" dirty="0"/>
          </a:p>
          <a:p>
            <a:pPr marL="0" lvl="0" indent="0"/>
            <a:endParaRPr lang="en-US" dirty="0"/>
          </a:p>
          <a:p>
            <a:pPr marL="0" lvl="0" indent="0"/>
            <a:r>
              <a:rPr lang="en-US" dirty="0" err="1"/>
              <a:t>Warehousedata</a:t>
            </a:r>
            <a:r>
              <a:rPr lang="en-US" dirty="0"/>
              <a:t> = </a:t>
            </a:r>
            <a:r>
              <a:rPr lang="en-US" dirty="0" err="1"/>
              <a:t>pd.read_sql</a:t>
            </a:r>
            <a:r>
              <a:rPr lang="en-US" dirty="0"/>
              <a:t>("SELECT * FROM </a:t>
            </a:r>
            <a:r>
              <a:rPr lang="en-US" dirty="0" err="1"/>
              <a:t>your_table</a:t>
            </a:r>
            <a:r>
              <a:rPr lang="en-US" dirty="0"/>
              <a:t>", conn)</a:t>
            </a:r>
          </a:p>
          <a:p>
            <a:pPr marL="0" lvl="0" indent="0"/>
            <a:r>
              <a:rPr lang="en-US" dirty="0"/>
              <a:t>print(</a:t>
            </a:r>
            <a:r>
              <a:rPr lang="en-US" dirty="0" err="1"/>
              <a:t>data.head</a:t>
            </a:r>
            <a:r>
              <a:rPr lang="en-US" dirty="0"/>
              <a:t>())  </a:t>
            </a:r>
          </a:p>
          <a:p>
            <a:pPr marL="0" lvl="0" indent="0"/>
            <a:endParaRPr lang="en-US" dirty="0"/>
          </a:p>
          <a:p>
            <a:pPr marL="0" lvl="0" indent="0"/>
            <a:r>
              <a:rPr lang="en-US" dirty="0" err="1"/>
              <a:t>datasetprint</a:t>
            </a:r>
            <a:r>
              <a:rPr lang="en-US" dirty="0"/>
              <a:t>(</a:t>
            </a:r>
            <a:r>
              <a:rPr lang="en-US" dirty="0" err="1"/>
              <a:t>data.describe</a:t>
            </a:r>
            <a:r>
              <a:rPr lang="en-US" dirty="0"/>
              <a:t>()) </a:t>
            </a:r>
          </a:p>
          <a:p>
            <a:pPr marL="0" lvl="0" indent="0"/>
            <a:endParaRPr lang="en-US" dirty="0"/>
          </a:p>
          <a:p>
            <a:pPr marL="0" lvl="0" indent="0"/>
            <a:r>
              <a:rPr lang="en-US" dirty="0" err="1"/>
              <a:t>data.plot</a:t>
            </a:r>
            <a:r>
              <a:rPr lang="en-US" dirty="0"/>
              <a:t>(x='column1', y='column2', kind='scatter')  # Scatter </a:t>
            </a:r>
            <a:r>
              <a:rPr lang="en-US" dirty="0" err="1"/>
              <a:t>plotplt.show</a:t>
            </a:r>
            <a:r>
              <a:rPr lang="en-US" dirty="0"/>
              <a:t>()</a:t>
            </a:r>
          </a:p>
          <a:p>
            <a:pPr marL="0" lvl="0" indent="0"/>
            <a:endParaRPr lang="en-US" dirty="0"/>
          </a:p>
          <a:p>
            <a:pPr marL="171450" lvl="0" indent="-171450">
              <a:buFont typeface="Wingdings" panose="05000000000000000000" pitchFamily="2" charset="2"/>
              <a:buChar char="§"/>
            </a:pPr>
            <a:r>
              <a:rPr lang="en-US" b="1" dirty="0"/>
              <a:t>Data Loading and Summary</a:t>
            </a:r>
            <a:r>
              <a:rPr lang="en-US" dirty="0"/>
              <a:t>: Using Python's Pandas library, data can be loaded from Db2 Warehouse into a </a:t>
            </a:r>
            <a:r>
              <a:rPr lang="en-US" dirty="0" err="1"/>
              <a:t>DataFrame</a:t>
            </a:r>
            <a:r>
              <a:rPr lang="en-US" dirty="0"/>
              <a:t>, allowing for easy data manipulation and summary. The head() function displays the initial rows of the dataset, while the describe() function provides statistical insights such as mean, standard deviation, and quartiles, aiding in understanding the central tendencies and distribution of the.</a:t>
            </a:r>
            <a:endParaRPr dirty="0"/>
          </a:p>
        </p:txBody>
      </p:sp>
      <p:sp>
        <p:nvSpPr>
          <p:cNvPr id="317" name="Google Shape;317;p33"/>
          <p:cNvSpPr txBox="1">
            <a:spLocks noGrp="1"/>
          </p:cNvSpPr>
          <p:nvPr>
            <p:ph type="ctrTitle"/>
          </p:nvPr>
        </p:nvSpPr>
        <p:spPr>
          <a:xfrm>
            <a:off x="885754" y="326978"/>
            <a:ext cx="7717500" cy="763500"/>
          </a:xfrm>
          <a:prstGeom prst="rect">
            <a:avLst/>
          </a:prstGeom>
        </p:spPr>
        <p:txBody>
          <a:bodyPr spcFirstLastPara="1" wrap="square" lIns="91425" tIns="91425" rIns="91425" bIns="91425" anchor="t" anchorCtr="0">
            <a:noAutofit/>
          </a:bodyPr>
          <a:lstStyle/>
          <a:p>
            <a:pPr lvl="0"/>
            <a:r>
              <a:rPr lang="en-IN" dirty="0">
                <a:solidFill>
                  <a:schemeClr val="accent3"/>
                </a:solidFill>
              </a:rPr>
              <a:t>DATA EXPLORATION TECHNIQUES</a:t>
            </a:r>
            <a:endParaRPr dirty="0">
              <a:solidFill>
                <a:schemeClr val="accent3"/>
              </a:solidFill>
            </a:endParaRPr>
          </a:p>
        </p:txBody>
      </p:sp>
      <p:sp>
        <p:nvSpPr>
          <p:cNvPr id="5" name="Oval 4">
            <a:extLst>
              <a:ext uri="{FF2B5EF4-FFF2-40B4-BE49-F238E27FC236}">
                <a16:creationId xmlns:a16="http://schemas.microsoft.com/office/drawing/2014/main" id="{527C9C2C-40A7-497A-B611-2A4CD895AD0C}"/>
              </a:ext>
            </a:extLst>
          </p:cNvPr>
          <p:cNvSpPr/>
          <p:nvPr/>
        </p:nvSpPr>
        <p:spPr>
          <a:xfrm>
            <a:off x="310551" y="425404"/>
            <a:ext cx="552090" cy="577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6">
                    <a:lumMod val="95000"/>
                  </a:schemeClr>
                </a:solidFill>
              </a:rPr>
              <a:t>7</a:t>
            </a:r>
            <a:endParaRPr lang="en-IN" sz="3600" dirty="0">
              <a:solidFill>
                <a:schemeClr val="accent6">
                  <a:lumMod val="9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 name="Title 2">
            <a:extLst>
              <a:ext uri="{FF2B5EF4-FFF2-40B4-BE49-F238E27FC236}">
                <a16:creationId xmlns:a16="http://schemas.microsoft.com/office/drawing/2014/main" id="{358F71EC-8704-43A5-A4BB-C0559387C3FA}"/>
              </a:ext>
            </a:extLst>
          </p:cNvPr>
          <p:cNvSpPr>
            <a:spLocks noGrp="1"/>
          </p:cNvSpPr>
          <p:nvPr>
            <p:ph type="ctrTitle"/>
          </p:nvPr>
        </p:nvSpPr>
        <p:spPr>
          <a:xfrm>
            <a:off x="997896" y="332466"/>
            <a:ext cx="7717500" cy="763500"/>
          </a:xfrm>
        </p:spPr>
        <p:txBody>
          <a:bodyPr/>
          <a:lstStyle/>
          <a:p>
            <a:r>
              <a:rPr lang="en-IN" dirty="0">
                <a:solidFill>
                  <a:schemeClr val="accent3"/>
                </a:solidFill>
              </a:rPr>
              <a:t>CONCLUSION</a:t>
            </a:r>
          </a:p>
        </p:txBody>
      </p:sp>
      <p:sp>
        <p:nvSpPr>
          <p:cNvPr id="20" name="Oval 19">
            <a:extLst>
              <a:ext uri="{FF2B5EF4-FFF2-40B4-BE49-F238E27FC236}">
                <a16:creationId xmlns:a16="http://schemas.microsoft.com/office/drawing/2014/main" id="{664944D7-0772-4D7D-9AC4-6BDCB3A7CD73}"/>
              </a:ext>
            </a:extLst>
          </p:cNvPr>
          <p:cNvSpPr/>
          <p:nvPr/>
        </p:nvSpPr>
        <p:spPr>
          <a:xfrm>
            <a:off x="310551" y="425404"/>
            <a:ext cx="552090" cy="577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6">
                    <a:lumMod val="95000"/>
                  </a:schemeClr>
                </a:solidFill>
              </a:rPr>
              <a:t>8</a:t>
            </a:r>
            <a:endParaRPr lang="en-IN" sz="3600" dirty="0">
              <a:solidFill>
                <a:schemeClr val="accent6">
                  <a:lumMod val="95000"/>
                </a:schemeClr>
              </a:solidFill>
            </a:endParaRPr>
          </a:p>
        </p:txBody>
      </p:sp>
      <p:sp>
        <p:nvSpPr>
          <p:cNvPr id="4" name="Rectangle 3">
            <a:extLst>
              <a:ext uri="{FF2B5EF4-FFF2-40B4-BE49-F238E27FC236}">
                <a16:creationId xmlns:a16="http://schemas.microsoft.com/office/drawing/2014/main" id="{48FC8A54-A5A1-48AC-B327-52A684CBD392}"/>
              </a:ext>
            </a:extLst>
          </p:cNvPr>
          <p:cNvSpPr/>
          <p:nvPr/>
        </p:nvSpPr>
        <p:spPr>
          <a:xfrm>
            <a:off x="997896" y="1156368"/>
            <a:ext cx="7525002" cy="2462213"/>
          </a:xfrm>
          <a:prstGeom prst="rect">
            <a:avLst/>
          </a:prstGeom>
        </p:spPr>
        <p:txBody>
          <a:bodyPr wrap="square">
            <a:spAutoFit/>
          </a:bodyPr>
          <a:lstStyle/>
          <a:p>
            <a:pPr marL="171450" indent="-171450">
              <a:buFont typeface="Wingdings" panose="05000000000000000000" pitchFamily="2" charset="2"/>
              <a:buChar char="§"/>
            </a:pPr>
            <a:r>
              <a:rPr lang="en-IN" sz="1100" dirty="0"/>
              <a:t>In conclusion, the successful implementation of ETL processes has played a pivotal role in the seamless integration of disparate data sources into our data warehouse, ensuring data accuracy, consistency, and reliability. This, coupled with the robust capabilities of Db2 Warehouse for data exploration and analysis, has empowered our data architects to derive meaningful insights and facilitate informed decision-making within our organization. </a:t>
            </a:r>
          </a:p>
          <a:p>
            <a:pPr marL="171450" indent="-171450">
              <a:buFont typeface="Wingdings" panose="05000000000000000000" pitchFamily="2" charset="2"/>
              <a:buChar char="§"/>
            </a:pPr>
            <a:endParaRPr lang="en-IN" sz="1100" dirty="0"/>
          </a:p>
          <a:p>
            <a:pPr marL="171450" indent="-171450">
              <a:buFont typeface="Wingdings" panose="05000000000000000000" pitchFamily="2" charset="2"/>
              <a:buChar char="§"/>
            </a:pPr>
            <a:r>
              <a:rPr lang="en-IN" sz="1100" dirty="0"/>
              <a:t>The comprehensive ETL strategy has enabled us to streamline the data pipeline, from extraction to transformation and loading, thereby establishing a solid foundation for efficient data management and analysis. Leveraging the advanced data exploration techniques and visualization tools within Db2 Warehouse, we have unlocked the potential of our data repository, revealing valuable patterns, trends, and correlations that are instrumental in driving our business forward. </a:t>
            </a:r>
          </a:p>
          <a:p>
            <a:pPr marL="171450" indent="-171450">
              <a:buFont typeface="Wingdings" panose="05000000000000000000" pitchFamily="2" charset="2"/>
              <a:buChar char="§"/>
            </a:pPr>
            <a:endParaRPr lang="en-IN" sz="1100" dirty="0"/>
          </a:p>
          <a:p>
            <a:pPr marL="171450" indent="-171450">
              <a:buFont typeface="Wingdings" panose="05000000000000000000" pitchFamily="2" charset="2"/>
              <a:buChar char="§"/>
            </a:pPr>
            <a:r>
              <a:rPr lang="en-IN" sz="1100" dirty="0"/>
              <a:t>Looking ahead, we remain committed to further enhancing our data warehouse infrastructure and analytical capabilities, as we continue to leverage the power of data to drive innovation and achieve strategic business objectives.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ctrTitle"/>
          </p:nvPr>
        </p:nvSpPr>
        <p:spPr>
          <a:xfrm>
            <a:off x="1041029" y="166375"/>
            <a:ext cx="77175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3"/>
                </a:solidFill>
              </a:rPr>
              <a:t>INTRODUCTION</a:t>
            </a:r>
            <a:endParaRPr dirty="0">
              <a:solidFill>
                <a:schemeClr val="accent3"/>
              </a:solidFill>
            </a:endParaRPr>
          </a:p>
        </p:txBody>
      </p:sp>
      <p:sp>
        <p:nvSpPr>
          <p:cNvPr id="211" name="Google Shape;211;p24"/>
          <p:cNvSpPr txBox="1"/>
          <p:nvPr/>
        </p:nvSpPr>
        <p:spPr>
          <a:xfrm>
            <a:off x="1603030" y="1740887"/>
            <a:ext cx="7704000" cy="369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endParaRPr sz="1200" dirty="0">
              <a:solidFill>
                <a:schemeClr val="dk1"/>
              </a:solidFill>
              <a:latin typeface="Manrope Medium"/>
              <a:ea typeface="Manrope Medium"/>
              <a:cs typeface="Manrope Medium"/>
              <a:sym typeface="Manrope Medium"/>
            </a:endParaRPr>
          </a:p>
        </p:txBody>
      </p:sp>
      <p:sp>
        <p:nvSpPr>
          <p:cNvPr id="2" name="Oval 1">
            <a:extLst>
              <a:ext uri="{FF2B5EF4-FFF2-40B4-BE49-F238E27FC236}">
                <a16:creationId xmlns:a16="http://schemas.microsoft.com/office/drawing/2014/main" id="{30569332-11B4-4663-8F6C-ED9B70AA94F0}"/>
              </a:ext>
            </a:extLst>
          </p:cNvPr>
          <p:cNvSpPr/>
          <p:nvPr/>
        </p:nvSpPr>
        <p:spPr>
          <a:xfrm>
            <a:off x="385471" y="298294"/>
            <a:ext cx="552090" cy="577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6">
                    <a:lumMod val="95000"/>
                  </a:schemeClr>
                </a:solidFill>
              </a:rPr>
              <a:t>1</a:t>
            </a:r>
            <a:endParaRPr lang="en-IN" sz="3600" dirty="0">
              <a:solidFill>
                <a:schemeClr val="accent6">
                  <a:lumMod val="95000"/>
                </a:schemeClr>
              </a:solidFill>
            </a:endParaRPr>
          </a:p>
        </p:txBody>
      </p:sp>
      <p:sp>
        <p:nvSpPr>
          <p:cNvPr id="3" name="Rectangle 2">
            <a:extLst>
              <a:ext uri="{FF2B5EF4-FFF2-40B4-BE49-F238E27FC236}">
                <a16:creationId xmlns:a16="http://schemas.microsoft.com/office/drawing/2014/main" id="{704C2A7A-B052-46A7-87A2-14D8A91636E9}"/>
              </a:ext>
            </a:extLst>
          </p:cNvPr>
          <p:cNvSpPr/>
          <p:nvPr/>
        </p:nvSpPr>
        <p:spPr>
          <a:xfrm>
            <a:off x="1112808" y="1125200"/>
            <a:ext cx="5943600" cy="3323987"/>
          </a:xfrm>
          <a:prstGeom prst="rect">
            <a:avLst/>
          </a:prstGeom>
        </p:spPr>
        <p:txBody>
          <a:bodyPr wrap="square">
            <a:spAutoFit/>
          </a:bodyPr>
          <a:lstStyle/>
          <a:p>
            <a:pPr marL="285750" indent="-285750">
              <a:buFont typeface="Wingdings" panose="05000000000000000000" pitchFamily="2" charset="2"/>
              <a:buChar char="§"/>
            </a:pPr>
            <a:r>
              <a:rPr lang="en-IN" dirty="0"/>
              <a:t>Welcome to our presentation on the implementation of ETL processes and the facilitation of data exploration in our robust data warehouse. </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In this session, we will delve into the critical role of Extract, Transform, Load (ETL) processes in ensuring the seamless integration of diverse data sources into our warehouse, followed by an exploration of the powerful analytical capabilities of Db2 Warehouse. </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By enabling data architects to harness the potential of SQL queries and advanced analysis techniques, we aim to provide comprehensive insights and a solid foundation for informed decision-making. Let's embark on this journey to unlock the true potential of our data reservoir.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644263" y="2125682"/>
            <a:ext cx="2396400" cy="527700"/>
          </a:xfrm>
          <a:prstGeom prst="rect">
            <a:avLst/>
          </a:prstGeom>
        </p:spPr>
        <p:txBody>
          <a:bodyPr spcFirstLastPara="1" wrap="square" lIns="91425" tIns="91425" rIns="91425" bIns="91425" anchor="b" anchorCtr="0">
            <a:noAutofit/>
          </a:bodyPr>
          <a:lstStyle/>
          <a:p>
            <a:pPr lvl="0"/>
            <a:r>
              <a:rPr lang="en-US" dirty="0"/>
              <a:t>Extraction:</a:t>
            </a:r>
            <a:endParaRPr dirty="0"/>
          </a:p>
        </p:txBody>
      </p:sp>
      <p:sp>
        <p:nvSpPr>
          <p:cNvPr id="219" name="Google Shape;219;p25"/>
          <p:cNvSpPr txBox="1">
            <a:spLocks noGrp="1"/>
          </p:cNvSpPr>
          <p:nvPr>
            <p:ph type="subTitle" idx="1"/>
          </p:nvPr>
        </p:nvSpPr>
        <p:spPr>
          <a:xfrm>
            <a:off x="644263" y="2560043"/>
            <a:ext cx="2396400" cy="1176000"/>
          </a:xfrm>
          <a:prstGeom prst="rect">
            <a:avLst/>
          </a:prstGeom>
        </p:spPr>
        <p:txBody>
          <a:bodyPr spcFirstLastPara="1" wrap="square" lIns="91425" tIns="91425" rIns="91425" bIns="91425" anchor="t" anchorCtr="0">
            <a:noAutofit/>
          </a:bodyPr>
          <a:lstStyle/>
          <a:p>
            <a:pPr marL="0" lvl="0" indent="0"/>
            <a:r>
              <a:rPr lang="en-US" dirty="0"/>
              <a:t>The process of extracting data from various sources such as databases, applications, or flat files. This involves identifying relevant data and pulling it from the source systems to be used in the data warehouse</a:t>
            </a:r>
            <a:endParaRPr dirty="0"/>
          </a:p>
        </p:txBody>
      </p:sp>
      <p:sp>
        <p:nvSpPr>
          <p:cNvPr id="220" name="Google Shape;220;p25"/>
          <p:cNvSpPr txBox="1">
            <a:spLocks noGrp="1"/>
          </p:cNvSpPr>
          <p:nvPr>
            <p:ph type="title" idx="2"/>
          </p:nvPr>
        </p:nvSpPr>
        <p:spPr>
          <a:xfrm>
            <a:off x="644263" y="1507286"/>
            <a:ext cx="2396400" cy="63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a:t>
            </a:r>
            <a:endParaRPr dirty="0"/>
          </a:p>
        </p:txBody>
      </p:sp>
      <p:sp>
        <p:nvSpPr>
          <p:cNvPr id="221" name="Google Shape;221;p25"/>
          <p:cNvSpPr txBox="1">
            <a:spLocks noGrp="1"/>
          </p:cNvSpPr>
          <p:nvPr>
            <p:ph type="title" idx="3"/>
          </p:nvPr>
        </p:nvSpPr>
        <p:spPr>
          <a:xfrm>
            <a:off x="3186710" y="2125682"/>
            <a:ext cx="2396400" cy="527700"/>
          </a:xfrm>
          <a:prstGeom prst="rect">
            <a:avLst/>
          </a:prstGeom>
        </p:spPr>
        <p:txBody>
          <a:bodyPr spcFirstLastPara="1" wrap="square" lIns="91425" tIns="91425" rIns="91425" bIns="91425" anchor="b" anchorCtr="0">
            <a:noAutofit/>
          </a:bodyPr>
          <a:lstStyle/>
          <a:p>
            <a:pPr lvl="0"/>
            <a:r>
              <a:rPr lang="en-IN" dirty="0"/>
              <a:t>Transformation:</a:t>
            </a:r>
            <a:endParaRPr dirty="0"/>
          </a:p>
        </p:txBody>
      </p:sp>
      <p:sp>
        <p:nvSpPr>
          <p:cNvPr id="222" name="Google Shape;222;p25"/>
          <p:cNvSpPr txBox="1">
            <a:spLocks noGrp="1"/>
          </p:cNvSpPr>
          <p:nvPr>
            <p:ph type="subTitle" idx="4"/>
          </p:nvPr>
        </p:nvSpPr>
        <p:spPr>
          <a:xfrm>
            <a:off x="3290304" y="2565152"/>
            <a:ext cx="2396400" cy="1562382"/>
          </a:xfrm>
          <a:prstGeom prst="rect">
            <a:avLst/>
          </a:prstGeom>
        </p:spPr>
        <p:txBody>
          <a:bodyPr spcFirstLastPara="1" wrap="square" lIns="91425" tIns="91425" rIns="91425" bIns="91425" anchor="t" anchorCtr="0">
            <a:noAutofit/>
          </a:bodyPr>
          <a:lstStyle/>
          <a:p>
            <a:pPr marL="0" lvl="0" indent="0"/>
            <a:r>
              <a:rPr lang="en-US" dirty="0"/>
              <a:t>Once the data is extracted, it undergoes a transformation phase where it is cleaned, integrated, and converted into a standardized format to ensure consistency and accuracy. Transformation may involve data cleansing, normalization, data enrichment, and the application of business rules.</a:t>
            </a:r>
            <a:endParaRPr dirty="0"/>
          </a:p>
        </p:txBody>
      </p:sp>
      <p:sp>
        <p:nvSpPr>
          <p:cNvPr id="223" name="Google Shape;223;p25"/>
          <p:cNvSpPr txBox="1">
            <a:spLocks noGrp="1"/>
          </p:cNvSpPr>
          <p:nvPr>
            <p:ph type="title" idx="5"/>
          </p:nvPr>
        </p:nvSpPr>
        <p:spPr>
          <a:xfrm>
            <a:off x="5873192" y="2145986"/>
            <a:ext cx="2833579" cy="527700"/>
          </a:xfrm>
          <a:prstGeom prst="rect">
            <a:avLst/>
          </a:prstGeom>
        </p:spPr>
        <p:txBody>
          <a:bodyPr spcFirstLastPara="1" wrap="square" lIns="91425" tIns="91425" rIns="91425" bIns="91425" anchor="b" anchorCtr="0">
            <a:noAutofit/>
          </a:bodyPr>
          <a:lstStyle/>
          <a:p>
            <a:pPr lvl="0"/>
            <a:r>
              <a:rPr lang="en-IN" dirty="0"/>
              <a:t>Quality Assurance:</a:t>
            </a:r>
            <a:endParaRPr dirty="0"/>
          </a:p>
        </p:txBody>
      </p:sp>
      <p:sp>
        <p:nvSpPr>
          <p:cNvPr id="224" name="Google Shape;224;p25"/>
          <p:cNvSpPr txBox="1">
            <a:spLocks noGrp="1"/>
          </p:cNvSpPr>
          <p:nvPr>
            <p:ph type="subTitle" idx="6"/>
          </p:nvPr>
        </p:nvSpPr>
        <p:spPr>
          <a:xfrm>
            <a:off x="6034375" y="2571750"/>
            <a:ext cx="2396400" cy="1407107"/>
          </a:xfrm>
          <a:prstGeom prst="rect">
            <a:avLst/>
          </a:prstGeom>
        </p:spPr>
        <p:txBody>
          <a:bodyPr spcFirstLastPara="1" wrap="square" lIns="91425" tIns="91425" rIns="91425" bIns="91425" anchor="t" anchorCtr="0">
            <a:noAutofit/>
          </a:bodyPr>
          <a:lstStyle/>
          <a:p>
            <a:pPr marL="0" lvl="0" indent="0"/>
            <a:r>
              <a:rPr lang="en-US" dirty="0"/>
              <a:t>ETL processes also involve rigorous quality checks to ensure the accuracy and reliability of the data. This step involves data validation, error handling, and the identification and rectification of any discrepancies or inconsistencies within the data.</a:t>
            </a:r>
            <a:endParaRPr dirty="0"/>
          </a:p>
        </p:txBody>
      </p:sp>
      <p:sp>
        <p:nvSpPr>
          <p:cNvPr id="225" name="Google Shape;225;p25"/>
          <p:cNvSpPr txBox="1">
            <a:spLocks noGrp="1"/>
          </p:cNvSpPr>
          <p:nvPr>
            <p:ph type="title" idx="7"/>
          </p:nvPr>
        </p:nvSpPr>
        <p:spPr>
          <a:xfrm>
            <a:off x="3227151" y="1507286"/>
            <a:ext cx="2396400" cy="63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a:t>
            </a:r>
            <a:endParaRPr dirty="0"/>
          </a:p>
        </p:txBody>
      </p:sp>
      <p:sp>
        <p:nvSpPr>
          <p:cNvPr id="226" name="Google Shape;226;p25"/>
          <p:cNvSpPr txBox="1">
            <a:spLocks noGrp="1"/>
          </p:cNvSpPr>
          <p:nvPr>
            <p:ph type="title" idx="8"/>
          </p:nvPr>
        </p:nvSpPr>
        <p:spPr>
          <a:xfrm>
            <a:off x="6034375" y="1486982"/>
            <a:ext cx="2396400" cy="63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a:t>
            </a:r>
            <a:endParaRPr dirty="0"/>
          </a:p>
        </p:txBody>
      </p:sp>
      <p:sp>
        <p:nvSpPr>
          <p:cNvPr id="227" name="Google Shape;227;p25"/>
          <p:cNvSpPr txBox="1">
            <a:spLocks noGrp="1"/>
          </p:cNvSpPr>
          <p:nvPr>
            <p:ph type="ctrTitle" idx="9"/>
          </p:nvPr>
        </p:nvSpPr>
        <p:spPr>
          <a:xfrm>
            <a:off x="989271" y="161825"/>
            <a:ext cx="7717500" cy="763500"/>
          </a:xfrm>
          <a:prstGeom prst="rect">
            <a:avLst/>
          </a:prstGeom>
        </p:spPr>
        <p:txBody>
          <a:bodyPr spcFirstLastPara="1" wrap="square" lIns="91425" tIns="91425" rIns="91425" bIns="91425" anchor="t" anchorCtr="0">
            <a:noAutofit/>
          </a:bodyPr>
          <a:lstStyle/>
          <a:p>
            <a:pPr lvl="0"/>
            <a:r>
              <a:rPr lang="en-IN" dirty="0">
                <a:solidFill>
                  <a:schemeClr val="accent3"/>
                </a:solidFill>
              </a:rPr>
              <a:t>UNDERSTANDING ETL PROCESSES</a:t>
            </a:r>
            <a:endParaRPr dirty="0">
              <a:solidFill>
                <a:schemeClr val="accent3"/>
              </a:solidFill>
            </a:endParaRPr>
          </a:p>
        </p:txBody>
      </p:sp>
      <p:sp>
        <p:nvSpPr>
          <p:cNvPr id="12" name="Oval 11">
            <a:extLst>
              <a:ext uri="{FF2B5EF4-FFF2-40B4-BE49-F238E27FC236}">
                <a16:creationId xmlns:a16="http://schemas.microsoft.com/office/drawing/2014/main" id="{FEF5B7DB-B42E-4602-BFB8-C34E654AEDEB}"/>
              </a:ext>
            </a:extLst>
          </p:cNvPr>
          <p:cNvSpPr/>
          <p:nvPr/>
        </p:nvSpPr>
        <p:spPr>
          <a:xfrm>
            <a:off x="368218" y="254762"/>
            <a:ext cx="552090" cy="577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6">
                    <a:lumMod val="95000"/>
                  </a:schemeClr>
                </a:solidFill>
              </a:rPr>
              <a:t>2</a:t>
            </a:r>
            <a:endParaRPr lang="en-IN" sz="3600" dirty="0">
              <a:solidFill>
                <a:schemeClr val="accent6">
                  <a:lumMod val="9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38" name="Google Shape;226;p25">
            <a:extLst>
              <a:ext uri="{FF2B5EF4-FFF2-40B4-BE49-F238E27FC236}">
                <a16:creationId xmlns:a16="http://schemas.microsoft.com/office/drawing/2014/main" id="{72690054-38E3-4F43-8491-CE08E234EDFD}"/>
              </a:ext>
            </a:extLst>
          </p:cNvPr>
          <p:cNvSpPr txBox="1">
            <a:spLocks/>
          </p:cNvSpPr>
          <p:nvPr/>
        </p:nvSpPr>
        <p:spPr>
          <a:xfrm>
            <a:off x="6034375" y="1486982"/>
            <a:ext cx="2396400" cy="638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 dirty="0"/>
          </a:p>
        </p:txBody>
      </p:sp>
      <p:sp>
        <p:nvSpPr>
          <p:cNvPr id="29" name="Rectangle 28">
            <a:extLst>
              <a:ext uri="{FF2B5EF4-FFF2-40B4-BE49-F238E27FC236}">
                <a16:creationId xmlns:a16="http://schemas.microsoft.com/office/drawing/2014/main" id="{8BB20570-AE4C-4B13-AF20-31BF81DDD59C}"/>
              </a:ext>
            </a:extLst>
          </p:cNvPr>
          <p:cNvSpPr/>
          <p:nvPr/>
        </p:nvSpPr>
        <p:spPr>
          <a:xfrm>
            <a:off x="829213" y="856040"/>
            <a:ext cx="434734" cy="630942"/>
          </a:xfrm>
          <a:prstGeom prst="rect">
            <a:avLst/>
          </a:prstGeom>
        </p:spPr>
        <p:txBody>
          <a:bodyPr wrap="none">
            <a:spAutoFit/>
          </a:bodyPr>
          <a:lstStyle/>
          <a:p>
            <a:pPr lvl="0"/>
            <a:r>
              <a:rPr lang="en" sz="3500" b="1" dirty="0">
                <a:solidFill>
                  <a:schemeClr val="tx1"/>
                </a:solidFill>
              </a:rPr>
              <a:t>4</a:t>
            </a:r>
          </a:p>
        </p:txBody>
      </p:sp>
      <p:sp>
        <p:nvSpPr>
          <p:cNvPr id="44" name="Google Shape;218;p25">
            <a:extLst>
              <a:ext uri="{FF2B5EF4-FFF2-40B4-BE49-F238E27FC236}">
                <a16:creationId xmlns:a16="http://schemas.microsoft.com/office/drawing/2014/main" id="{2D4ADEB5-44B8-428F-9E46-7B1ECD79CD63}"/>
              </a:ext>
            </a:extLst>
          </p:cNvPr>
          <p:cNvSpPr txBox="1">
            <a:spLocks/>
          </p:cNvSpPr>
          <p:nvPr/>
        </p:nvSpPr>
        <p:spPr>
          <a:xfrm>
            <a:off x="829213" y="1486982"/>
            <a:ext cx="23964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Albert Sans"/>
              <a:buNone/>
              <a:defRPr sz="5500" b="1" i="0" u="none" strike="noStrike" cap="none">
                <a:solidFill>
                  <a:schemeClr val="dk1"/>
                </a:solidFill>
                <a:latin typeface="Albert Sans"/>
                <a:ea typeface="Albert Sans"/>
                <a:cs typeface="Albert Sans"/>
                <a:sym typeface="Albert Sans"/>
              </a:defRPr>
            </a:lvl1pPr>
            <a:lvl2pPr marR="0" lvl="1" algn="ctr" rtl="0">
              <a:lnSpc>
                <a:spcPct val="100000"/>
              </a:lnSpc>
              <a:spcBef>
                <a:spcPts val="0"/>
              </a:spcBef>
              <a:spcAft>
                <a:spcPts val="0"/>
              </a:spcAft>
              <a:buClr>
                <a:srgbClr val="191919"/>
              </a:buClr>
              <a:buSzPts val="5200"/>
              <a:buFont typeface="Albert Sans"/>
              <a:buNone/>
              <a:defRPr sz="5200" b="1" i="0" u="none" strike="noStrike" cap="none">
                <a:solidFill>
                  <a:srgbClr val="191919"/>
                </a:solidFill>
                <a:latin typeface="Albert Sans"/>
                <a:ea typeface="Albert Sans"/>
                <a:cs typeface="Albert Sans"/>
                <a:sym typeface="Albert Sans"/>
              </a:defRPr>
            </a:lvl2pPr>
            <a:lvl3pPr marR="0" lvl="2" algn="ctr" rtl="0">
              <a:lnSpc>
                <a:spcPct val="100000"/>
              </a:lnSpc>
              <a:spcBef>
                <a:spcPts val="0"/>
              </a:spcBef>
              <a:spcAft>
                <a:spcPts val="0"/>
              </a:spcAft>
              <a:buClr>
                <a:srgbClr val="191919"/>
              </a:buClr>
              <a:buSzPts val="5200"/>
              <a:buFont typeface="Albert Sans"/>
              <a:buNone/>
              <a:defRPr sz="5200" b="1" i="0" u="none" strike="noStrike" cap="none">
                <a:solidFill>
                  <a:srgbClr val="191919"/>
                </a:solidFill>
                <a:latin typeface="Albert Sans"/>
                <a:ea typeface="Albert Sans"/>
                <a:cs typeface="Albert Sans"/>
                <a:sym typeface="Albert Sans"/>
              </a:defRPr>
            </a:lvl3pPr>
            <a:lvl4pPr marR="0" lvl="3" algn="ctr" rtl="0">
              <a:lnSpc>
                <a:spcPct val="100000"/>
              </a:lnSpc>
              <a:spcBef>
                <a:spcPts val="0"/>
              </a:spcBef>
              <a:spcAft>
                <a:spcPts val="0"/>
              </a:spcAft>
              <a:buClr>
                <a:srgbClr val="191919"/>
              </a:buClr>
              <a:buSzPts val="5200"/>
              <a:buFont typeface="Albert Sans"/>
              <a:buNone/>
              <a:defRPr sz="5200" b="1" i="0" u="none" strike="noStrike" cap="none">
                <a:solidFill>
                  <a:srgbClr val="191919"/>
                </a:solidFill>
                <a:latin typeface="Albert Sans"/>
                <a:ea typeface="Albert Sans"/>
                <a:cs typeface="Albert Sans"/>
                <a:sym typeface="Albert Sans"/>
              </a:defRPr>
            </a:lvl4pPr>
            <a:lvl5pPr marR="0" lvl="4" algn="ctr" rtl="0">
              <a:lnSpc>
                <a:spcPct val="100000"/>
              </a:lnSpc>
              <a:spcBef>
                <a:spcPts val="0"/>
              </a:spcBef>
              <a:spcAft>
                <a:spcPts val="0"/>
              </a:spcAft>
              <a:buClr>
                <a:srgbClr val="191919"/>
              </a:buClr>
              <a:buSzPts val="5200"/>
              <a:buFont typeface="Albert Sans"/>
              <a:buNone/>
              <a:defRPr sz="5200" b="1" i="0" u="none" strike="noStrike" cap="none">
                <a:solidFill>
                  <a:srgbClr val="191919"/>
                </a:solidFill>
                <a:latin typeface="Albert Sans"/>
                <a:ea typeface="Albert Sans"/>
                <a:cs typeface="Albert Sans"/>
                <a:sym typeface="Albert Sans"/>
              </a:defRPr>
            </a:lvl5pPr>
            <a:lvl6pPr marR="0" lvl="5" algn="ctr" rtl="0">
              <a:lnSpc>
                <a:spcPct val="100000"/>
              </a:lnSpc>
              <a:spcBef>
                <a:spcPts val="0"/>
              </a:spcBef>
              <a:spcAft>
                <a:spcPts val="0"/>
              </a:spcAft>
              <a:buClr>
                <a:srgbClr val="191919"/>
              </a:buClr>
              <a:buSzPts val="5200"/>
              <a:buFont typeface="Albert Sans"/>
              <a:buNone/>
              <a:defRPr sz="5200" b="1" i="0" u="none" strike="noStrike" cap="none">
                <a:solidFill>
                  <a:srgbClr val="191919"/>
                </a:solidFill>
                <a:latin typeface="Albert Sans"/>
                <a:ea typeface="Albert Sans"/>
                <a:cs typeface="Albert Sans"/>
                <a:sym typeface="Albert Sans"/>
              </a:defRPr>
            </a:lvl6pPr>
            <a:lvl7pPr marR="0" lvl="6" algn="ctr" rtl="0">
              <a:lnSpc>
                <a:spcPct val="100000"/>
              </a:lnSpc>
              <a:spcBef>
                <a:spcPts val="0"/>
              </a:spcBef>
              <a:spcAft>
                <a:spcPts val="0"/>
              </a:spcAft>
              <a:buClr>
                <a:srgbClr val="191919"/>
              </a:buClr>
              <a:buSzPts val="5200"/>
              <a:buFont typeface="Albert Sans"/>
              <a:buNone/>
              <a:defRPr sz="5200" b="1" i="0" u="none" strike="noStrike" cap="none">
                <a:solidFill>
                  <a:srgbClr val="191919"/>
                </a:solidFill>
                <a:latin typeface="Albert Sans"/>
                <a:ea typeface="Albert Sans"/>
                <a:cs typeface="Albert Sans"/>
                <a:sym typeface="Albert Sans"/>
              </a:defRPr>
            </a:lvl7pPr>
            <a:lvl8pPr marR="0" lvl="7" algn="ctr" rtl="0">
              <a:lnSpc>
                <a:spcPct val="100000"/>
              </a:lnSpc>
              <a:spcBef>
                <a:spcPts val="0"/>
              </a:spcBef>
              <a:spcAft>
                <a:spcPts val="0"/>
              </a:spcAft>
              <a:buClr>
                <a:srgbClr val="191919"/>
              </a:buClr>
              <a:buSzPts val="5200"/>
              <a:buFont typeface="Albert Sans"/>
              <a:buNone/>
              <a:defRPr sz="5200" b="1" i="0" u="none" strike="noStrike" cap="none">
                <a:solidFill>
                  <a:srgbClr val="191919"/>
                </a:solidFill>
                <a:latin typeface="Albert Sans"/>
                <a:ea typeface="Albert Sans"/>
                <a:cs typeface="Albert Sans"/>
                <a:sym typeface="Albert Sans"/>
              </a:defRPr>
            </a:lvl8pPr>
            <a:lvl9pPr marR="0" lvl="8" algn="ctr" rtl="0">
              <a:lnSpc>
                <a:spcPct val="100000"/>
              </a:lnSpc>
              <a:spcBef>
                <a:spcPts val="0"/>
              </a:spcBef>
              <a:spcAft>
                <a:spcPts val="0"/>
              </a:spcAft>
              <a:buClr>
                <a:srgbClr val="191919"/>
              </a:buClr>
              <a:buSzPts val="5200"/>
              <a:buFont typeface="Albert Sans"/>
              <a:buNone/>
              <a:defRPr sz="5200" b="1" i="0" u="none" strike="noStrike" cap="none">
                <a:solidFill>
                  <a:srgbClr val="191919"/>
                </a:solidFill>
                <a:latin typeface="Albert Sans"/>
                <a:ea typeface="Albert Sans"/>
                <a:cs typeface="Albert Sans"/>
                <a:sym typeface="Albert Sans"/>
              </a:defRPr>
            </a:lvl9pPr>
          </a:lstStyle>
          <a:p>
            <a:r>
              <a:rPr lang="en-US" sz="2400" dirty="0">
                <a:solidFill>
                  <a:schemeClr val="accent3"/>
                </a:solidFill>
              </a:rPr>
              <a:t>Loading:</a:t>
            </a:r>
          </a:p>
        </p:txBody>
      </p:sp>
      <p:sp>
        <p:nvSpPr>
          <p:cNvPr id="45" name="Google Shape;219;p25">
            <a:extLst>
              <a:ext uri="{FF2B5EF4-FFF2-40B4-BE49-F238E27FC236}">
                <a16:creationId xmlns:a16="http://schemas.microsoft.com/office/drawing/2014/main" id="{DB01D471-AFC9-4FDE-9229-17AF87F435A3}"/>
              </a:ext>
            </a:extLst>
          </p:cNvPr>
          <p:cNvSpPr txBox="1">
            <a:spLocks noGrp="1"/>
          </p:cNvSpPr>
          <p:nvPr>
            <p:ph type="subTitle" idx="1"/>
          </p:nvPr>
        </p:nvSpPr>
        <p:spPr>
          <a:xfrm>
            <a:off x="829213" y="2014682"/>
            <a:ext cx="2396400" cy="1639095"/>
          </a:xfrm>
          <a:prstGeom prst="rect">
            <a:avLst/>
          </a:prstGeom>
        </p:spPr>
        <p:txBody>
          <a:bodyPr spcFirstLastPara="1" wrap="square" lIns="91425" tIns="91425" rIns="91425" bIns="91425" anchor="t" anchorCtr="0">
            <a:noAutofit/>
          </a:bodyPr>
          <a:lstStyle/>
          <a:p>
            <a:pPr marL="0" lvl="0" indent="0"/>
            <a:r>
              <a:rPr lang="en-US" sz="1100" dirty="0"/>
              <a:t>After the data has been extracted and transformed, it is loaded into the data warehouse. This step includes the insertion of the processed data into the appropriate tables or data structures within the warehouse, enabling easy access and analysis.</a:t>
            </a:r>
            <a:endParaRPr sz="1100" dirty="0"/>
          </a:p>
        </p:txBody>
      </p:sp>
      <p:sp>
        <p:nvSpPr>
          <p:cNvPr id="46" name="Rectangle 45">
            <a:extLst>
              <a:ext uri="{FF2B5EF4-FFF2-40B4-BE49-F238E27FC236}">
                <a16:creationId xmlns:a16="http://schemas.microsoft.com/office/drawing/2014/main" id="{EEF7CFC2-DADB-4B81-8239-F92C632177DE}"/>
              </a:ext>
            </a:extLst>
          </p:cNvPr>
          <p:cNvSpPr/>
          <p:nvPr/>
        </p:nvSpPr>
        <p:spPr>
          <a:xfrm>
            <a:off x="4067149" y="856040"/>
            <a:ext cx="434734" cy="630942"/>
          </a:xfrm>
          <a:prstGeom prst="rect">
            <a:avLst/>
          </a:prstGeom>
        </p:spPr>
        <p:txBody>
          <a:bodyPr wrap="none">
            <a:spAutoFit/>
          </a:bodyPr>
          <a:lstStyle/>
          <a:p>
            <a:pPr lvl="0"/>
            <a:r>
              <a:rPr lang="en" sz="3500" b="1" dirty="0">
                <a:solidFill>
                  <a:schemeClr val="tx1"/>
                </a:solidFill>
              </a:rPr>
              <a:t>5</a:t>
            </a:r>
          </a:p>
        </p:txBody>
      </p:sp>
      <p:sp>
        <p:nvSpPr>
          <p:cNvPr id="48" name="Google Shape;218;p25">
            <a:extLst>
              <a:ext uri="{FF2B5EF4-FFF2-40B4-BE49-F238E27FC236}">
                <a16:creationId xmlns:a16="http://schemas.microsoft.com/office/drawing/2014/main" id="{6BB96E81-D624-4EB6-8A8C-8A84BCAB8704}"/>
              </a:ext>
            </a:extLst>
          </p:cNvPr>
          <p:cNvSpPr txBox="1">
            <a:spLocks/>
          </p:cNvSpPr>
          <p:nvPr/>
        </p:nvSpPr>
        <p:spPr>
          <a:xfrm>
            <a:off x="4067148" y="1486982"/>
            <a:ext cx="3860611"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Albert Sans"/>
              <a:buNone/>
              <a:defRPr sz="5500" b="1" i="0" u="none" strike="noStrike" cap="none">
                <a:solidFill>
                  <a:schemeClr val="dk1"/>
                </a:solidFill>
                <a:latin typeface="Albert Sans"/>
                <a:ea typeface="Albert Sans"/>
                <a:cs typeface="Albert Sans"/>
                <a:sym typeface="Albert Sans"/>
              </a:defRPr>
            </a:lvl1pPr>
            <a:lvl2pPr marR="0" lvl="1" algn="ctr" rtl="0">
              <a:lnSpc>
                <a:spcPct val="100000"/>
              </a:lnSpc>
              <a:spcBef>
                <a:spcPts val="0"/>
              </a:spcBef>
              <a:spcAft>
                <a:spcPts val="0"/>
              </a:spcAft>
              <a:buClr>
                <a:srgbClr val="191919"/>
              </a:buClr>
              <a:buSzPts val="5200"/>
              <a:buFont typeface="Albert Sans"/>
              <a:buNone/>
              <a:defRPr sz="5200" b="1" i="0" u="none" strike="noStrike" cap="none">
                <a:solidFill>
                  <a:srgbClr val="191919"/>
                </a:solidFill>
                <a:latin typeface="Albert Sans"/>
                <a:ea typeface="Albert Sans"/>
                <a:cs typeface="Albert Sans"/>
                <a:sym typeface="Albert Sans"/>
              </a:defRPr>
            </a:lvl2pPr>
            <a:lvl3pPr marR="0" lvl="2" algn="ctr" rtl="0">
              <a:lnSpc>
                <a:spcPct val="100000"/>
              </a:lnSpc>
              <a:spcBef>
                <a:spcPts val="0"/>
              </a:spcBef>
              <a:spcAft>
                <a:spcPts val="0"/>
              </a:spcAft>
              <a:buClr>
                <a:srgbClr val="191919"/>
              </a:buClr>
              <a:buSzPts val="5200"/>
              <a:buFont typeface="Albert Sans"/>
              <a:buNone/>
              <a:defRPr sz="5200" b="1" i="0" u="none" strike="noStrike" cap="none">
                <a:solidFill>
                  <a:srgbClr val="191919"/>
                </a:solidFill>
                <a:latin typeface="Albert Sans"/>
                <a:ea typeface="Albert Sans"/>
                <a:cs typeface="Albert Sans"/>
                <a:sym typeface="Albert Sans"/>
              </a:defRPr>
            </a:lvl3pPr>
            <a:lvl4pPr marR="0" lvl="3" algn="ctr" rtl="0">
              <a:lnSpc>
                <a:spcPct val="100000"/>
              </a:lnSpc>
              <a:spcBef>
                <a:spcPts val="0"/>
              </a:spcBef>
              <a:spcAft>
                <a:spcPts val="0"/>
              </a:spcAft>
              <a:buClr>
                <a:srgbClr val="191919"/>
              </a:buClr>
              <a:buSzPts val="5200"/>
              <a:buFont typeface="Albert Sans"/>
              <a:buNone/>
              <a:defRPr sz="5200" b="1" i="0" u="none" strike="noStrike" cap="none">
                <a:solidFill>
                  <a:srgbClr val="191919"/>
                </a:solidFill>
                <a:latin typeface="Albert Sans"/>
                <a:ea typeface="Albert Sans"/>
                <a:cs typeface="Albert Sans"/>
                <a:sym typeface="Albert Sans"/>
              </a:defRPr>
            </a:lvl4pPr>
            <a:lvl5pPr marR="0" lvl="4" algn="ctr" rtl="0">
              <a:lnSpc>
                <a:spcPct val="100000"/>
              </a:lnSpc>
              <a:spcBef>
                <a:spcPts val="0"/>
              </a:spcBef>
              <a:spcAft>
                <a:spcPts val="0"/>
              </a:spcAft>
              <a:buClr>
                <a:srgbClr val="191919"/>
              </a:buClr>
              <a:buSzPts val="5200"/>
              <a:buFont typeface="Albert Sans"/>
              <a:buNone/>
              <a:defRPr sz="5200" b="1" i="0" u="none" strike="noStrike" cap="none">
                <a:solidFill>
                  <a:srgbClr val="191919"/>
                </a:solidFill>
                <a:latin typeface="Albert Sans"/>
                <a:ea typeface="Albert Sans"/>
                <a:cs typeface="Albert Sans"/>
                <a:sym typeface="Albert Sans"/>
              </a:defRPr>
            </a:lvl5pPr>
            <a:lvl6pPr marR="0" lvl="5" algn="ctr" rtl="0">
              <a:lnSpc>
                <a:spcPct val="100000"/>
              </a:lnSpc>
              <a:spcBef>
                <a:spcPts val="0"/>
              </a:spcBef>
              <a:spcAft>
                <a:spcPts val="0"/>
              </a:spcAft>
              <a:buClr>
                <a:srgbClr val="191919"/>
              </a:buClr>
              <a:buSzPts val="5200"/>
              <a:buFont typeface="Albert Sans"/>
              <a:buNone/>
              <a:defRPr sz="5200" b="1" i="0" u="none" strike="noStrike" cap="none">
                <a:solidFill>
                  <a:srgbClr val="191919"/>
                </a:solidFill>
                <a:latin typeface="Albert Sans"/>
                <a:ea typeface="Albert Sans"/>
                <a:cs typeface="Albert Sans"/>
                <a:sym typeface="Albert Sans"/>
              </a:defRPr>
            </a:lvl6pPr>
            <a:lvl7pPr marR="0" lvl="6" algn="ctr" rtl="0">
              <a:lnSpc>
                <a:spcPct val="100000"/>
              </a:lnSpc>
              <a:spcBef>
                <a:spcPts val="0"/>
              </a:spcBef>
              <a:spcAft>
                <a:spcPts val="0"/>
              </a:spcAft>
              <a:buClr>
                <a:srgbClr val="191919"/>
              </a:buClr>
              <a:buSzPts val="5200"/>
              <a:buFont typeface="Albert Sans"/>
              <a:buNone/>
              <a:defRPr sz="5200" b="1" i="0" u="none" strike="noStrike" cap="none">
                <a:solidFill>
                  <a:srgbClr val="191919"/>
                </a:solidFill>
                <a:latin typeface="Albert Sans"/>
                <a:ea typeface="Albert Sans"/>
                <a:cs typeface="Albert Sans"/>
                <a:sym typeface="Albert Sans"/>
              </a:defRPr>
            </a:lvl7pPr>
            <a:lvl8pPr marR="0" lvl="7" algn="ctr" rtl="0">
              <a:lnSpc>
                <a:spcPct val="100000"/>
              </a:lnSpc>
              <a:spcBef>
                <a:spcPts val="0"/>
              </a:spcBef>
              <a:spcAft>
                <a:spcPts val="0"/>
              </a:spcAft>
              <a:buClr>
                <a:srgbClr val="191919"/>
              </a:buClr>
              <a:buSzPts val="5200"/>
              <a:buFont typeface="Albert Sans"/>
              <a:buNone/>
              <a:defRPr sz="5200" b="1" i="0" u="none" strike="noStrike" cap="none">
                <a:solidFill>
                  <a:srgbClr val="191919"/>
                </a:solidFill>
                <a:latin typeface="Albert Sans"/>
                <a:ea typeface="Albert Sans"/>
                <a:cs typeface="Albert Sans"/>
                <a:sym typeface="Albert Sans"/>
              </a:defRPr>
            </a:lvl8pPr>
            <a:lvl9pPr marR="0" lvl="8" algn="ctr" rtl="0">
              <a:lnSpc>
                <a:spcPct val="100000"/>
              </a:lnSpc>
              <a:spcBef>
                <a:spcPts val="0"/>
              </a:spcBef>
              <a:spcAft>
                <a:spcPts val="0"/>
              </a:spcAft>
              <a:buClr>
                <a:srgbClr val="191919"/>
              </a:buClr>
              <a:buSzPts val="5200"/>
              <a:buFont typeface="Albert Sans"/>
              <a:buNone/>
              <a:defRPr sz="5200" b="1" i="0" u="none" strike="noStrike" cap="none">
                <a:solidFill>
                  <a:srgbClr val="191919"/>
                </a:solidFill>
                <a:latin typeface="Albert Sans"/>
                <a:ea typeface="Albert Sans"/>
                <a:cs typeface="Albert Sans"/>
                <a:sym typeface="Albert Sans"/>
              </a:defRPr>
            </a:lvl9pPr>
          </a:lstStyle>
          <a:p>
            <a:r>
              <a:rPr lang="en-US" sz="2400" dirty="0">
                <a:solidFill>
                  <a:schemeClr val="accent3"/>
                </a:solidFill>
              </a:rPr>
              <a:t>Scheduling and Monitoring:</a:t>
            </a:r>
          </a:p>
        </p:txBody>
      </p:sp>
      <p:sp>
        <p:nvSpPr>
          <p:cNvPr id="49" name="Google Shape;219;p25">
            <a:extLst>
              <a:ext uri="{FF2B5EF4-FFF2-40B4-BE49-F238E27FC236}">
                <a16:creationId xmlns:a16="http://schemas.microsoft.com/office/drawing/2014/main" id="{AB275423-3DD0-4ACE-851E-07700C5F6C30}"/>
              </a:ext>
            </a:extLst>
          </p:cNvPr>
          <p:cNvSpPr txBox="1">
            <a:spLocks/>
          </p:cNvSpPr>
          <p:nvPr/>
        </p:nvSpPr>
        <p:spPr>
          <a:xfrm>
            <a:off x="4067149" y="2014682"/>
            <a:ext cx="2396400" cy="16390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anrope Medium"/>
              <a:buNone/>
              <a:defRPr sz="1600" b="0" i="0" u="none" strike="noStrike" cap="none">
                <a:solidFill>
                  <a:schemeClr val="dk1"/>
                </a:solidFill>
                <a:latin typeface="Manrope Medium"/>
                <a:ea typeface="Manrope Medium"/>
                <a:cs typeface="Manrope Medium"/>
                <a:sym typeface="Manrope Medium"/>
              </a:defRPr>
            </a:lvl1pPr>
            <a:lvl2pPr marL="914400" marR="0" lvl="1"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2pPr>
            <a:lvl3pPr marL="1371600" marR="0" lvl="2"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3pPr>
            <a:lvl4pPr marL="1828800" marR="0" lvl="3"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4pPr>
            <a:lvl5pPr marL="2286000" marR="0" lvl="4"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5pPr>
            <a:lvl6pPr marL="2743200" marR="0" lvl="5"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6pPr>
            <a:lvl7pPr marL="3200400" marR="0" lvl="6"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7pPr>
            <a:lvl8pPr marL="3657600" marR="0" lvl="7"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8pPr>
            <a:lvl9pPr marL="4114800" marR="0" lvl="8"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9pPr>
          </a:lstStyle>
          <a:p>
            <a:pPr marL="0" indent="0"/>
            <a:r>
              <a:rPr lang="en-US" sz="1100" dirty="0"/>
              <a:t> ETL processes often require regular scheduling to ensure the timely and efficient extraction, transformation, and loading of data. Monitoring the ETL process is crucial to identify any potential issues or bottlenecks, allowing for timely troubleshooting and optimization of the data flow.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7"/>
          <p:cNvSpPr txBox="1">
            <a:spLocks noGrp="1"/>
          </p:cNvSpPr>
          <p:nvPr>
            <p:ph type="ctrTitle"/>
          </p:nvPr>
        </p:nvSpPr>
        <p:spPr>
          <a:xfrm>
            <a:off x="1055351" y="142686"/>
            <a:ext cx="7102307" cy="970123"/>
          </a:xfrm>
          <a:prstGeom prst="rect">
            <a:avLst/>
          </a:prstGeom>
        </p:spPr>
        <p:txBody>
          <a:bodyPr spcFirstLastPara="1" wrap="square" lIns="91425" tIns="91425" rIns="91425" bIns="91425" anchor="t" anchorCtr="0">
            <a:noAutofit/>
          </a:bodyPr>
          <a:lstStyle/>
          <a:p>
            <a:pPr lvl="0"/>
            <a:r>
              <a:rPr lang="en-IN" dirty="0">
                <a:solidFill>
                  <a:schemeClr val="accent3"/>
                </a:solidFill>
              </a:rPr>
              <a:t>ETL IMPLEMENATION STRATEGY</a:t>
            </a:r>
            <a:endParaRPr dirty="0">
              <a:solidFill>
                <a:schemeClr val="accent3"/>
              </a:solidFill>
            </a:endParaRPr>
          </a:p>
        </p:txBody>
      </p:sp>
      <p:sp>
        <p:nvSpPr>
          <p:cNvPr id="8" name="Oval 7">
            <a:extLst>
              <a:ext uri="{FF2B5EF4-FFF2-40B4-BE49-F238E27FC236}">
                <a16:creationId xmlns:a16="http://schemas.microsoft.com/office/drawing/2014/main" id="{924A714C-87DE-416F-9897-60C37245FA9C}"/>
              </a:ext>
            </a:extLst>
          </p:cNvPr>
          <p:cNvSpPr/>
          <p:nvPr/>
        </p:nvSpPr>
        <p:spPr>
          <a:xfrm>
            <a:off x="434252" y="263389"/>
            <a:ext cx="552090" cy="577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6">
                    <a:lumMod val="95000"/>
                  </a:schemeClr>
                </a:solidFill>
              </a:rPr>
              <a:t>3</a:t>
            </a:r>
            <a:endParaRPr lang="en-IN" sz="3600" dirty="0">
              <a:solidFill>
                <a:schemeClr val="accent6">
                  <a:lumMod val="95000"/>
                </a:schemeClr>
              </a:solidFill>
            </a:endParaRPr>
          </a:p>
        </p:txBody>
      </p:sp>
      <p:sp>
        <p:nvSpPr>
          <p:cNvPr id="5" name="Rectangle 4">
            <a:extLst>
              <a:ext uri="{FF2B5EF4-FFF2-40B4-BE49-F238E27FC236}">
                <a16:creationId xmlns:a16="http://schemas.microsoft.com/office/drawing/2014/main" id="{D619AC20-0077-40F3-9D40-C92935CCBF86}"/>
              </a:ext>
            </a:extLst>
          </p:cNvPr>
          <p:cNvSpPr/>
          <p:nvPr/>
        </p:nvSpPr>
        <p:spPr>
          <a:xfrm>
            <a:off x="1055351" y="1340643"/>
            <a:ext cx="7303645" cy="2462213"/>
          </a:xfrm>
          <a:prstGeom prst="rect">
            <a:avLst/>
          </a:prstGeom>
        </p:spPr>
        <p:txBody>
          <a:bodyPr wrap="square">
            <a:spAutoFit/>
          </a:bodyPr>
          <a:lstStyle/>
          <a:p>
            <a:pPr marL="171450" indent="-171450">
              <a:buFont typeface="Wingdings" panose="05000000000000000000" pitchFamily="2" charset="2"/>
              <a:buChar char="§"/>
            </a:pPr>
            <a:r>
              <a:rPr lang="en-IN" sz="1100" dirty="0"/>
              <a:t>Requirement Analysis and Data Profiling: Before initiating the ETL implementation, it is crucial to conduct a comprehensive analysis of the data requirements and perform data profiling to gain insights into the data structure, quality, and relationships. This step helps in understanding the data sources and defining the scope of the ETL process.</a:t>
            </a:r>
          </a:p>
          <a:p>
            <a:pPr marL="171450" indent="-171450">
              <a:buFont typeface="Wingdings" panose="05000000000000000000" pitchFamily="2" charset="2"/>
              <a:buChar char="§"/>
            </a:pPr>
            <a:endParaRPr lang="en-IN" sz="1100" dirty="0"/>
          </a:p>
          <a:p>
            <a:pPr marL="171450" indent="-171450">
              <a:buFont typeface="Wingdings" panose="05000000000000000000" pitchFamily="2" charset="2"/>
              <a:buChar char="§"/>
            </a:pPr>
            <a:r>
              <a:rPr lang="en-IN" sz="1100" dirty="0"/>
              <a:t>Selection of ETL Tools and Technologies: The next step involves the careful selection of appropriate ETL tools and technologies based on the specific project requirements. Evaluate the tools based on their capabilities for data extraction, transformation, and loading, as well as their scalability, compatibility with existing systems, and support for different data formats.</a:t>
            </a:r>
          </a:p>
          <a:p>
            <a:pPr marL="171450" indent="-171450">
              <a:buFont typeface="Wingdings" panose="05000000000000000000" pitchFamily="2" charset="2"/>
              <a:buChar char="§"/>
            </a:pPr>
            <a:endParaRPr lang="en-IN" sz="1100" dirty="0"/>
          </a:p>
          <a:p>
            <a:pPr marL="171450" indent="-171450">
              <a:buFont typeface="Wingdings" panose="05000000000000000000" pitchFamily="2" charset="2"/>
              <a:buChar char="§"/>
            </a:pPr>
            <a:r>
              <a:rPr lang="en-IN" sz="1100" dirty="0"/>
              <a:t>Development of ETL Workflows and Testing Procedures: Develop clear ETL workflows that define the sequence of data extraction, transformation, and loading. Implement robust testing procedures to validate the accuracy and integrity of the data throughout the ETL process. This includes unit testing, integration testing, and performance testing to ensure that the ETL workflows function seamlessly and deliver reliable results.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 name="Rectangle 1">
            <a:extLst>
              <a:ext uri="{FF2B5EF4-FFF2-40B4-BE49-F238E27FC236}">
                <a16:creationId xmlns:a16="http://schemas.microsoft.com/office/drawing/2014/main" id="{0C5893F2-1161-4F06-9F91-F7989D3F42DF}"/>
              </a:ext>
            </a:extLst>
          </p:cNvPr>
          <p:cNvSpPr/>
          <p:nvPr/>
        </p:nvSpPr>
        <p:spPr>
          <a:xfrm>
            <a:off x="1113920" y="271871"/>
            <a:ext cx="7245894" cy="707886"/>
          </a:xfrm>
          <a:prstGeom prst="rect">
            <a:avLst/>
          </a:prstGeom>
        </p:spPr>
        <p:txBody>
          <a:bodyPr wrap="none">
            <a:spAutoFit/>
          </a:bodyPr>
          <a:lstStyle/>
          <a:p>
            <a:r>
              <a:rPr lang="en-IN" sz="4000" b="1" dirty="0">
                <a:solidFill>
                  <a:schemeClr val="accent3"/>
                </a:solidFill>
              </a:rPr>
              <a:t>ETL PROCESSES IN ACTION</a:t>
            </a:r>
          </a:p>
        </p:txBody>
      </p:sp>
      <p:sp>
        <p:nvSpPr>
          <p:cNvPr id="8" name="Oval 7">
            <a:extLst>
              <a:ext uri="{FF2B5EF4-FFF2-40B4-BE49-F238E27FC236}">
                <a16:creationId xmlns:a16="http://schemas.microsoft.com/office/drawing/2014/main" id="{08DDB166-E86B-49D2-86A1-C7565A1734AA}"/>
              </a:ext>
            </a:extLst>
          </p:cNvPr>
          <p:cNvSpPr/>
          <p:nvPr/>
        </p:nvSpPr>
        <p:spPr>
          <a:xfrm>
            <a:off x="437180" y="337001"/>
            <a:ext cx="552090" cy="577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6">
                    <a:lumMod val="95000"/>
                  </a:schemeClr>
                </a:solidFill>
              </a:rPr>
              <a:t>4</a:t>
            </a:r>
            <a:endParaRPr lang="en-IN" sz="3600" dirty="0">
              <a:solidFill>
                <a:schemeClr val="accent6">
                  <a:lumMod val="95000"/>
                </a:schemeClr>
              </a:solidFill>
            </a:endParaRPr>
          </a:p>
        </p:txBody>
      </p:sp>
      <p:sp>
        <p:nvSpPr>
          <p:cNvPr id="3" name="Rectangle 2">
            <a:extLst>
              <a:ext uri="{FF2B5EF4-FFF2-40B4-BE49-F238E27FC236}">
                <a16:creationId xmlns:a16="http://schemas.microsoft.com/office/drawing/2014/main" id="{0DE9777B-A119-41CB-9672-4C4715EA41F2}"/>
              </a:ext>
            </a:extLst>
          </p:cNvPr>
          <p:cNvSpPr/>
          <p:nvPr/>
        </p:nvSpPr>
        <p:spPr>
          <a:xfrm>
            <a:off x="1113920" y="1341512"/>
            <a:ext cx="7020789" cy="2123658"/>
          </a:xfrm>
          <a:prstGeom prst="rect">
            <a:avLst/>
          </a:prstGeom>
        </p:spPr>
        <p:txBody>
          <a:bodyPr wrap="square">
            <a:spAutoFit/>
          </a:bodyPr>
          <a:lstStyle/>
          <a:p>
            <a:pPr marL="171450" indent="-171450">
              <a:buFont typeface="Wingdings" panose="05000000000000000000" pitchFamily="2" charset="2"/>
              <a:buChar char="§"/>
            </a:pPr>
            <a:r>
              <a:rPr lang="en-IN" sz="1100" dirty="0"/>
              <a:t>The ETL process begins with data extraction from various source systems, such as databases, applications, or files. The extracted data is then transformed to meet the specific requirements of the data warehouse. This transformation may involve data cleaning, standardization, aggregation, or other operations that ensure data consistency and quality. Finally, the processed data is loaded into the data warehouse, making it readily available for analysis and reporting.</a:t>
            </a:r>
          </a:p>
          <a:p>
            <a:pPr marL="171450" indent="-171450">
              <a:buFont typeface="Wingdings" panose="05000000000000000000" pitchFamily="2" charset="2"/>
              <a:buChar char="§"/>
            </a:pPr>
            <a:endParaRPr lang="en-IN" sz="1100" dirty="0"/>
          </a:p>
          <a:p>
            <a:pPr marL="171450" indent="-171450">
              <a:buFont typeface="Wingdings" panose="05000000000000000000" pitchFamily="2" charset="2"/>
              <a:buChar char="§"/>
            </a:pPr>
            <a:endParaRPr lang="en-IN" sz="1100" dirty="0"/>
          </a:p>
          <a:p>
            <a:pPr marL="171450" indent="-171450">
              <a:buFont typeface="Wingdings" panose="05000000000000000000" pitchFamily="2" charset="2"/>
              <a:buChar char="§"/>
            </a:pPr>
            <a:r>
              <a:rPr lang="en-IN" sz="1100" dirty="0"/>
              <a:t>ETL processes are often implemented using specialized tools and technologies that automate the extraction, transformation, and loading tasks. These tools enable data engineers to define complex ETL workflows, manage data dependencies, and monitor the entire process for any potential issues. By incorporating robust ETL processes, organizations can maintain a centralized and consistent data repository, facilitating comprehensive data analysis and informed decision-making.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9"/>
          <p:cNvSpPr txBox="1">
            <a:spLocks noGrp="1"/>
          </p:cNvSpPr>
          <p:nvPr>
            <p:ph type="title"/>
          </p:nvPr>
        </p:nvSpPr>
        <p:spPr>
          <a:xfrm>
            <a:off x="670142" y="1237862"/>
            <a:ext cx="3289431" cy="527700"/>
          </a:xfrm>
          <a:prstGeom prst="rect">
            <a:avLst/>
          </a:prstGeom>
        </p:spPr>
        <p:txBody>
          <a:bodyPr spcFirstLastPara="1" wrap="square" lIns="91425" tIns="91425" rIns="91425" bIns="91425" anchor="b" anchorCtr="0">
            <a:noAutofit/>
          </a:bodyPr>
          <a:lstStyle/>
          <a:p>
            <a:pPr lvl="0"/>
            <a:r>
              <a:rPr lang="en-IN" dirty="0"/>
              <a:t>Centralized Repository:</a:t>
            </a:r>
            <a:endParaRPr dirty="0"/>
          </a:p>
        </p:txBody>
      </p:sp>
      <p:sp>
        <p:nvSpPr>
          <p:cNvPr id="259" name="Google Shape;259;p29"/>
          <p:cNvSpPr txBox="1">
            <a:spLocks noGrp="1"/>
          </p:cNvSpPr>
          <p:nvPr>
            <p:ph type="subTitle" idx="1"/>
          </p:nvPr>
        </p:nvSpPr>
        <p:spPr>
          <a:xfrm>
            <a:off x="670137" y="1704900"/>
            <a:ext cx="2761800" cy="1733700"/>
          </a:xfrm>
          <a:prstGeom prst="rect">
            <a:avLst/>
          </a:prstGeom>
        </p:spPr>
        <p:txBody>
          <a:bodyPr spcFirstLastPara="1" wrap="square" lIns="91425" tIns="91425" rIns="91425" bIns="91425" anchor="t" anchorCtr="0">
            <a:noAutofit/>
          </a:bodyPr>
          <a:lstStyle/>
          <a:p>
            <a:pPr marL="0" lvl="0" indent="0"/>
            <a:r>
              <a:rPr lang="en-US" dirty="0">
                <a:solidFill>
                  <a:schemeClr val="dk1"/>
                </a:solidFill>
              </a:rPr>
              <a:t>A data warehouse serves as a centralized repository for storing large volumes of structured and unstructured data collected from various sources within an organization. It facilitates the efficient management and analysis of historical and current data to support strategic decision-making.</a:t>
            </a:r>
            <a:endParaRPr dirty="0">
              <a:solidFill>
                <a:schemeClr val="dk1"/>
              </a:solidFill>
            </a:endParaRPr>
          </a:p>
        </p:txBody>
      </p:sp>
      <p:sp>
        <p:nvSpPr>
          <p:cNvPr id="260" name="Google Shape;260;p29"/>
          <p:cNvSpPr txBox="1">
            <a:spLocks noGrp="1"/>
          </p:cNvSpPr>
          <p:nvPr>
            <p:ph type="title" idx="2"/>
          </p:nvPr>
        </p:nvSpPr>
        <p:spPr>
          <a:xfrm>
            <a:off x="4485727" y="1237862"/>
            <a:ext cx="3338432" cy="527700"/>
          </a:xfrm>
          <a:prstGeom prst="rect">
            <a:avLst/>
          </a:prstGeom>
        </p:spPr>
        <p:txBody>
          <a:bodyPr spcFirstLastPara="1" wrap="square" lIns="91425" tIns="91425" rIns="91425" bIns="91425" anchor="b" anchorCtr="0">
            <a:noAutofit/>
          </a:bodyPr>
          <a:lstStyle/>
          <a:p>
            <a:pPr lvl="0"/>
            <a:r>
              <a:rPr lang="en-IN" dirty="0"/>
              <a:t>Optimized for Analytics:</a:t>
            </a:r>
            <a:endParaRPr dirty="0"/>
          </a:p>
        </p:txBody>
      </p:sp>
      <p:sp>
        <p:nvSpPr>
          <p:cNvPr id="261" name="Google Shape;261;p29"/>
          <p:cNvSpPr txBox="1">
            <a:spLocks noGrp="1"/>
          </p:cNvSpPr>
          <p:nvPr>
            <p:ph type="subTitle" idx="3"/>
          </p:nvPr>
        </p:nvSpPr>
        <p:spPr>
          <a:xfrm>
            <a:off x="4571999" y="1765562"/>
            <a:ext cx="2855343" cy="1733700"/>
          </a:xfrm>
          <a:prstGeom prst="rect">
            <a:avLst/>
          </a:prstGeom>
        </p:spPr>
        <p:txBody>
          <a:bodyPr spcFirstLastPara="1" wrap="square" lIns="91425" tIns="91425" rIns="91425" bIns="91425" anchor="t" anchorCtr="0">
            <a:noAutofit/>
          </a:bodyPr>
          <a:lstStyle/>
          <a:p>
            <a:pPr marL="0" lvl="0" indent="0"/>
            <a:r>
              <a:rPr lang="en-US" dirty="0">
                <a:solidFill>
                  <a:schemeClr val="dk1"/>
                </a:solidFill>
              </a:rPr>
              <a:t>Data warehouses are optimized for complex querying and analytical processing, enabling users to perform in-depth analysis, generate reports, and extract valuable insights from the stored data. They often incorporate online analytical processing (OLAP) and data mining capabilities to facilitate multidimensional analysis.</a:t>
            </a:r>
            <a:endParaRPr dirty="0">
              <a:solidFill>
                <a:schemeClr val="dk1"/>
              </a:solidFill>
            </a:endParaRPr>
          </a:p>
        </p:txBody>
      </p:sp>
      <p:sp>
        <p:nvSpPr>
          <p:cNvPr id="262" name="Google Shape;262;p29"/>
          <p:cNvSpPr txBox="1">
            <a:spLocks noGrp="1"/>
          </p:cNvSpPr>
          <p:nvPr>
            <p:ph type="ctrTitle" idx="4"/>
          </p:nvPr>
        </p:nvSpPr>
        <p:spPr>
          <a:xfrm>
            <a:off x="1032403" y="142685"/>
            <a:ext cx="7717500" cy="763500"/>
          </a:xfrm>
          <a:prstGeom prst="rect">
            <a:avLst/>
          </a:prstGeom>
        </p:spPr>
        <p:txBody>
          <a:bodyPr spcFirstLastPara="1" wrap="square" lIns="91425" tIns="91425" rIns="91425" bIns="91425" anchor="t" anchorCtr="0">
            <a:noAutofit/>
          </a:bodyPr>
          <a:lstStyle/>
          <a:p>
            <a:pPr lvl="0"/>
            <a:r>
              <a:rPr lang="en-IN" dirty="0">
                <a:solidFill>
                  <a:schemeClr val="accent3"/>
                </a:solidFill>
              </a:rPr>
              <a:t>DATA WAREHOUSE OVERVIEW</a:t>
            </a:r>
            <a:endParaRPr dirty="0">
              <a:solidFill>
                <a:schemeClr val="accent3"/>
              </a:solidFill>
            </a:endParaRPr>
          </a:p>
        </p:txBody>
      </p:sp>
      <p:sp>
        <p:nvSpPr>
          <p:cNvPr id="7" name="Oval 6">
            <a:extLst>
              <a:ext uri="{FF2B5EF4-FFF2-40B4-BE49-F238E27FC236}">
                <a16:creationId xmlns:a16="http://schemas.microsoft.com/office/drawing/2014/main" id="{0760D761-2D09-49B1-9244-DDF73F59BCD0}"/>
              </a:ext>
            </a:extLst>
          </p:cNvPr>
          <p:cNvSpPr/>
          <p:nvPr/>
        </p:nvSpPr>
        <p:spPr>
          <a:xfrm>
            <a:off x="394097" y="235622"/>
            <a:ext cx="552090" cy="577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6">
                    <a:lumMod val="95000"/>
                  </a:schemeClr>
                </a:solidFill>
              </a:rPr>
              <a:t>5</a:t>
            </a:r>
            <a:endParaRPr lang="en-IN" sz="3600" dirty="0">
              <a:solidFill>
                <a:schemeClr val="accent6">
                  <a:lumMod val="95000"/>
                </a:schemeClr>
              </a:solidFill>
            </a:endParaRPr>
          </a:p>
        </p:txBody>
      </p:sp>
      <p:sp>
        <p:nvSpPr>
          <p:cNvPr id="8" name="Google Shape;260;p29">
            <a:extLst>
              <a:ext uri="{FF2B5EF4-FFF2-40B4-BE49-F238E27FC236}">
                <a16:creationId xmlns:a16="http://schemas.microsoft.com/office/drawing/2014/main" id="{A4EF9745-3744-42DA-A375-40770D90D1F4}"/>
              </a:ext>
            </a:extLst>
          </p:cNvPr>
          <p:cNvSpPr txBox="1">
            <a:spLocks/>
          </p:cNvSpPr>
          <p:nvPr/>
        </p:nvSpPr>
        <p:spPr>
          <a:xfrm>
            <a:off x="621141" y="3114089"/>
            <a:ext cx="3338432"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lbert Sans"/>
              <a:buNone/>
              <a:defRPr sz="2400" b="1" i="0" u="none" strike="noStrike" cap="none">
                <a:solidFill>
                  <a:schemeClr val="accent3"/>
                </a:solidFill>
                <a:latin typeface="Manrope"/>
                <a:ea typeface="Manrope"/>
                <a:cs typeface="Manrope"/>
                <a:sym typeface="Manrope"/>
              </a:defRPr>
            </a:lvl1pPr>
            <a:lvl2pPr marR="0" lvl="1"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9pPr>
          </a:lstStyle>
          <a:p>
            <a:r>
              <a:rPr lang="en-IN" dirty="0"/>
              <a:t>Scalable and Secure:</a:t>
            </a:r>
          </a:p>
        </p:txBody>
      </p:sp>
      <p:sp>
        <p:nvSpPr>
          <p:cNvPr id="10" name="Google Shape;261;p29">
            <a:extLst>
              <a:ext uri="{FF2B5EF4-FFF2-40B4-BE49-F238E27FC236}">
                <a16:creationId xmlns:a16="http://schemas.microsoft.com/office/drawing/2014/main" id="{E29AC0C4-675D-4F5E-97C4-82EFBAEA3AA1}"/>
              </a:ext>
            </a:extLst>
          </p:cNvPr>
          <p:cNvSpPr txBox="1">
            <a:spLocks/>
          </p:cNvSpPr>
          <p:nvPr/>
        </p:nvSpPr>
        <p:spPr>
          <a:xfrm>
            <a:off x="670138" y="3641788"/>
            <a:ext cx="6564548" cy="1252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100"/>
              <a:buFont typeface="Manrope Medium"/>
              <a:buNone/>
              <a:defRPr sz="1100" b="0" i="0" u="none" strike="noStrike" cap="none">
                <a:solidFill>
                  <a:srgbClr val="12101F"/>
                </a:solidFill>
                <a:latin typeface="Manrope Medium"/>
                <a:ea typeface="Manrope Medium"/>
                <a:cs typeface="Manrope Medium"/>
                <a:sym typeface="Manrope Medium"/>
              </a:defRPr>
            </a:lvl1pPr>
            <a:lvl2pPr marL="914400" marR="0" lvl="1" indent="-317500" algn="ctr" rtl="0">
              <a:lnSpc>
                <a:spcPct val="100000"/>
              </a:lnSpc>
              <a:spcBef>
                <a:spcPts val="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2pPr>
            <a:lvl3pPr marL="1371600" marR="0" lvl="2"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3pPr>
            <a:lvl4pPr marL="1828800" marR="0" lvl="3"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4pPr>
            <a:lvl5pPr marL="2286000" marR="0" lvl="4"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5pPr>
            <a:lvl6pPr marL="2743200" marR="0" lvl="5"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6pPr>
            <a:lvl7pPr marL="3200400" marR="0" lvl="6"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7pPr>
            <a:lvl8pPr marL="3657600" marR="0" lvl="7"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8pPr>
            <a:lvl9pPr marL="4114800" marR="0" lvl="8" indent="-317500" algn="ctr" rtl="0">
              <a:lnSpc>
                <a:spcPct val="100000"/>
              </a:lnSpc>
              <a:spcBef>
                <a:spcPts val="1600"/>
              </a:spcBef>
              <a:spcAft>
                <a:spcPts val="160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9pPr>
          </a:lstStyle>
          <a:p>
            <a:pPr marL="0" indent="0"/>
            <a:r>
              <a:rPr lang="en-US" dirty="0">
                <a:solidFill>
                  <a:schemeClr val="dk1"/>
                </a:solidFill>
              </a:rPr>
              <a:t>Modern data warehouses are designed to be scalable, allowing for the seamless integration of new data sources and the handling of large datasets. They also prioritize data security, implementing robust access controls and encryption mechanisms to safeguard sensitive information, ensuring compliance with data privacy regulations.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0"/>
          <p:cNvSpPr txBox="1">
            <a:spLocks noGrp="1"/>
          </p:cNvSpPr>
          <p:nvPr>
            <p:ph type="subTitle" idx="1"/>
          </p:nvPr>
        </p:nvSpPr>
        <p:spPr>
          <a:xfrm>
            <a:off x="4654675" y="1755104"/>
            <a:ext cx="3776100" cy="2917043"/>
          </a:xfrm>
          <a:prstGeom prst="rect">
            <a:avLst/>
          </a:prstGeom>
        </p:spPr>
        <p:txBody>
          <a:bodyPr spcFirstLastPara="1" wrap="square" lIns="91425" tIns="91425" rIns="91425" bIns="91425" anchor="t" anchorCtr="0">
            <a:noAutofit/>
          </a:bodyPr>
          <a:lstStyle/>
          <a:p>
            <a:pPr marL="320040" lvl="0" indent="-298450"/>
            <a:r>
              <a:rPr lang="en-US" b="1" dirty="0"/>
              <a:t>Efficient Data Retrieval: </a:t>
            </a:r>
            <a:r>
              <a:rPr lang="en-US" dirty="0"/>
              <a:t>Db2 Warehouse, through the use of the </a:t>
            </a:r>
            <a:r>
              <a:rPr lang="en-US" dirty="0" err="1"/>
              <a:t>ibm_db</a:t>
            </a:r>
            <a:r>
              <a:rPr lang="en-US" dirty="0"/>
              <a:t> library, allows for efficient data retrieval from the database, enabling users to execute SQL queries and fetch data for further analysis and visualization. This streamlined process facilitates seamless data exploration and analysis directly from the Db2 Warehouse.- </a:t>
            </a:r>
          </a:p>
          <a:p>
            <a:pPr marL="320040" lvl="0" indent="-298450"/>
            <a:endParaRPr lang="en-US" dirty="0"/>
          </a:p>
          <a:p>
            <a:pPr marL="320040" lvl="0" indent="-298450"/>
            <a:r>
              <a:rPr lang="en-US" b="1" dirty="0"/>
              <a:t>Integrated Data Analysis and Visualization: </a:t>
            </a:r>
            <a:r>
              <a:rPr lang="en-US" dirty="0"/>
              <a:t>By leveraging Python's data analysis libraries such as Pandas and visualization tools like Matplotlib, data architects can perform in-depth data analysis and create interactive visualizations, empowering them to gain valuable insights and effectively communicate complex findings to stakeholders. This integrated approach simplifies the data exploration process, making it more accessible and actionable for users.</a:t>
            </a:r>
            <a:endParaRPr dirty="0"/>
          </a:p>
        </p:txBody>
      </p:sp>
      <p:sp>
        <p:nvSpPr>
          <p:cNvPr id="268" name="Google Shape;268;p30"/>
          <p:cNvSpPr txBox="1">
            <a:spLocks noGrp="1"/>
          </p:cNvSpPr>
          <p:nvPr>
            <p:ph type="ctrTitle"/>
          </p:nvPr>
        </p:nvSpPr>
        <p:spPr>
          <a:xfrm flipH="1">
            <a:off x="862641" y="195308"/>
            <a:ext cx="8068391" cy="1293600"/>
          </a:xfrm>
          <a:prstGeom prst="rect">
            <a:avLst/>
          </a:prstGeom>
        </p:spPr>
        <p:txBody>
          <a:bodyPr spcFirstLastPara="1" wrap="square" lIns="91425" tIns="91425" rIns="91425" bIns="91425" anchor="b" anchorCtr="0">
            <a:noAutofit/>
          </a:bodyPr>
          <a:lstStyle/>
          <a:p>
            <a:pPr lvl="0"/>
            <a:r>
              <a:rPr lang="en-US" sz="3600" dirty="0">
                <a:solidFill>
                  <a:schemeClr val="accent3"/>
                </a:solidFill>
              </a:rPr>
              <a:t> ENABLING DATA EXPLORATION </a:t>
            </a:r>
            <a:r>
              <a:rPr lang="en-US" sz="3600" dirty="0" err="1">
                <a:solidFill>
                  <a:schemeClr val="accent3"/>
                </a:solidFill>
              </a:rPr>
              <a:t>InN</a:t>
            </a:r>
            <a:r>
              <a:rPr lang="en-US" sz="3600" dirty="0">
                <a:solidFill>
                  <a:schemeClr val="accent3"/>
                </a:solidFill>
              </a:rPr>
              <a:t> DB2 WAREHOUSE USING PYTHON AND SQL</a:t>
            </a:r>
            <a:endParaRPr sz="3600" dirty="0">
              <a:solidFill>
                <a:schemeClr val="accent3"/>
              </a:solidFill>
            </a:endParaRPr>
          </a:p>
        </p:txBody>
      </p:sp>
      <p:sp>
        <p:nvSpPr>
          <p:cNvPr id="7" name="Oval 6">
            <a:extLst>
              <a:ext uri="{FF2B5EF4-FFF2-40B4-BE49-F238E27FC236}">
                <a16:creationId xmlns:a16="http://schemas.microsoft.com/office/drawing/2014/main" id="{D275FBD5-164E-41EC-A774-26205E030910}"/>
              </a:ext>
            </a:extLst>
          </p:cNvPr>
          <p:cNvSpPr/>
          <p:nvPr/>
        </p:nvSpPr>
        <p:spPr>
          <a:xfrm>
            <a:off x="310551" y="425404"/>
            <a:ext cx="552090" cy="577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6">
                    <a:lumMod val="95000"/>
                  </a:schemeClr>
                </a:solidFill>
              </a:rPr>
              <a:t>6</a:t>
            </a:r>
            <a:endParaRPr lang="en-IN" sz="3600" dirty="0">
              <a:solidFill>
                <a:schemeClr val="accent6">
                  <a:lumMod val="95000"/>
                </a:schemeClr>
              </a:solidFill>
            </a:endParaRPr>
          </a:p>
        </p:txBody>
      </p:sp>
      <p:sp>
        <p:nvSpPr>
          <p:cNvPr id="4" name="Rectangle 3">
            <a:extLst>
              <a:ext uri="{FF2B5EF4-FFF2-40B4-BE49-F238E27FC236}">
                <a16:creationId xmlns:a16="http://schemas.microsoft.com/office/drawing/2014/main" id="{27ADB77E-23FB-44F5-8F0B-2236B8106CA3}"/>
              </a:ext>
            </a:extLst>
          </p:cNvPr>
          <p:cNvSpPr/>
          <p:nvPr/>
        </p:nvSpPr>
        <p:spPr>
          <a:xfrm>
            <a:off x="862641" y="1488908"/>
            <a:ext cx="2820838" cy="2800767"/>
          </a:xfrm>
          <a:prstGeom prst="rect">
            <a:avLst/>
          </a:prstGeom>
        </p:spPr>
        <p:txBody>
          <a:bodyPr wrap="square">
            <a:spAutoFit/>
          </a:bodyPr>
          <a:lstStyle/>
          <a:p>
            <a:r>
              <a:rPr lang="en-IN" sz="1100" dirty="0">
                <a:solidFill>
                  <a:schemeClr val="tx1"/>
                </a:solidFill>
              </a:rPr>
              <a:t>import </a:t>
            </a:r>
            <a:r>
              <a:rPr lang="en-IN" sz="1100" dirty="0" err="1">
                <a:solidFill>
                  <a:schemeClr val="tx1"/>
                </a:solidFill>
              </a:rPr>
              <a:t>ibm_db</a:t>
            </a:r>
            <a:endParaRPr lang="en-IN" sz="1100" dirty="0">
              <a:solidFill>
                <a:schemeClr val="tx1"/>
              </a:solidFill>
            </a:endParaRPr>
          </a:p>
          <a:p>
            <a:endParaRPr lang="en-IN" sz="1100" dirty="0">
              <a:solidFill>
                <a:schemeClr val="tx1"/>
              </a:solidFill>
            </a:endParaRPr>
          </a:p>
          <a:p>
            <a:r>
              <a:rPr lang="en-IN" sz="1100" dirty="0">
                <a:solidFill>
                  <a:schemeClr val="tx1"/>
                </a:solidFill>
              </a:rPr>
              <a:t>Conn=</a:t>
            </a:r>
            <a:r>
              <a:rPr lang="en-IN" sz="1100" dirty="0" err="1">
                <a:solidFill>
                  <a:schemeClr val="tx1"/>
                </a:solidFill>
              </a:rPr>
              <a:t>ibm_db.connect</a:t>
            </a:r>
            <a:r>
              <a:rPr lang="en-IN" sz="1100" dirty="0">
                <a:solidFill>
                  <a:schemeClr val="tx1"/>
                </a:solidFill>
              </a:rPr>
              <a:t>("DATABASE=</a:t>
            </a:r>
            <a:r>
              <a:rPr lang="en-IN" sz="1100" dirty="0" err="1">
                <a:solidFill>
                  <a:schemeClr val="tx1"/>
                </a:solidFill>
              </a:rPr>
              <a:t>your_database;HOSTNAME</a:t>
            </a:r>
            <a:r>
              <a:rPr lang="en-IN" sz="1100" dirty="0">
                <a:solidFill>
                  <a:schemeClr val="tx1"/>
                </a:solidFill>
              </a:rPr>
              <a:t>=</a:t>
            </a:r>
            <a:r>
              <a:rPr lang="en-IN" sz="1100" dirty="0" err="1">
                <a:solidFill>
                  <a:schemeClr val="tx1"/>
                </a:solidFill>
              </a:rPr>
              <a:t>your_hostname;PORT</a:t>
            </a:r>
            <a:r>
              <a:rPr lang="en-IN" sz="1100" dirty="0">
                <a:solidFill>
                  <a:schemeClr val="tx1"/>
                </a:solidFill>
              </a:rPr>
              <a:t>=</a:t>
            </a:r>
            <a:r>
              <a:rPr lang="en-IN" sz="1100" dirty="0" err="1">
                <a:solidFill>
                  <a:schemeClr val="tx1"/>
                </a:solidFill>
              </a:rPr>
              <a:t>your_port;PROTOCOL</a:t>
            </a:r>
            <a:r>
              <a:rPr lang="en-IN" sz="1100" dirty="0">
                <a:solidFill>
                  <a:schemeClr val="tx1"/>
                </a:solidFill>
              </a:rPr>
              <a:t>=TCPIP;UID=</a:t>
            </a:r>
            <a:r>
              <a:rPr lang="en-IN" sz="1100" dirty="0" err="1">
                <a:solidFill>
                  <a:schemeClr val="tx1"/>
                </a:solidFill>
              </a:rPr>
              <a:t>your_username;PWD</a:t>
            </a:r>
            <a:r>
              <a:rPr lang="en-IN" sz="1100" dirty="0">
                <a:solidFill>
                  <a:schemeClr val="tx1"/>
                </a:solidFill>
              </a:rPr>
              <a:t>=</a:t>
            </a:r>
            <a:r>
              <a:rPr lang="en-IN" sz="1100" dirty="0" err="1">
                <a:solidFill>
                  <a:schemeClr val="tx1"/>
                </a:solidFill>
              </a:rPr>
              <a:t>your_password</a:t>
            </a:r>
            <a:r>
              <a:rPr lang="en-IN" sz="1100" dirty="0">
                <a:solidFill>
                  <a:schemeClr val="tx1"/>
                </a:solidFill>
              </a:rPr>
              <a:t>;", "", "") </a:t>
            </a:r>
          </a:p>
          <a:p>
            <a:endParaRPr lang="en-IN" sz="1100" dirty="0">
              <a:solidFill>
                <a:schemeClr val="tx1"/>
              </a:solidFill>
            </a:endParaRPr>
          </a:p>
          <a:p>
            <a:r>
              <a:rPr lang="en-IN" sz="1100" dirty="0">
                <a:solidFill>
                  <a:schemeClr val="tx1"/>
                </a:solidFill>
              </a:rPr>
              <a:t> </a:t>
            </a:r>
            <a:r>
              <a:rPr lang="en-IN" sz="1100" dirty="0" err="1">
                <a:solidFill>
                  <a:schemeClr val="tx1"/>
                </a:solidFill>
              </a:rPr>
              <a:t>Querystmt</a:t>
            </a:r>
            <a:r>
              <a:rPr lang="en-IN" sz="1100" dirty="0">
                <a:solidFill>
                  <a:schemeClr val="tx1"/>
                </a:solidFill>
              </a:rPr>
              <a:t> =</a:t>
            </a:r>
            <a:r>
              <a:rPr lang="en-IN" sz="1100" dirty="0" err="1">
                <a:solidFill>
                  <a:schemeClr val="tx1"/>
                </a:solidFill>
              </a:rPr>
              <a:t>ibm_db.exec_immediate</a:t>
            </a:r>
            <a:r>
              <a:rPr lang="en-IN" sz="1100" dirty="0">
                <a:solidFill>
                  <a:schemeClr val="tx1"/>
                </a:solidFill>
              </a:rPr>
              <a:t>(conn, "SELECT * FROM </a:t>
            </a:r>
            <a:r>
              <a:rPr lang="en-IN" sz="1100" dirty="0" err="1">
                <a:solidFill>
                  <a:schemeClr val="tx1"/>
                </a:solidFill>
              </a:rPr>
              <a:t>your_table</a:t>
            </a:r>
            <a:r>
              <a:rPr lang="en-IN" sz="1100" dirty="0">
                <a:solidFill>
                  <a:schemeClr val="tx1"/>
                </a:solidFill>
              </a:rPr>
              <a:t>")</a:t>
            </a:r>
          </a:p>
          <a:p>
            <a:r>
              <a:rPr lang="en-IN" sz="1100" dirty="0">
                <a:solidFill>
                  <a:schemeClr val="tx1"/>
                </a:solidFill>
              </a:rPr>
              <a:t>dictionary = </a:t>
            </a:r>
            <a:r>
              <a:rPr lang="en-IN" sz="1100" dirty="0" err="1">
                <a:solidFill>
                  <a:schemeClr val="tx1"/>
                </a:solidFill>
              </a:rPr>
              <a:t>ibm_db.fetch_both</a:t>
            </a:r>
            <a:r>
              <a:rPr lang="en-IN" sz="1100" dirty="0">
                <a:solidFill>
                  <a:schemeClr val="tx1"/>
                </a:solidFill>
              </a:rPr>
              <a:t>(</a:t>
            </a:r>
            <a:r>
              <a:rPr lang="en-IN" sz="1100" dirty="0" err="1">
                <a:solidFill>
                  <a:schemeClr val="tx1"/>
                </a:solidFill>
              </a:rPr>
              <a:t>stmt</a:t>
            </a:r>
            <a:r>
              <a:rPr lang="en-IN" sz="1100" dirty="0">
                <a:solidFill>
                  <a:schemeClr val="tx1"/>
                </a:solidFill>
              </a:rPr>
              <a:t>)</a:t>
            </a:r>
          </a:p>
          <a:p>
            <a:r>
              <a:rPr lang="en-IN" sz="1100" dirty="0">
                <a:solidFill>
                  <a:schemeClr val="tx1"/>
                </a:solidFill>
              </a:rPr>
              <a:t>pandas as </a:t>
            </a:r>
            <a:r>
              <a:rPr lang="en-IN" sz="1100" dirty="0" err="1">
                <a:solidFill>
                  <a:schemeClr val="tx1"/>
                </a:solidFill>
              </a:rPr>
              <a:t>pdimport</a:t>
            </a:r>
            <a:r>
              <a:rPr lang="en-IN" sz="1100" dirty="0">
                <a:solidFill>
                  <a:schemeClr val="tx1"/>
                </a:solidFill>
              </a:rPr>
              <a:t> </a:t>
            </a:r>
            <a:r>
              <a:rPr lang="en-IN" sz="1100" dirty="0" err="1">
                <a:solidFill>
                  <a:schemeClr val="tx1"/>
                </a:solidFill>
              </a:rPr>
              <a:t>matplotlib.pyplot</a:t>
            </a:r>
            <a:r>
              <a:rPr lang="en-IN" sz="1100" dirty="0">
                <a:solidFill>
                  <a:schemeClr val="tx1"/>
                </a:solidFill>
              </a:rPr>
              <a:t> as </a:t>
            </a:r>
            <a:r>
              <a:rPr lang="en-IN" sz="1100" dirty="0" err="1">
                <a:solidFill>
                  <a:schemeClr val="tx1"/>
                </a:solidFill>
              </a:rPr>
              <a:t>pltdf</a:t>
            </a:r>
            <a:r>
              <a:rPr lang="en-IN" sz="1100" dirty="0">
                <a:solidFill>
                  <a:schemeClr val="tx1"/>
                </a:solidFill>
              </a:rPr>
              <a:t> = </a:t>
            </a:r>
            <a:r>
              <a:rPr lang="en-IN" sz="1100" dirty="0" err="1">
                <a:solidFill>
                  <a:schemeClr val="tx1"/>
                </a:solidFill>
              </a:rPr>
              <a:t>pd.DataFrame</a:t>
            </a:r>
            <a:r>
              <a:rPr lang="en-IN" sz="1100" dirty="0">
                <a:solidFill>
                  <a:schemeClr val="tx1"/>
                </a:solidFill>
              </a:rPr>
              <a:t>(dictionary, columns=</a:t>
            </a:r>
            <a:r>
              <a:rPr lang="en-IN" sz="1100" dirty="0" err="1">
                <a:solidFill>
                  <a:schemeClr val="tx1"/>
                </a:solidFill>
              </a:rPr>
              <a:t>dictionary.keys</a:t>
            </a:r>
            <a:r>
              <a:rPr lang="en-IN" sz="1100" dirty="0">
                <a:solidFill>
                  <a:schemeClr val="tx1"/>
                </a:solidFill>
              </a:rPr>
              <a:t>()).</a:t>
            </a:r>
          </a:p>
          <a:p>
            <a:r>
              <a:rPr lang="en-IN" sz="1100" dirty="0" err="1">
                <a:solidFill>
                  <a:schemeClr val="tx1"/>
                </a:solidFill>
              </a:rPr>
              <a:t>IBM_db.close</a:t>
            </a:r>
            <a:r>
              <a:rPr lang="en-IN" sz="1100" dirty="0">
                <a:solidFill>
                  <a:schemeClr val="tx1"/>
                </a:solidFill>
              </a:rPr>
              <a:t>(conn)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3" name="Title 2">
            <a:extLst>
              <a:ext uri="{FF2B5EF4-FFF2-40B4-BE49-F238E27FC236}">
                <a16:creationId xmlns:a16="http://schemas.microsoft.com/office/drawing/2014/main" id="{0238083A-85FB-48C3-AD6F-6064EE2068E8}"/>
              </a:ext>
            </a:extLst>
          </p:cNvPr>
          <p:cNvSpPr>
            <a:spLocks noGrp="1"/>
          </p:cNvSpPr>
          <p:nvPr>
            <p:ph type="ctrTitle"/>
          </p:nvPr>
        </p:nvSpPr>
        <p:spPr/>
        <p:txBody>
          <a:bodyPr/>
          <a:lstStyle/>
          <a:p>
            <a:r>
              <a:rPr lang="en-IN" sz="1600" dirty="0"/>
              <a:t>Data Extraction</a:t>
            </a:r>
            <a:br>
              <a:rPr lang="en-IN" sz="1600" b="0" dirty="0"/>
            </a:br>
            <a:r>
              <a:rPr lang="en-IN" sz="1600" b="0" dirty="0"/>
              <a:t>import pandas as pd</a:t>
            </a:r>
            <a:br>
              <a:rPr lang="en-IN" sz="1600" b="0" dirty="0"/>
            </a:br>
            <a:r>
              <a:rPr lang="en-IN" sz="1600" b="0" dirty="0" err="1"/>
              <a:t>source_data</a:t>
            </a:r>
            <a:r>
              <a:rPr lang="en-IN" sz="1600" b="0" dirty="0"/>
              <a:t> = </a:t>
            </a:r>
            <a:r>
              <a:rPr lang="en-IN" sz="1600" b="0" dirty="0" err="1"/>
              <a:t>pd.read_csv</a:t>
            </a:r>
            <a:r>
              <a:rPr lang="en-IN" sz="1600" b="0" dirty="0"/>
              <a:t>('source_data.csv’) </a:t>
            </a:r>
            <a:br>
              <a:rPr lang="en-IN" sz="1600" b="0" dirty="0"/>
            </a:br>
            <a:r>
              <a:rPr lang="en-IN" sz="1600" b="0" dirty="0" err="1"/>
              <a:t>data_transformation</a:t>
            </a:r>
            <a:r>
              <a:rPr lang="en-IN" sz="1600" b="0" dirty="0"/>
              <a:t>(data):    </a:t>
            </a:r>
            <a:br>
              <a:rPr lang="en-IN" sz="1600" b="0" dirty="0"/>
            </a:br>
            <a:r>
              <a:rPr lang="en-IN" sz="1600" b="0" dirty="0"/>
              <a:t>data['date'] = </a:t>
            </a:r>
            <a:r>
              <a:rPr lang="en-IN" sz="1600" b="0" dirty="0" err="1"/>
              <a:t>pd.to_datetime</a:t>
            </a:r>
            <a:r>
              <a:rPr lang="en-IN" sz="1600" b="0" dirty="0"/>
              <a:t>(data['date’]) </a:t>
            </a:r>
            <a:br>
              <a:rPr lang="en-IN" sz="1600" b="0" dirty="0"/>
            </a:br>
            <a:r>
              <a:rPr lang="en-IN" sz="1600" b="0" dirty="0"/>
              <a:t>data['revenue'] = data['revenue'].</a:t>
            </a:r>
            <a:r>
              <a:rPr lang="en-IN" sz="1600" b="0" dirty="0" err="1"/>
              <a:t>astype</a:t>
            </a:r>
            <a:r>
              <a:rPr lang="en-IN" sz="1600" b="0" dirty="0"/>
              <a:t>(float) </a:t>
            </a:r>
            <a:br>
              <a:rPr lang="en-IN" sz="1600" b="0" dirty="0"/>
            </a:br>
            <a:r>
              <a:rPr lang="en-IN" sz="1600" b="0" dirty="0"/>
              <a:t>data['</a:t>
            </a:r>
            <a:r>
              <a:rPr lang="en-IN" sz="1600" b="0" dirty="0" err="1"/>
              <a:t>product_name</a:t>
            </a:r>
            <a:r>
              <a:rPr lang="en-IN" sz="1600" b="0" dirty="0"/>
              <a:t>'] = data['</a:t>
            </a:r>
            <a:r>
              <a:rPr lang="en-IN" sz="1600" b="0" dirty="0" err="1"/>
              <a:t>product_name</a:t>
            </a:r>
            <a:r>
              <a:rPr lang="en-IN" sz="1600" b="0" dirty="0"/>
              <a:t>'].</a:t>
            </a:r>
            <a:r>
              <a:rPr lang="en-IN" sz="1600" b="0" dirty="0" err="1"/>
              <a:t>str.upper</a:t>
            </a:r>
            <a:r>
              <a:rPr lang="en-IN" sz="1600" b="0" dirty="0"/>
              <a:t>() </a:t>
            </a:r>
            <a:br>
              <a:rPr lang="en-IN" sz="1600" b="0" dirty="0"/>
            </a:br>
            <a:r>
              <a:rPr lang="en-IN" sz="1600" b="0" dirty="0"/>
              <a:t>return </a:t>
            </a:r>
            <a:br>
              <a:rPr lang="en-IN" sz="1600" b="0" dirty="0"/>
            </a:br>
            <a:r>
              <a:rPr lang="en-IN" sz="1600" b="0" dirty="0" err="1"/>
              <a:t>datatransformed_data</a:t>
            </a:r>
            <a:r>
              <a:rPr lang="en-IN" sz="1600" b="0" dirty="0"/>
              <a:t> = </a:t>
            </a:r>
            <a:r>
              <a:rPr lang="en-IN" sz="1600" b="0" dirty="0" err="1"/>
              <a:t>data_transformation</a:t>
            </a:r>
            <a:r>
              <a:rPr lang="en-IN" sz="1600" b="0" dirty="0"/>
              <a:t>(</a:t>
            </a:r>
            <a:r>
              <a:rPr lang="en-IN" sz="1600" b="0" dirty="0" err="1"/>
              <a:t>source_data</a:t>
            </a:r>
            <a:br>
              <a:rPr lang="en-IN" sz="1600" b="0" dirty="0"/>
            </a:br>
            <a:r>
              <a:rPr lang="en-IN" sz="1600" b="0" dirty="0"/>
              <a:t>import  sqlite3</a:t>
            </a:r>
            <a:br>
              <a:rPr lang="en-IN" sz="1600" b="0" dirty="0"/>
            </a:br>
            <a:r>
              <a:rPr lang="en-IN" sz="1600" b="0" dirty="0"/>
              <a:t>conn = sqlite3.connect('</a:t>
            </a:r>
            <a:r>
              <a:rPr lang="en-IN" sz="1600" b="0" dirty="0" err="1"/>
              <a:t>example.db</a:t>
            </a:r>
            <a:r>
              <a:rPr lang="en-IN" sz="1600" b="0" dirty="0"/>
              <a:t>') </a:t>
            </a:r>
            <a:r>
              <a:rPr lang="en-IN" sz="1600" b="0" dirty="0" err="1"/>
              <a:t>databasetransformed_data.to_sql</a:t>
            </a:r>
            <a:r>
              <a:rPr lang="en-IN" sz="1600" b="0" dirty="0"/>
              <a:t>('</a:t>
            </a:r>
            <a:r>
              <a:rPr lang="en-IN" sz="1600" b="0" dirty="0" err="1"/>
              <a:t>transformed_data</a:t>
            </a:r>
            <a:r>
              <a:rPr lang="en-IN" sz="1600" b="0" dirty="0"/>
              <a:t>', conn, </a:t>
            </a:r>
            <a:r>
              <a:rPr lang="en-IN" sz="1600" b="0" dirty="0" err="1"/>
              <a:t>if_exists</a:t>
            </a:r>
            <a:r>
              <a:rPr lang="en-IN" sz="1600" b="0" dirty="0"/>
              <a:t>='replace</a:t>
            </a:r>
          </a:p>
        </p:txBody>
      </p:sp>
    </p:spTree>
  </p:cSld>
  <p:clrMapOvr>
    <a:masterClrMapping/>
  </p:clrMapOvr>
</p:sld>
</file>

<file path=ppt/theme/theme1.xml><?xml version="1.0" encoding="utf-8"?>
<a:theme xmlns:a="http://schemas.openxmlformats.org/drawingml/2006/main" name="Professional Digital Lavender Marketing Basic Template by Slidesgo">
  <a:themeElements>
    <a:clrScheme name="Simple Light">
      <a:dk1>
        <a:srgbClr val="302D42"/>
      </a:dk1>
      <a:lt1>
        <a:srgbClr val="DACBF0"/>
      </a:lt1>
      <a:dk2>
        <a:srgbClr val="F6EBFC"/>
      </a:dk2>
      <a:lt2>
        <a:srgbClr val="BDCCFF"/>
      </a:lt2>
      <a:accent1>
        <a:srgbClr val="8C9DE2"/>
      </a:accent1>
      <a:accent2>
        <a:srgbClr val="5F5FF6"/>
      </a:accent2>
      <a:accent3>
        <a:srgbClr val="59398A"/>
      </a:accent3>
      <a:accent4>
        <a:srgbClr val="FFFFFF"/>
      </a:accent4>
      <a:accent5>
        <a:srgbClr val="FFFFFF"/>
      </a:accent5>
      <a:accent6>
        <a:srgbClr val="FFFFFF"/>
      </a:accent6>
      <a:hlink>
        <a:srgbClr val="302D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1674</Words>
  <Application>Microsoft Office PowerPoint</Application>
  <PresentationFormat>On-screen Show (16:9)</PresentationFormat>
  <Paragraphs>82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Albert Sans</vt:lpstr>
      <vt:lpstr>Arial</vt:lpstr>
      <vt:lpstr>Manrope</vt:lpstr>
      <vt:lpstr>Manrope Medium</vt:lpstr>
      <vt:lpstr>Nunito Light</vt:lpstr>
      <vt:lpstr>Wingdings</vt:lpstr>
      <vt:lpstr>Professional Digital Lavender Marketing Basic Template by Slidesgo</vt:lpstr>
      <vt:lpstr>TITLE:DATA WAREHOUSING WITH IBM CLOUD DB2 WAREHOUSE  SUBTITLE:ETL Processes and Data Exploration</vt:lpstr>
      <vt:lpstr>INTRODUCTION</vt:lpstr>
      <vt:lpstr>Extraction:</vt:lpstr>
      <vt:lpstr>PowerPoint Presentation</vt:lpstr>
      <vt:lpstr>ETL IMPLEMENATION STRATEGY</vt:lpstr>
      <vt:lpstr>PowerPoint Presentation</vt:lpstr>
      <vt:lpstr>Centralized Repository:</vt:lpstr>
      <vt:lpstr> ENABLING DATA EXPLORATION InN DB2 WAREHOUSE USING PYTHON AND SQL</vt:lpstr>
      <vt:lpstr>Data Extraction import pandas as pd source_data = pd.read_csv('source_data.csv’)  data_transformation(data):     data['date'] = pd.to_datetime(data['date’])  data['revenue'] = data['revenue'].astype(float)  data['product_name'] = data['product_name'].str.upper()  return  datatransformed_data = data_transformation(source_data import  sqlite3 conn = sqlite3.connect('example.db') databasetransformed_data.to_sql('transformed_data', conn, if_exists='replace</vt:lpstr>
      <vt:lpstr>DATA EXPLORATION TECHNIQUES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TITLE:DATA WAREHOUSING WITH IBM CLOUD DB2 WAREHOUSE  SUBTITLE:ETL Processes and Data Exploration</dc:title>
  <dc:creator>DELL</dc:creator>
  <cp:lastModifiedBy>DELL</cp:lastModifiedBy>
  <cp:revision>20</cp:revision>
  <dcterms:modified xsi:type="dcterms:W3CDTF">2023-10-28T06:32:15Z</dcterms:modified>
</cp:coreProperties>
</file>