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9449"/>
            <a:ext cx="7772400" cy="1470025"/>
          </a:xfrm>
        </p:spPr>
        <p:txBody>
          <a:bodyPr>
            <a:normAutofit/>
          </a:bodyPr>
          <a:lstStyle/>
          <a:p>
            <a:r>
              <a:rPr sz="5400" b="1" dirty="0"/>
              <a:t>Campus to Corporate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2122"/>
            <a:ext cx="7278624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Subtitle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Navigating Your Transition to                                    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the Professional World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Presented by</a:t>
            </a:r>
            <a:r>
              <a:rPr lang="en-US" sz="2000" dirty="0" smtClean="0">
                <a:solidFill>
                  <a:schemeClr val="tx1"/>
                </a:solidFill>
              </a:rPr>
              <a:t>:  Manoj Kumar Prajapat        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Tips for Career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Set Goals: Encourage setting short-term and long-term goals.</a:t>
            </a:r>
          </a:p>
          <a:p>
            <a:r>
              <a:rPr dirty="0"/>
              <a:t>• Seek Mentorship: Benefits of finding a mentor or coach.</a:t>
            </a:r>
          </a:p>
          <a:p>
            <a:r>
              <a:rPr dirty="0"/>
              <a:t>• Stay Updated: Keeping up with industry trends and continuous learning.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25132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campus to corporate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lang="en-US" dirty="0"/>
              <a:t>Campus to Corporate is a training program that helps students transition from college to corporate life. These programs help students develop the skills and mindset needed to be successful in the corporate world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Differences Between Campus and Corporate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Campus Life:</a:t>
            </a:r>
          </a:p>
          <a:p>
            <a:r>
              <a:rPr dirty="0"/>
              <a:t>- Freedom, flexible schedules, relaxed atmosphere.</a:t>
            </a:r>
          </a:p>
          <a:p>
            <a:endParaRPr dirty="0"/>
          </a:p>
          <a:p>
            <a:r>
              <a:rPr dirty="0"/>
              <a:t>Corporate Life:</a:t>
            </a:r>
          </a:p>
          <a:p>
            <a:r>
              <a:rPr dirty="0"/>
              <a:t>- Structured schedules, professional accountability, results-oriented.</a:t>
            </a:r>
          </a:p>
          <a:p>
            <a:endParaRPr dirty="0"/>
          </a:p>
          <a:p>
            <a:r>
              <a:rPr dirty="0"/>
              <a:t>Key Differences: Highlight in bullet points or a comparison chart.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Developing a Professional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Accountability and Responsibility</a:t>
            </a:r>
          </a:p>
          <a:p>
            <a:r>
              <a:rPr dirty="0"/>
              <a:t>• Time Management</a:t>
            </a:r>
          </a:p>
          <a:p>
            <a:r>
              <a:rPr dirty="0"/>
              <a:t>• Growth </a:t>
            </a:r>
            <a:r>
              <a:rPr dirty="0" smtClean="0"/>
              <a:t>Mindset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Building Professional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Types of Communication: Verbal, non-verbal, and written.</a:t>
            </a:r>
          </a:p>
          <a:p>
            <a:r>
              <a:rPr dirty="0"/>
              <a:t>• Email Etiquette: Clear and professional communication.</a:t>
            </a:r>
          </a:p>
          <a:p>
            <a:r>
              <a:rPr dirty="0"/>
              <a:t>• Active Listening: Importance of understanding before responding.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Dressing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Dress Code Basics: Business formal, business casual, smart casual.</a:t>
            </a:r>
          </a:p>
          <a:p>
            <a:r>
              <a:rPr dirty="0" smtClean="0"/>
              <a:t>• </a:t>
            </a:r>
            <a:r>
              <a:rPr dirty="0"/>
              <a:t>Personal Grooming: Keeping a professional appearance.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Networking and Building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Networking Basics: Tips for connecting with colleagues and mentors.</a:t>
            </a:r>
          </a:p>
          <a:p>
            <a:r>
              <a:rPr dirty="0"/>
              <a:t>• Collaboration: How to work effectively in teams.</a:t>
            </a:r>
          </a:p>
          <a:p>
            <a:r>
              <a:rPr dirty="0">
                <a:solidFill>
                  <a:schemeClr val="tx1"/>
                </a:solidFill>
              </a:rPr>
              <a:t>• Seeking Feedback: Value of constructive criticism for growth.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Time and Project Management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Setting Priorities: Focus on high-impact tasks.</a:t>
            </a:r>
          </a:p>
          <a:p>
            <a:r>
              <a:rPr dirty="0"/>
              <a:t>• Using Tools: Task lists, calendars, and project management software.</a:t>
            </a:r>
          </a:p>
          <a:p>
            <a:r>
              <a:rPr dirty="0"/>
              <a:t>• Meeting Deadlines: Working under pressure and delivering 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Corporate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Workplace Conduct: Punctuality, respecting boundaries, professionalism.</a:t>
            </a:r>
          </a:p>
          <a:p>
            <a:r>
              <a:rPr dirty="0"/>
              <a:t>• Handling Conflicts: Tips for resolving workplace issues diplomatically.</a:t>
            </a:r>
          </a:p>
          <a:p>
            <a:r>
              <a:rPr dirty="0"/>
              <a:t>• Adaptability: Being flexible and open to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299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Campus to Corporate</vt:lpstr>
      <vt:lpstr>what is campus to corporate</vt:lpstr>
      <vt:lpstr>Differences Between Campus and Corporate Life</vt:lpstr>
      <vt:lpstr>Developing a Professional Mindset</vt:lpstr>
      <vt:lpstr>Building Professional Communication Skills</vt:lpstr>
      <vt:lpstr>Dressing for Success</vt:lpstr>
      <vt:lpstr>Networking and Building Relationships</vt:lpstr>
      <vt:lpstr>Time and Project Management Skills</vt:lpstr>
      <vt:lpstr>Corporate Etiquette</vt:lpstr>
      <vt:lpstr>Tips for Career Growth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to Corporate</dc:title>
  <dc:subject/>
  <dc:creator/>
  <cp:keywords/>
  <dc:description>generated using python-pptx</dc:description>
  <cp:lastModifiedBy>pc</cp:lastModifiedBy>
  <cp:revision>11</cp:revision>
  <dcterms:created xsi:type="dcterms:W3CDTF">2013-01-27T09:14:16Z</dcterms:created>
  <dcterms:modified xsi:type="dcterms:W3CDTF">2024-11-11T13:11:04Z</dcterms:modified>
  <cp:category/>
</cp:coreProperties>
</file>