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ACE2E2-96ED-4538-B566-2C65176FFDE3}" v="54" dt="2022-06-10T08:10:34.983"/>
    <p1510:client id="{A6745185-8429-3354-CFBE-CB740C4A89DC}" v="99" dt="2022-06-10T08:06:14.289"/>
    <p1510:client id="{F65B9A1E-380F-4C64-9890-1393D79EBC05}" v="4" dt="2022-06-10T08:52:24.075"/>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chavaram, Balaramaiah" userId="S::bala-ramaiah.machavaram@capgemini.com::04644d49-d261-43f3-a9e5-e148feb12661" providerId="AD" clId="Web-{F65B9A1E-380F-4C64-9890-1393D79EBC05}"/>
    <pc:docChg chg="modSld">
      <pc:chgData name="Machavaram, Balaramaiah" userId="S::bala-ramaiah.machavaram@capgemini.com::04644d49-d261-43f3-a9e5-e148feb12661" providerId="AD" clId="Web-{F65B9A1E-380F-4C64-9890-1393D79EBC05}" dt="2022-06-10T08:52:24.075" v="3" actId="20577"/>
      <pc:docMkLst>
        <pc:docMk/>
      </pc:docMkLst>
      <pc:sldChg chg="modSp">
        <pc:chgData name="Machavaram, Balaramaiah" userId="S::bala-ramaiah.machavaram@capgemini.com::04644d49-d261-43f3-a9e5-e148feb12661" providerId="AD" clId="Web-{F65B9A1E-380F-4C64-9890-1393D79EBC05}" dt="2022-06-10T08:52:24.075" v="3" actId="20577"/>
        <pc:sldMkLst>
          <pc:docMk/>
          <pc:sldMk cId="0" sldId="1989"/>
        </pc:sldMkLst>
        <pc:spChg chg="mod">
          <ac:chgData name="Machavaram, Balaramaiah" userId="S::bala-ramaiah.machavaram@capgemini.com::04644d49-d261-43f3-a9e5-e148feb12661" providerId="AD" clId="Web-{F65B9A1E-380F-4C64-9890-1393D79EBC05}" dt="2022-06-10T08:52:24.075" v="3" actId="20577"/>
          <ac:spMkLst>
            <pc:docMk/>
            <pc:sldMk cId="0" sldId="1989"/>
            <ac:spMk id="7170" creationId="{00000000-0000-0000-0000-000000000000}"/>
          </ac:spMkLst>
        </pc:spChg>
      </pc:sldChg>
    </pc:docChg>
  </pc:docChgLst>
  <pc:docChgLst>
    <pc:chgData name="S, Uday Kumar" userId="S::uday-kumar.s@capgemini.com::11713fce-0ca4-448c-93c3-24176b34016f" providerId="AD" clId="Web-{A6745185-8429-3354-CFBE-CB740C4A89DC}"/>
    <pc:docChg chg="modSld">
      <pc:chgData name="S, Uday Kumar" userId="S::uday-kumar.s@capgemini.com::11713fce-0ca4-448c-93c3-24176b34016f" providerId="AD" clId="Web-{A6745185-8429-3354-CFBE-CB740C4A89DC}" dt="2022-06-10T08:06:14.289" v="95"/>
      <pc:docMkLst>
        <pc:docMk/>
      </pc:docMkLst>
      <pc:sldChg chg="modSp">
        <pc:chgData name="S, Uday Kumar" userId="S::uday-kumar.s@capgemini.com::11713fce-0ca4-448c-93c3-24176b34016f" providerId="AD" clId="Web-{A6745185-8429-3354-CFBE-CB740C4A89DC}" dt="2022-06-10T08:06:14.289" v="95"/>
        <pc:sldMkLst>
          <pc:docMk/>
          <pc:sldMk cId="0" sldId="1989"/>
        </pc:sldMkLst>
        <pc:spChg chg="mod">
          <ac:chgData name="S, Uday Kumar" userId="S::uday-kumar.s@capgemini.com::11713fce-0ca4-448c-93c3-24176b34016f" providerId="AD" clId="Web-{A6745185-8429-3354-CFBE-CB740C4A89DC}" dt="2022-06-10T08:05:14.382" v="91" actId="20577"/>
          <ac:spMkLst>
            <pc:docMk/>
            <pc:sldMk cId="0" sldId="1989"/>
            <ac:spMk id="7170" creationId="{00000000-0000-0000-0000-000000000000}"/>
          </ac:spMkLst>
        </pc:spChg>
        <pc:spChg chg="mod">
          <ac:chgData name="S, Uday Kumar" userId="S::uday-kumar.s@capgemini.com::11713fce-0ca4-448c-93c3-24176b34016f" providerId="AD" clId="Web-{A6745185-8429-3354-CFBE-CB740C4A89DC}" dt="2022-06-10T08:05:49.898" v="93" actId="20577"/>
          <ac:spMkLst>
            <pc:docMk/>
            <pc:sldMk cId="0" sldId="1989"/>
            <ac:spMk id="7180" creationId="{00000000-0000-0000-0000-000000000000}"/>
          </ac:spMkLst>
        </pc:spChg>
        <pc:graphicFrameChg chg="modGraphic">
          <ac:chgData name="S, Uday Kumar" userId="S::uday-kumar.s@capgemini.com::11713fce-0ca4-448c-93c3-24176b34016f" providerId="AD" clId="Web-{A6745185-8429-3354-CFBE-CB740C4A89DC}" dt="2022-06-10T08:06:14.289" v="95"/>
          <ac:graphicFrameMkLst>
            <pc:docMk/>
            <pc:sldMk cId="0" sldId="1989"/>
            <ac:graphicFrameMk id="2" creationId="{00000000-0000-0000-0000-000000000000}"/>
          </ac:graphicFrameMkLst>
        </pc:graphicFrameChg>
      </pc:sldChg>
    </pc:docChg>
  </pc:docChgLst>
  <pc:docChgLst>
    <pc:chgData name="S, Uday Kumar" userId="S::uday-kumar.s@capgemini.com::11713fce-0ca4-448c-93c3-24176b34016f" providerId="AD" clId="Web-{95ACE2E2-96ED-4538-B566-2C65176FFDE3}"/>
    <pc:docChg chg="modSld">
      <pc:chgData name="S, Uday Kumar" userId="S::uday-kumar.s@capgemini.com::11713fce-0ca4-448c-93c3-24176b34016f" providerId="AD" clId="Web-{95ACE2E2-96ED-4538-B566-2C65176FFDE3}" dt="2022-06-10T08:10:34.467" v="51" actId="20577"/>
      <pc:docMkLst>
        <pc:docMk/>
      </pc:docMkLst>
      <pc:sldChg chg="modSp">
        <pc:chgData name="S, Uday Kumar" userId="S::uday-kumar.s@capgemini.com::11713fce-0ca4-448c-93c3-24176b34016f" providerId="AD" clId="Web-{95ACE2E2-96ED-4538-B566-2C65176FFDE3}" dt="2022-06-10T08:10:34.467" v="51" actId="20577"/>
        <pc:sldMkLst>
          <pc:docMk/>
          <pc:sldMk cId="0" sldId="1989"/>
        </pc:sldMkLst>
        <pc:spChg chg="mod">
          <ac:chgData name="S, Uday Kumar" userId="S::uday-kumar.s@capgemini.com::11713fce-0ca4-448c-93c3-24176b34016f" providerId="AD" clId="Web-{95ACE2E2-96ED-4538-B566-2C65176FFDE3}" dt="2022-06-10T08:10:34.467" v="51" actId="20577"/>
          <ac:spMkLst>
            <pc:docMk/>
            <pc:sldMk cId="0" sldId="1989"/>
            <ac:spMk id="7170"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18/10/2022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18/10/2022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94" name="think-cell Slide" r:id="rId6" imgW="360" imgH="360" progId="">
                  <p:embed/>
                </p:oleObj>
              </mc:Choice>
              <mc:Fallback>
                <p:oleObj name="think-cell Slide" r:id="rId6" imgW="360" imgH="360" progId="">
                  <p:embed/>
                  <p:pic>
                    <p:nvPicPr>
                      <p:cNvPr id="0" name="Picture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38" name="think-cell Slide" r:id="rId4" imgW="360" imgH="360" progId="">
                  <p:embed/>
                </p:oleObj>
              </mc:Choice>
              <mc:Fallback>
                <p:oleObj name="think-cell Slide" r:id="rId4" imgW="360" imgH="360"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62" name="think-cell Slide" r:id="rId4" imgW="360" imgH="360" progId="">
                  <p:embed/>
                </p:oleObj>
              </mc:Choice>
              <mc:Fallback>
                <p:oleObj name="think-cell Slide" r:id="rId4" imgW="360" imgH="360"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86" name="think-cell Slide" r:id="rId4" imgW="360" imgH="360" progId="">
                  <p:embed/>
                </p:oleObj>
              </mc:Choice>
              <mc:Fallback>
                <p:oleObj name="think-cell Slide" r:id="rId4" imgW="360" imgH="360"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8" name="think-cell Slide" r:id="rId7" imgW="360" imgH="360" progId="">
                  <p:embed/>
                </p:oleObj>
              </mc:Choice>
              <mc:Fallback>
                <p:oleObj name="think-cell Slide" r:id="rId7" imgW="360" imgH="360" progId="">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34" name="think-cell Slide" r:id="rId4" imgW="360" imgH="360" progId="">
                  <p:embed/>
                </p:oleObj>
              </mc:Choice>
              <mc:Fallback>
                <p:oleObj name="think-cell Slide" r:id="rId4" imgW="360" imgH="360"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58" name="think-cell Slide" r:id="rId4" imgW="360" imgH="360" progId="">
                  <p:embed/>
                </p:oleObj>
              </mc:Choice>
              <mc:Fallback>
                <p:oleObj name="think-cell Slide" r:id="rId4" imgW="360" imgH="360"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82" name="think-cell Slide" r:id="rId4" imgW="360" imgH="360" progId="">
                  <p:embed/>
                </p:oleObj>
              </mc:Choice>
              <mc:Fallback>
                <p:oleObj name="think-cell Slide" r:id="rId4" imgW="360" imgH="360"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42" name="think-cell Slide" r:id="rId7" imgW="360" imgH="360" progId="">
                  <p:embed/>
                </p:oleObj>
              </mc:Choice>
              <mc:Fallback>
                <p:oleObj name="think-cell Slide" r:id="rId7" imgW="360" imgH="360" progId="">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6" name="think-cell Slide" r:id="rId9" imgW="360" imgH="360" progId="">
                  <p:embed/>
                </p:oleObj>
              </mc:Choice>
              <mc:Fallback>
                <p:oleObj name="think-cell Slide" r:id="rId9" imgW="360" imgH="360" progId="">
                  <p:embed/>
                  <p:pic>
                    <p:nvPicPr>
                      <p:cNvPr id="0" name="Picture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90" name="think-cell Slide" r:id="rId5" imgW="360" imgH="360" progId="">
                  <p:embed/>
                </p:oleObj>
              </mc:Choice>
              <mc:Fallback>
                <p:oleObj name="think-cell Slide" r:id="rId5" imgW="360" imgH="360" progId="">
                  <p:embed/>
                  <p:pic>
                    <p:nvPicPr>
                      <p:cNvPr id="0"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214" name="think-cell Slide" r:id="rId4" imgW="360" imgH="360" progId="">
                  <p:embed/>
                </p:oleObj>
              </mc:Choice>
              <mc:Fallback>
                <p:oleObj name="think-cell Slide" r:id="rId4" imgW="360" imgH="360" progId="">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10/18/2022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70" name="think-cell Slide" r:id="rId25" imgW="360" imgH="360" progId="">
                  <p:embed/>
                </p:oleObj>
              </mc:Choice>
              <mc:Fallback>
                <p:oleObj name="think-cell Slide" r:id="rId25" imgW="360" imgH="360" progId="">
                  <p:embed/>
                  <p:pic>
                    <p:nvPicPr>
                      <p:cNvPr id="0" name="Picture 4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10" name="think-cell Slide" r:id="rId14" imgW="360" imgH="360" progId="">
                  <p:embed/>
                </p:oleObj>
              </mc:Choice>
              <mc:Fallback>
                <p:oleObj name="think-cell Slide" r:id="rId14" imgW="360" imgH="360" progId="">
                  <p:embed/>
                  <p:pic>
                    <p:nvPicPr>
                      <p:cNvPr id="0" name="Picture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youtu.be/4zOJ9svxb3E" TargetMode="External"/><Relationship Id="rId7" Type="http://schemas.openxmlformats.org/officeDocument/2006/relationships/hyperlink" Target="http://www.linkedin.com/in/abhishek-singh1997"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manojkumar2801/PharmacyFinalProject" TargetMode="External"/><Relationship Id="rId5" Type="http://schemas.openxmlformats.org/officeDocument/2006/relationships/image" Target="../media/image14.png"/><Relationship Id="rId10" Type="http://schemas.openxmlformats.org/officeDocument/2006/relationships/hyperlink" Target="https://www.linkedin.com/in/manoj-kumar-reddy-63a83a196/" TargetMode="External"/><Relationship Id="rId4" Type="http://schemas.openxmlformats.org/officeDocument/2006/relationships/hyperlink" Target="https://github.com/abhishek311017" TargetMode="External"/><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075003967"/>
              </p:ext>
            </p:extLst>
          </p:nvPr>
        </p:nvGraphicFramePr>
        <p:xfrm>
          <a:off x="9258398" y="1214422"/>
          <a:ext cx="2933602" cy="4214842"/>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582615">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Architecture which includes CTS,CLS,FCL,BCL and CLR.</a:t>
                      </a:r>
                    </a:p>
                  </a:txBody>
                  <a:tcPr/>
                </a:tc>
                <a:extLst>
                  <a:ext uri="{0D108BD9-81ED-4DB2-BD59-A6C34878D82A}">
                    <a16:rowId xmlns:a16="http://schemas.microsoft.com/office/drawing/2014/main" val="236619847"/>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862042">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933355" y="2895791"/>
            <a:ext cx="3938099" cy="3323996"/>
          </a:xfrm>
        </p:spPr>
        <p:txBody>
          <a:bodyPr vert="horz" lIns="0" tIns="0" rIns="0" bIns="0" rtlCol="0" anchor="t">
            <a:noAutofit/>
          </a:bodyPr>
          <a:lstStyle/>
          <a:p>
            <a:pPr indent="228600" algn="just">
              <a:lnSpc>
                <a:spcPct val="100000"/>
              </a:lnSpc>
            </a:pPr>
            <a:r>
              <a:rPr lang="en-US" altLang="nl-NL" sz="1200" dirty="0">
                <a:latin typeface="Times New Roman"/>
                <a:cs typeface="Times New Roman"/>
              </a:rPr>
              <a:t>Completed case study on </a:t>
            </a:r>
            <a:r>
              <a:rPr lang="en-US" altLang="nl-NL" sz="1200" b="1" dirty="0">
                <a:latin typeface="Times New Roman"/>
                <a:cs typeface="Times New Roman"/>
              </a:rPr>
              <a:t>Pharmacy management system </a:t>
            </a:r>
            <a:r>
              <a:rPr lang="en-US" altLang="nl-NL" sz="1200" dirty="0">
                <a:latin typeface="Times New Roman"/>
                <a:cs typeface="Times New Roman"/>
              </a:rPr>
              <a:t>which </a:t>
            </a:r>
            <a:r>
              <a:rPr lang="en-US" sz="1200" dirty="0">
                <a:solidFill>
                  <a:srgbClr val="242424"/>
                </a:solidFill>
                <a:effectLst/>
                <a:latin typeface="Times New Roman"/>
                <a:ea typeface="Times New Roman" panose="02020603050405020304" pitchFamily="18" charset="0"/>
                <a:cs typeface="Times New Roman"/>
              </a:rPr>
              <a:t>is a Web based System where user can easily</a:t>
            </a:r>
            <a:r>
              <a:rPr lang="en-US" sz="1200" dirty="0">
                <a:solidFill>
                  <a:srgbClr val="242424"/>
                </a:solidFill>
                <a:latin typeface="Times New Roman"/>
                <a:ea typeface="Times New Roman" panose="02020603050405020304" pitchFamily="18" charset="0"/>
                <a:cs typeface="Times New Roman"/>
              </a:rPr>
              <a:t> </a:t>
            </a:r>
            <a:r>
              <a:rPr lang="en-US" sz="1200" dirty="0">
                <a:solidFill>
                  <a:srgbClr val="242424"/>
                </a:solidFill>
                <a:effectLst/>
                <a:latin typeface="Times New Roman"/>
                <a:ea typeface="Times New Roman" panose="02020603050405020304" pitchFamily="18" charset="0"/>
                <a:cs typeface="Times New Roman"/>
              </a:rPr>
              <a:t> find out </a:t>
            </a:r>
            <a:r>
              <a:rPr lang="en-US" sz="1200" dirty="0">
                <a:solidFill>
                  <a:srgbClr val="242424"/>
                </a:solidFill>
                <a:latin typeface="Times New Roman"/>
                <a:ea typeface="Times New Roman" panose="02020603050405020304" pitchFamily="18" charset="0"/>
                <a:cs typeface="Times New Roman"/>
              </a:rPr>
              <a:t>drugs</a:t>
            </a:r>
            <a:r>
              <a:rPr lang="en-US" sz="1200" dirty="0">
                <a:solidFill>
                  <a:srgbClr val="242424"/>
                </a:solidFill>
                <a:effectLst/>
                <a:latin typeface="Times New Roman"/>
                <a:ea typeface="Times New Roman" panose="02020603050405020304" pitchFamily="18" charset="0"/>
                <a:cs typeface="Times New Roman"/>
              </a:rPr>
              <a:t>  in Online. Then user needs to Login. By Login user can decide which service he/she has needs.</a:t>
            </a:r>
            <a:endParaRPr lang="en-IN" sz="1200" dirty="0">
              <a:solidFill>
                <a:srgbClr val="000000"/>
              </a:solidFill>
              <a:latin typeface="Times New Roman"/>
              <a:ea typeface="Times New Roman" panose="02020603050405020304" pitchFamily="18" charset="0"/>
              <a:cs typeface="Times New Roman"/>
            </a:endParaRPr>
          </a:p>
          <a:p>
            <a:pPr indent="228600" algn="just">
              <a:lnSpc>
                <a:spcPct val="100000"/>
              </a:lnSpc>
            </a:pPr>
            <a:r>
              <a:rPr lang="en-US" sz="1200" dirty="0">
                <a:solidFill>
                  <a:srgbClr val="242424"/>
                </a:solidFill>
                <a:latin typeface="Times New Roman"/>
                <a:ea typeface="Times New Roman" panose="02020603050405020304" pitchFamily="18" charset="0"/>
                <a:cs typeface="Times New Roman"/>
              </a:rPr>
              <a:t>Technologies used:</a:t>
            </a:r>
            <a:endParaRPr lang="en-IN" sz="1200" dirty="0">
              <a:solidFill>
                <a:srgbClr val="000000"/>
              </a:solidFill>
              <a:latin typeface="Times New Roman"/>
              <a:ea typeface="Times New Roman" panose="02020603050405020304" pitchFamily="18" charset="0"/>
              <a:cs typeface="Times New Roman"/>
            </a:endParaRPr>
          </a:p>
          <a:p>
            <a:pPr marL="171450" indent="-171450" algn="just">
              <a:lnSpc>
                <a:spcPct val="100000"/>
              </a:lnSpc>
              <a:buChar char="•"/>
            </a:pPr>
            <a:r>
              <a:rPr lang="en-US" sz="1200" dirty="0">
                <a:solidFill>
                  <a:srgbClr val="242424"/>
                </a:solidFill>
                <a:latin typeface="Times New Roman"/>
                <a:ea typeface="Times New Roman" panose="02020603050405020304" pitchFamily="18" charset="0"/>
                <a:cs typeface="Times New Roman"/>
              </a:rPr>
              <a:t> </a:t>
            </a:r>
            <a:r>
              <a:rPr lang="en-US" sz="1200" b="1" dirty="0">
                <a:solidFill>
                  <a:srgbClr val="242424"/>
                </a:solidFill>
                <a:latin typeface="Times New Roman"/>
                <a:ea typeface="Times New Roman" panose="02020603050405020304" pitchFamily="18" charset="0"/>
                <a:cs typeface="Times New Roman"/>
              </a:rPr>
              <a:t>ANGULAR JS</a:t>
            </a:r>
            <a:endParaRPr lang="en-US" sz="1200" b="1" dirty="0">
              <a:solidFill>
                <a:srgbClr val="242424"/>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200" b="1" dirty="0">
                <a:solidFill>
                  <a:srgbClr val="242424"/>
                </a:solidFill>
                <a:latin typeface="Times New Roman"/>
                <a:ea typeface="Times New Roman" panose="02020603050405020304" pitchFamily="18" charset="0"/>
                <a:cs typeface="Times New Roman"/>
              </a:rPr>
              <a:t>ASP.NET CORE </a:t>
            </a:r>
            <a:endParaRPr lang="en-US" sz="1200" b="1" dirty="0">
              <a:solidFill>
                <a:srgbClr val="242424"/>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200" b="1" dirty="0">
                <a:solidFill>
                  <a:srgbClr val="242424"/>
                </a:solidFill>
                <a:latin typeface="Times New Roman"/>
                <a:ea typeface="Times New Roman" panose="02020603050405020304" pitchFamily="18" charset="0"/>
                <a:cs typeface="Times New Roman"/>
              </a:rPr>
              <a:t>Microsoft SQL Server</a:t>
            </a:r>
            <a:endParaRPr lang="en-US" sz="1200" b="1" dirty="0">
              <a:solidFill>
                <a:srgbClr val="242424"/>
              </a:solidFill>
              <a:latin typeface="Times New Roman" panose="02020603050405020304" pitchFamily="18" charset="0"/>
              <a:ea typeface="Times New Roman" panose="02020603050405020304" pitchFamily="18" charset="0"/>
              <a:cs typeface="Times New Roman"/>
            </a:endParaRPr>
          </a:p>
          <a:p>
            <a:pPr indent="228600" algn="just">
              <a:lnSpc>
                <a:spcPct val="100000"/>
              </a:lnSpc>
            </a:pPr>
            <a:endParaRPr lang="en-US" sz="1200" b="1" dirty="0">
              <a:solidFill>
                <a:srgbClr val="242424"/>
              </a:solidFill>
              <a:latin typeface="Times New Roman"/>
              <a:ea typeface="Times New Roman" panose="02020603050405020304" pitchFamily="18" charset="0"/>
              <a:cs typeface="Times New Roman"/>
            </a:endParaRPr>
          </a:p>
          <a:p>
            <a:pPr indent="228600" algn="just">
              <a:lnSpc>
                <a:spcPct val="100000"/>
              </a:lnSpc>
            </a:pPr>
            <a:r>
              <a:rPr lang="en-US" sz="1200" b="1" dirty="0">
                <a:solidFill>
                  <a:srgbClr val="242424"/>
                </a:solidFill>
                <a:latin typeface="Times New Roman"/>
                <a:ea typeface="Times New Roman" panose="02020603050405020304" pitchFamily="18" charset="0"/>
                <a:cs typeface="Times New Roman"/>
              </a:rPr>
              <a:t>Video Link : </a:t>
            </a:r>
            <a:r>
              <a:rPr lang="en-US" sz="1200" b="1" dirty="0">
                <a:solidFill>
                  <a:srgbClr val="242424"/>
                </a:solidFill>
                <a:latin typeface="Times New Roman"/>
                <a:cs typeface="Times New Roman"/>
              </a:rPr>
              <a:t> </a:t>
            </a:r>
            <a:r>
              <a:rPr lang="en-US" sz="1200" b="1" dirty="0">
                <a:solidFill>
                  <a:srgbClr val="242424"/>
                </a:solidFill>
                <a:latin typeface="Times New Roman"/>
                <a:cs typeface="Times New Roman"/>
                <a:hlinkClick r:id="rId3"/>
              </a:rPr>
              <a:t>Click</a:t>
            </a:r>
            <a:endParaRPr lang="en-US" sz="1200" b="1" dirty="0">
              <a:solidFill>
                <a:srgbClr val="242424"/>
              </a:solidFill>
              <a:effectLst/>
              <a:latin typeface="Times New Roman"/>
              <a:ea typeface="Times New Roman" panose="02020603050405020304" pitchFamily="18" charset="0"/>
              <a:cs typeface="Times New Roman" panose="02020603050405020304" pitchFamily="18" charset="0"/>
            </a:endParaRPr>
          </a:p>
          <a:p>
            <a:pPr>
              <a:lnSpc>
                <a:spcPct val="114000"/>
              </a:lnSpc>
            </a:pPr>
            <a:endParaRPr lang="en-IN" altLang="nl-NL" b="1" dirty="0"/>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9514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Mumbai</a:t>
            </a:r>
          </a:p>
          <a:p>
            <a:pPr eaLnBrk="1" hangingPunct="1"/>
            <a:endParaRPr lang="nl-NL" altLang="nl-NL" dirty="0"/>
          </a:p>
        </p:txBody>
      </p:sp>
      <p:sp>
        <p:nvSpPr>
          <p:cNvPr id="7173" name="Text Placeholder 24"/>
          <p:cNvSpPr>
            <a:spLocks noGrp="1"/>
          </p:cNvSpPr>
          <p:nvPr>
            <p:ph type="body" sz="quarter" idx="47"/>
          </p:nvPr>
        </p:nvSpPr>
        <p:spPr>
          <a:xfrm>
            <a:off x="3276600" y="1558290"/>
            <a:ext cx="3395464" cy="230633"/>
          </a:xfrm>
        </p:spPr>
        <p:txBody>
          <a:bodyPr/>
          <a:lstStyle/>
          <a:p>
            <a:pPr eaLnBrk="1" hangingPunct="1"/>
            <a:r>
              <a:rPr lang="nl-NL" altLang="nl-NL" dirty="0"/>
              <a:t>pusapati-manoj-kumar.reddy@capgemini.com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+91 9059087248</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Cli</a:t>
            </a:r>
            <a:endParaRPr lang="en-US" dirty="0"/>
          </a:p>
          <a:p>
            <a:pPr marL="171450" indent="-171450">
              <a:buFont typeface="Arial" panose="020B0604020202020204" pitchFamily="34" charset="0"/>
              <a:buChar char="•"/>
            </a:pPr>
            <a:r>
              <a:rPr lang="en-IN" dirty="0"/>
              <a:t>Trained under </a:t>
            </a:r>
            <a:r>
              <a:rPr lang="en-IN" b="1" dirty="0" err="1"/>
              <a:t>i</a:t>
            </a:r>
            <a:r>
              <a:rPr lang="en-IN" b="1" dirty="0"/>
              <a:t>-Transform</a:t>
            </a: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30552"/>
            <a:ext cx="6223000" cy="306387"/>
          </a:xfrm>
        </p:spPr>
        <p:txBody>
          <a:bodyPr/>
          <a:lstStyle/>
          <a:p>
            <a:r>
              <a:rPr lang="en-IN" altLang="en-IN" dirty="0"/>
              <a:t>MANOJ KUMAR REDDY PUSAPATI</a:t>
            </a:r>
            <a:endParaRPr lang="en-US" altLang="en-IN" dirty="0"/>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8977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lvl="0">
              <a:defRPr/>
            </a:pPr>
            <a:r>
              <a:rPr lang="en-US" sz="1100" u="sng" dirty="0">
                <a:hlinkClick r:id="rId6"/>
              </a:rPr>
              <a:t>  </a:t>
            </a:r>
            <a:r>
              <a:rPr lang="en-US" sz="1100" u="sng" dirty="0" err="1">
                <a:hlinkClick r:id="rId6"/>
              </a:rPr>
              <a:t>GitHub</a:t>
            </a:r>
            <a:r>
              <a:rPr lang="en-US" sz="1100" u="sng" dirty="0">
                <a:hlinkClick r:id="rId6"/>
              </a:rPr>
              <a:t> Link </a:t>
            </a:r>
            <a:r>
              <a:rPr lang="en-US" sz="1100" dirty="0"/>
              <a:t> </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2" name="Picture 4" descr="Free icon download | Linkedin">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53388" y="207167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631122"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Computer Science</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and Engineering : 2018-2022 </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8" name="Picture Placeholder 17" descr="WhatsApp Image 2022-08-15 at 3.18.55 PM.jpeg"/>
          <p:cNvPicPr>
            <a:picLocks noGrp="1" noChangeAspect="1"/>
          </p:cNvPicPr>
          <p:nvPr>
            <p:ph type="pic" sz="quarter" idx="46"/>
          </p:nvPr>
        </p:nvPicPr>
        <p:blipFill>
          <a:blip r:embed="rId9" cstate="print"/>
          <a:srcRect l="3987" t="112" b="112"/>
          <a:stretch>
            <a:fillRect/>
          </a:stretch>
        </p:blipFill>
        <p:spPr>
          <a:xfrm>
            <a:off x="380960" y="287492"/>
            <a:ext cx="1736507" cy="1735628"/>
          </a:xfrm>
        </p:spPr>
      </p:pic>
      <p:sp>
        <p:nvSpPr>
          <p:cNvPr id="17" name="TextBox 16"/>
          <p:cNvSpPr txBox="1"/>
          <p:nvPr/>
        </p:nvSpPr>
        <p:spPr>
          <a:xfrm>
            <a:off x="7881950" y="2357430"/>
            <a:ext cx="1357322" cy="276999"/>
          </a:xfrm>
          <a:prstGeom prst="rect">
            <a:avLst/>
          </a:prstGeom>
          <a:noFill/>
        </p:spPr>
        <p:txBody>
          <a:bodyPr wrap="square" rtlCol="0">
            <a:spAutoFit/>
          </a:bodyPr>
          <a:lstStyle/>
          <a:p>
            <a:r>
              <a:rPr lang="en-US" sz="1200" b="1" dirty="0">
                <a:solidFill>
                  <a:srgbClr val="242424"/>
                </a:solidFill>
                <a:latin typeface="Times New Roman"/>
                <a:cs typeface="Times New Roman"/>
                <a:hlinkClick r:id="rId10"/>
              </a:rPr>
              <a:t>Click</a:t>
            </a:r>
            <a:endParaRPr lang="en-US" sz="12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3EBC60-3B5B-4E9D-B167-8001ADDCD94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92BAF36-5C82-47B9-BB91-13727FEE98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39E320-2B27-4C87-B95E-B21DA5F0B4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722</TotalTime>
  <Words>217</Words>
  <Application>Microsoft Office PowerPoint</Application>
  <PresentationFormat>Widescreen</PresentationFormat>
  <Paragraphs>53</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Reddy, Pusapati Manoj Kumar</cp:lastModifiedBy>
  <cp:revision>191</cp:revision>
  <dcterms:created xsi:type="dcterms:W3CDTF">2020-09-22T06:24:00Z</dcterms:created>
  <dcterms:modified xsi:type="dcterms:W3CDTF">2022-10-18T03:34:39Z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