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3" r:id="rId8"/>
    <p:sldId id="264" r:id="rId9"/>
    <p:sldId id="265" r:id="rId10"/>
    <p:sldId id="259" r:id="rId11"/>
    <p:sldId id="260" r:id="rId12"/>
    <p:sldId id="261" r:id="rId13"/>
    <p:sldId id="266" r:id="rId14"/>
    <p:sldId id="267" r:id="rId15"/>
    <p:sldId id="268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508612"/>
            <a:ext cx="91440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UE19CS353 – Object Oriented Analysis and Design with Java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Theory ISA (Mini Project)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Presentation on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 dirty="0" smtClean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Banking Application</a:t>
            </a:r>
            <a:endParaRPr lang="en-GB" sz="24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b="1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b="1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By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MANOJ KUMAR K - PES2UG19CS222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MAHANTESH M - PES2UG19CS210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NIKHIL V R - PES2UG19CS258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6th Semester D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5572061"/>
          <a:ext cx="4910865" cy="1076516"/>
        </p:xfrm>
        <a:graphic>
          <a:graphicData uri="http://schemas.openxmlformats.org/drawingml/2006/table">
            <a:tbl>
              <a:tblPr/>
              <a:tblGrid>
                <a:gridCol w="4910865"/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PES University, Bengaluru</a:t>
                      </a: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(Established under Karnataka Act 16 of 2013)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Department of Computer Science &amp; Engineering</a:t>
                      </a: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Calibri"/>
                          <a:ea typeface="Times New Roman"/>
                          <a:cs typeface="Calibri"/>
                        </a:rPr>
                        <a:t>Session: Jan - May 2022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24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</a:t>
            </a:r>
            <a:r>
              <a:rPr lang="en-US" sz="2400" b="1" i="0" u="none" strike="noStrike" cap="none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 smtClean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Screenshots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43" y="1610204"/>
            <a:ext cx="5106113" cy="450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27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</a:t>
            </a:r>
            <a:r>
              <a:rPr lang="en-US" sz="2400" b="1" i="0" u="none" strike="noStrike" cap="none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 smtClean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Screenshots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391" y="1662599"/>
            <a:ext cx="4963218" cy="440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23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</a:t>
            </a:r>
            <a:r>
              <a:rPr lang="en-US" sz="2400" b="1" i="0" u="none" strike="noStrike" cap="none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 smtClean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Screenshots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707" y="1634020"/>
            <a:ext cx="5096586" cy="445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7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</a:t>
            </a:r>
            <a:r>
              <a:rPr lang="en-US" sz="2400" b="1" i="0" u="none" strike="noStrike" cap="none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 smtClean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Team member contributions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12" y="2210363"/>
            <a:ext cx="5201376" cy="330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application provides banking applications using java. This app</a:t>
            </a:r>
          </a:p>
          <a:p>
            <a:r>
              <a:rPr lang="en-IN" dirty="0"/>
              <a:t>provides users with various banking transaction facilities.</a:t>
            </a:r>
          </a:p>
          <a:p>
            <a:r>
              <a:rPr lang="en-IN" dirty="0"/>
              <a:t>https://github.com/manojkumar402/OOAD_TEAM_17.git</a:t>
            </a:r>
            <a:endParaRPr lang="en-GB" dirty="0"/>
          </a:p>
        </p:txBody>
      </p:sp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</a:t>
            </a:r>
            <a:r>
              <a:rPr lang="en-US" sz="2400" b="1" i="0" u="none" strike="noStrike" cap="none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</a:t>
            </a:r>
            <a:r>
              <a:rPr lang="en-US" sz="2400" b="1" i="0" u="none" strike="noStrike" cap="none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 smtClean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Activit</a:t>
            </a:r>
            <a:r>
              <a:rPr lang="en-US" sz="2800" b="1" dirty="0" smtClean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y Diagram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10257"/>
            <a:ext cx="7162800" cy="410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</a:t>
            </a:r>
            <a:r>
              <a:rPr lang="en-US" sz="2400" b="1" i="0" u="none" strike="noStrike" cap="none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 smtClean="0">
                <a:solidFill>
                  <a:srgbClr val="C55A11"/>
                </a:solidFill>
                <a:ea typeface="Arial"/>
                <a:cs typeface="Calibri"/>
                <a:sym typeface="Calibri"/>
              </a:rPr>
              <a:t>USE CASE Diagram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62652"/>
            <a:ext cx="6019800" cy="4614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6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</a:t>
            </a:r>
            <a:r>
              <a:rPr lang="en-US" sz="2400" b="1" i="0" u="none" strike="noStrike" cap="none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 smtClean="0">
                <a:solidFill>
                  <a:srgbClr val="C55A11"/>
                </a:solidFill>
                <a:ea typeface="Arial"/>
                <a:cs typeface="Calibri"/>
                <a:sym typeface="Calibri"/>
              </a:rPr>
              <a:t>CLASS Diagram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752600"/>
            <a:ext cx="7620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70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</a:t>
            </a:r>
            <a:r>
              <a:rPr lang="en-US" sz="2400" b="1" i="0" u="none" strike="noStrike" cap="none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 smtClean="0">
                <a:solidFill>
                  <a:srgbClr val="C55A11"/>
                </a:solidFill>
                <a:ea typeface="Arial"/>
                <a:cs typeface="Calibri"/>
                <a:sym typeface="Calibri"/>
              </a:rPr>
              <a:t>STATE Diagram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08" y="1600200"/>
            <a:ext cx="399498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26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Front-end: Android Studio</a:t>
            </a:r>
          </a:p>
          <a:p>
            <a:r>
              <a:rPr lang="en-GB" dirty="0"/>
              <a:t>Database: SQLite database</a:t>
            </a:r>
          </a:p>
          <a:p>
            <a:r>
              <a:rPr lang="en-GB" dirty="0"/>
              <a:t>Version Control: Git</a:t>
            </a:r>
          </a:p>
          <a:p>
            <a:r>
              <a:rPr lang="en-GB" dirty="0"/>
              <a:t>Class, activity and state diagrams: </a:t>
            </a:r>
            <a:r>
              <a:rPr lang="en-GB" dirty="0" err="1"/>
              <a:t>StarUML</a:t>
            </a:r>
            <a:endParaRPr lang="en-GB" dirty="0"/>
          </a:p>
        </p:txBody>
      </p:sp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</a:t>
            </a:r>
            <a:r>
              <a:rPr lang="en-US" sz="2400" b="1" i="0" u="none" strike="noStrike" cap="none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Tools and Frameworks Used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Design Pattern used:</a:t>
            </a:r>
          </a:p>
          <a:p>
            <a:r>
              <a:rPr lang="en-IN" dirty="0"/>
              <a:t>● MVC architectural pattern</a:t>
            </a:r>
          </a:p>
          <a:p>
            <a:pPr lvl="1"/>
            <a:r>
              <a:rPr lang="en-IN" dirty="0"/>
              <a:t>MVC is an architectural pattern that consists of 3 parts:</a:t>
            </a:r>
          </a:p>
          <a:p>
            <a:pPr lvl="2"/>
            <a:r>
              <a:rPr lang="en-IN" dirty="0"/>
              <a:t>1. Model - Handles the data logic</a:t>
            </a:r>
          </a:p>
          <a:p>
            <a:pPr lvl="2"/>
            <a:r>
              <a:rPr lang="en-IN" dirty="0"/>
              <a:t>2. View - It displays the information about the customer, bank</a:t>
            </a:r>
          </a:p>
          <a:p>
            <a:pPr marL="914400" lvl="2" indent="0">
              <a:buNone/>
            </a:pPr>
            <a:r>
              <a:rPr lang="en-IN" dirty="0" smtClean="0"/>
              <a:t>     accounts </a:t>
            </a:r>
            <a:r>
              <a:rPr lang="en-IN" dirty="0"/>
              <a:t>and transaction history from the model to </a:t>
            </a:r>
            <a:r>
              <a:rPr lang="en-IN" dirty="0" smtClean="0"/>
              <a:t>the user</a:t>
            </a:r>
            <a:r>
              <a:rPr lang="en-IN" dirty="0"/>
              <a:t>.</a:t>
            </a:r>
          </a:p>
          <a:p>
            <a:pPr lvl="2"/>
            <a:r>
              <a:rPr lang="en-IN" dirty="0"/>
              <a:t>3. Controller - It controls the data flow into a model and</a:t>
            </a:r>
          </a:p>
          <a:p>
            <a:pPr marL="1371600" lvl="3" indent="0">
              <a:buNone/>
            </a:pPr>
            <a:r>
              <a:rPr lang="en-IN" dirty="0"/>
              <a:t>updates the view whenever data changes.</a:t>
            </a:r>
          </a:p>
          <a:p>
            <a:r>
              <a:rPr lang="en-IN" dirty="0"/>
              <a:t>Design Principles used:</a:t>
            </a:r>
          </a:p>
          <a:p>
            <a:pPr marL="457200" lvl="1" indent="0">
              <a:buNone/>
            </a:pPr>
            <a:r>
              <a:rPr lang="en-IN" dirty="0"/>
              <a:t>● Prototype - Creating different user accounts.</a:t>
            </a:r>
          </a:p>
          <a:p>
            <a:pPr marL="0" indent="0">
              <a:buNone/>
            </a:pPr>
            <a:r>
              <a:rPr lang="en-IN" dirty="0" smtClean="0"/>
              <a:t>      ●Adapter </a:t>
            </a:r>
            <a:r>
              <a:rPr lang="en-IN" dirty="0"/>
              <a:t>- Used for transactions.</a:t>
            </a:r>
          </a:p>
          <a:p>
            <a:pPr marL="457200" lvl="1" indent="0">
              <a:buNone/>
            </a:pPr>
            <a:r>
              <a:rPr lang="en-IN" dirty="0"/>
              <a:t>● Observer - To notify transaction changes to different classes.</a:t>
            </a:r>
            <a:endParaRPr lang="en-GB" dirty="0"/>
          </a:p>
        </p:txBody>
      </p:sp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</a:t>
            </a:r>
            <a:r>
              <a:rPr lang="en-US" sz="2400" b="1" i="0" u="none" strike="noStrike" cap="none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GB" sz="2800" b="1" dirty="0" smtClean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Design Principle and Design Patterns Applied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</a:t>
            </a:r>
            <a:r>
              <a:rPr lang="en-US" sz="2400" b="1" i="0" u="none" strike="noStrike" cap="none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 smtClean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Screenshots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12" y="1700704"/>
            <a:ext cx="5020376" cy="432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D8E21700513040A5568B6515609607" ma:contentTypeVersion="1" ma:contentTypeDescription="Create a new document." ma:contentTypeScope="" ma:versionID="fed6ed28fce7651c22a9bdae124cc436">
  <xsd:schema xmlns:xsd="http://www.w3.org/2001/XMLSchema" xmlns:xs="http://www.w3.org/2001/XMLSchema" xmlns:p="http://schemas.microsoft.com/office/2006/metadata/properties" xmlns:ns2="93279c23-4c87-4f50-9a3c-2b3c13069441" targetNamespace="http://schemas.microsoft.com/office/2006/metadata/properties" ma:root="true" ma:fieldsID="16f2636deccc1337f7b714d66694c3a4" ns2:_="">
    <xsd:import namespace="93279c23-4c87-4f50-9a3c-2b3c13069441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79c23-4c87-4f50-9a3c-2b3c1306944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93279c23-4c87-4f50-9a3c-2b3c1306944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847DD9-1DBB-407D-A96A-127D61F75E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279c23-4c87-4f50-9a3c-2b3c130694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436C28-AF91-4827-A870-15BEC1FB3FC9}">
  <ds:schemaRefs>
    <ds:schemaRef ds:uri="http://schemas.microsoft.com/office/2006/metadata/properties"/>
    <ds:schemaRef ds:uri="http://schemas.microsoft.com/office/infopath/2007/PartnerControls"/>
    <ds:schemaRef ds:uri="93279c23-4c87-4f50-9a3c-2b3c13069441"/>
  </ds:schemaRefs>
</ds:datastoreItem>
</file>

<file path=customXml/itemProps3.xml><?xml version="1.0" encoding="utf-8"?>
<ds:datastoreItem xmlns:ds="http://schemas.openxmlformats.org/officeDocument/2006/customXml" ds:itemID="{DEB14D46-3E26-46B3-AC8A-C0EA933A23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368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Mahantesh Mallikarjun</cp:lastModifiedBy>
  <cp:revision>4</cp:revision>
  <dcterms:created xsi:type="dcterms:W3CDTF">2022-04-07T08:53:50Z</dcterms:created>
  <dcterms:modified xsi:type="dcterms:W3CDTF">2022-04-24T18:17:39Z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0x010100E7D8E21700513040A5568B6515609607</vt:lpwstr>
  </property>
</Properties>
</file>