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7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02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1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7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1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1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6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8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4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4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5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2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6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 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273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Manoj Kumar</cp:lastModifiedBy>
  <cp:revision>4</cp:revision>
  <dcterms:created xsi:type="dcterms:W3CDTF">2018-12-16T14:33:35Z</dcterms:created>
  <dcterms:modified xsi:type="dcterms:W3CDTF">2020-02-08T17:32:54Z</dcterms:modified>
</cp:coreProperties>
</file>