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66" r:id="rId3"/>
    <p:sldId id="267" r:id="rId4"/>
    <p:sldId id="268" r:id="rId5"/>
    <p:sldId id="277" r:id="rId6"/>
    <p:sldId id="269" r:id="rId7"/>
    <p:sldId id="270" r:id="rId8"/>
    <p:sldId id="278" r:id="rId9"/>
    <p:sldId id="272" r:id="rId10"/>
    <p:sldId id="273"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90114E2-BEE5-F774-BAB7-88409DAAD07E}" v="43" dt="2024-04-15T16:11:11.346"/>
    <p1510:client id="{25A4F5DE-2DDB-6313-6CBA-6224262CDDAF}" v="19" dt="2024-04-14T17:02:27.017"/>
    <p1510:client id="{A90A52E5-5CEE-5BDA-C64A-A0E2272F1A19}" v="188" dt="2024-04-15T15:38:05.619"/>
    <p1510:client id="{B7ABF6B4-083D-962C-425E-54051ECF62DE}" v="4" dt="2024-04-15T16:21:37.529"/>
    <p1510:client id="{ED073C41-51A4-84F3-B4B0-ACE1460A2504}" v="274" dt="2024-04-14T16:53:26.90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4" d="100"/>
          <a:sy n="74" d="100"/>
        </p:scale>
        <p:origin x="352" y="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22F66-727D-4150-ADA5-49CF3A0F6873}"/>
              </a:ext>
            </a:extLst>
          </p:cNvPr>
          <p:cNvSpPr>
            <a:spLocks noGrp="1"/>
          </p:cNvSpPr>
          <p:nvPr>
            <p:ph type="ctrTitle"/>
          </p:nvPr>
        </p:nvSpPr>
        <p:spPr>
          <a:xfrm>
            <a:off x="530352" y="1122363"/>
            <a:ext cx="10072922" cy="1978346"/>
          </a:xfrm>
        </p:spPr>
        <p:txBody>
          <a:bodyPr anchor="b">
            <a:normAutofit/>
          </a:bodyPr>
          <a:lstStyle>
            <a:lvl1pPr algn="l">
              <a:defRPr sz="4000"/>
            </a:lvl1pPr>
          </a:lstStyle>
          <a:p>
            <a:r>
              <a:rPr lang="en-US"/>
              <a:t>Click to edit Master title style</a:t>
            </a:r>
          </a:p>
        </p:txBody>
      </p:sp>
      <p:sp>
        <p:nvSpPr>
          <p:cNvPr id="3" name="Subtitle 2">
            <a:extLst>
              <a:ext uri="{FF2B5EF4-FFF2-40B4-BE49-F238E27FC236}">
                <a16:creationId xmlns:a16="http://schemas.microsoft.com/office/drawing/2014/main" id="{CDD9A1FE-C39F-4D7C-B93D-F8C203A1D69C}"/>
              </a:ext>
            </a:extLst>
          </p:cNvPr>
          <p:cNvSpPr>
            <a:spLocks noGrp="1"/>
          </p:cNvSpPr>
          <p:nvPr>
            <p:ph type="subTitle" idx="1"/>
          </p:nvPr>
        </p:nvSpPr>
        <p:spPr>
          <a:xfrm>
            <a:off x="530352" y="3509963"/>
            <a:ext cx="10072922" cy="1747837"/>
          </a:xfrm>
        </p:spPr>
        <p:txBody>
          <a:bodyPr>
            <a:normAutofit/>
          </a:bodyPr>
          <a:lstStyle>
            <a:lvl1pPr marL="0" indent="0" algn="l">
              <a:buNone/>
              <a:defRPr sz="2000" i="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C008AAC-7D41-4304-8D59-EF34B232682C}"/>
              </a:ext>
            </a:extLst>
          </p:cNvPr>
          <p:cNvSpPr>
            <a:spLocks noGrp="1"/>
          </p:cNvSpPr>
          <p:nvPr>
            <p:ph type="dt" sz="half" idx="10"/>
          </p:nvPr>
        </p:nvSpPr>
        <p:spPr>
          <a:xfrm>
            <a:off x="530352" y="136525"/>
            <a:ext cx="2743200" cy="365125"/>
          </a:xfrm>
        </p:spPr>
        <p:txBody>
          <a:bodyPr/>
          <a:lstStyle>
            <a:lvl1pPr algn="l">
              <a:defRPr/>
            </a:lvl1pPr>
          </a:lstStyle>
          <a:p>
            <a:fld id="{524C6359-9BB8-4148-8114-537E698DA205}" type="datetime1">
              <a:rPr lang="en-US" smtClean="0"/>
              <a:t>4/17/2024</a:t>
            </a:fld>
            <a:endParaRPr lang="en-US"/>
          </a:p>
        </p:txBody>
      </p:sp>
      <p:sp>
        <p:nvSpPr>
          <p:cNvPr id="5" name="Footer Placeholder 4">
            <a:extLst>
              <a:ext uri="{FF2B5EF4-FFF2-40B4-BE49-F238E27FC236}">
                <a16:creationId xmlns:a16="http://schemas.microsoft.com/office/drawing/2014/main" id="{4724D078-DE22-4F23-8B48-21FB1415C3E3}"/>
              </a:ext>
            </a:extLst>
          </p:cNvPr>
          <p:cNvSpPr>
            <a:spLocks noGrp="1"/>
          </p:cNvSpPr>
          <p:nvPr>
            <p:ph type="ftr" sz="quarter" idx="11"/>
          </p:nvPr>
        </p:nvSpPr>
        <p:spPr>
          <a:xfrm>
            <a:off x="530352" y="6356350"/>
            <a:ext cx="4114800" cy="365125"/>
          </a:xfrm>
        </p:spPr>
        <p:txBody>
          <a:bodyPr/>
          <a:lstStyle>
            <a:lvl1pPr algn="l">
              <a:defRPr/>
            </a:lvl1pPr>
          </a:lstStyle>
          <a:p>
            <a:endParaRPr lang="en-US"/>
          </a:p>
        </p:txBody>
      </p:sp>
      <p:sp>
        <p:nvSpPr>
          <p:cNvPr id="6" name="Slide Number Placeholder 5">
            <a:extLst>
              <a:ext uri="{FF2B5EF4-FFF2-40B4-BE49-F238E27FC236}">
                <a16:creationId xmlns:a16="http://schemas.microsoft.com/office/drawing/2014/main" id="{BB64C1F5-608B-4335-9F2A-17F63D5FAF0D}"/>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7" name="Graphic 78">
            <a:extLst>
              <a:ext uri="{FF2B5EF4-FFF2-40B4-BE49-F238E27FC236}">
                <a16:creationId xmlns:a16="http://schemas.microsoft.com/office/drawing/2014/main" id="{51B01909-73B8-4486-A749-C643B1D7E361}"/>
              </a:ext>
              <a:ext uri="{C183D7F6-B498-43B3-948B-1728B52AA6E4}">
                <adec:decorative xmlns:adec="http://schemas.microsoft.com/office/drawing/2017/decorative" val="1"/>
              </a:ext>
            </a:extLst>
          </p:cNvPr>
          <p:cNvGrpSpPr/>
          <p:nvPr/>
        </p:nvGrpSpPr>
        <p:grpSpPr>
          <a:xfrm>
            <a:off x="530225" y="3267690"/>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5E279D86-4533-45F1-B0AA-D237399A5ED5}"/>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9" name="Graphic 78">
              <a:extLst>
                <a:ext uri="{FF2B5EF4-FFF2-40B4-BE49-F238E27FC236}">
                  <a16:creationId xmlns:a16="http://schemas.microsoft.com/office/drawing/2014/main" id="{764FD722-CB31-4326-ADD8-CBA52FD1FF59}"/>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24E4BCEC-8B0A-444E-8509-1B3BB0449E5B}"/>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9DB36622-1DC7-4B17-8984-588BA8999FF6}"/>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51B97AF0-1974-42B9-B5FC-A332C52E8272}"/>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95A298AD-BE5D-4BE1-8CDF-DBFB42D63FEB}"/>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23011333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9F2C5-A3FC-44EF-BA15-CEC83C83D67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45040D3-67DB-455C-AD79-49E185DB63C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B2B07A-258E-42DD-9A68-2C76F7D54040}"/>
              </a:ext>
            </a:extLst>
          </p:cNvPr>
          <p:cNvSpPr>
            <a:spLocks noGrp="1"/>
          </p:cNvSpPr>
          <p:nvPr>
            <p:ph type="dt" sz="half" idx="10"/>
          </p:nvPr>
        </p:nvSpPr>
        <p:spPr/>
        <p:txBody>
          <a:bodyPr/>
          <a:lstStyle/>
          <a:p>
            <a:fld id="{A4649BD0-10DB-43E7-8F22-40B3D51B8FC3}" type="datetime1">
              <a:rPr lang="en-US" smtClean="0"/>
              <a:t>4/17/2024</a:t>
            </a:fld>
            <a:endParaRPr lang="en-US"/>
          </a:p>
        </p:txBody>
      </p:sp>
      <p:sp>
        <p:nvSpPr>
          <p:cNvPr id="5" name="Footer Placeholder 4">
            <a:extLst>
              <a:ext uri="{FF2B5EF4-FFF2-40B4-BE49-F238E27FC236}">
                <a16:creationId xmlns:a16="http://schemas.microsoft.com/office/drawing/2014/main" id="{7C01E9BC-3BB8-40CD-9294-59A2E59E1B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13979D-5589-4770-9D29-046F2B506C33}"/>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7" name="Graphic 78">
            <a:extLst>
              <a:ext uri="{FF2B5EF4-FFF2-40B4-BE49-F238E27FC236}">
                <a16:creationId xmlns:a16="http://schemas.microsoft.com/office/drawing/2014/main" id="{12EF7969-DB38-4989-A65C-9D190A245515}"/>
              </a:ext>
              <a:ext uri="{C183D7F6-B498-43B3-948B-1728B52AA6E4}">
                <adec:decorative xmlns:adec="http://schemas.microsoft.com/office/drawing/2017/decorative" val="1"/>
              </a:ext>
            </a:extLst>
          </p:cNvPr>
          <p:cNvGrpSpPr/>
          <p:nvPr/>
        </p:nvGrpSpPr>
        <p:grpSpPr>
          <a:xfrm>
            <a:off x="530225" y="2333456"/>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2145BE25-C437-45FE-A3D3-BBAAF108CC9B}"/>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9" name="Graphic 78">
              <a:extLst>
                <a:ext uri="{FF2B5EF4-FFF2-40B4-BE49-F238E27FC236}">
                  <a16:creationId xmlns:a16="http://schemas.microsoft.com/office/drawing/2014/main" id="{4A9D0FA0-682C-4076-B779-D865AEEFC66C}"/>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AB60163C-1A2D-4F00-BC61-8A3C11E2D2BE}"/>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3FF8D873-9CF9-4A0A-A7B8-875C0B8233D6}"/>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2B645470-F624-4417-A8A4-FC242E43C9DB}"/>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ECC7EFEF-6B2A-4210-9275-0077ACF2827B}"/>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7691697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C6693CD-CB65-4F37-A6DA-F300B93C14D9}"/>
              </a:ext>
            </a:extLst>
          </p:cNvPr>
          <p:cNvSpPr>
            <a:spLocks noGrp="1"/>
          </p:cNvSpPr>
          <p:nvPr>
            <p:ph type="title" orient="vert"/>
          </p:nvPr>
        </p:nvSpPr>
        <p:spPr>
          <a:xfrm>
            <a:off x="7974374" y="787067"/>
            <a:ext cx="2628900" cy="5389895"/>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448D117-7AE6-4831-9867-5145F64A0C24}"/>
              </a:ext>
            </a:extLst>
          </p:cNvPr>
          <p:cNvSpPr>
            <a:spLocks noGrp="1"/>
          </p:cNvSpPr>
          <p:nvPr>
            <p:ph type="body" orient="vert" idx="1"/>
          </p:nvPr>
        </p:nvSpPr>
        <p:spPr>
          <a:xfrm>
            <a:off x="525719" y="787067"/>
            <a:ext cx="7039402" cy="538989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988CF8-397F-485E-8081-AFA4DADD440C}"/>
              </a:ext>
            </a:extLst>
          </p:cNvPr>
          <p:cNvSpPr>
            <a:spLocks noGrp="1"/>
          </p:cNvSpPr>
          <p:nvPr>
            <p:ph type="dt" sz="half" idx="10"/>
          </p:nvPr>
        </p:nvSpPr>
        <p:spPr/>
        <p:txBody>
          <a:bodyPr/>
          <a:lstStyle/>
          <a:p>
            <a:fld id="{0A16C79C-F566-427A-93F6-434A4E613134}" type="datetime1">
              <a:rPr lang="en-US" smtClean="0"/>
              <a:t>4/17/2024</a:t>
            </a:fld>
            <a:endParaRPr lang="en-US"/>
          </a:p>
        </p:txBody>
      </p:sp>
      <p:sp>
        <p:nvSpPr>
          <p:cNvPr id="5" name="Footer Placeholder 4">
            <a:extLst>
              <a:ext uri="{FF2B5EF4-FFF2-40B4-BE49-F238E27FC236}">
                <a16:creationId xmlns:a16="http://schemas.microsoft.com/office/drawing/2014/main" id="{83CE4773-4660-4F21-83CF-1A449395BB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B59537-EB47-40FA-893E-785D6FE00A5C}"/>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7" name="Graphic 78">
            <a:extLst>
              <a:ext uri="{FF2B5EF4-FFF2-40B4-BE49-F238E27FC236}">
                <a16:creationId xmlns:a16="http://schemas.microsoft.com/office/drawing/2014/main" id="{588F505F-2957-41FC-9AAA-962853A6719E}"/>
              </a:ext>
              <a:ext uri="{C183D7F6-B498-43B3-948B-1728B52AA6E4}">
                <adec:decorative xmlns:adec="http://schemas.microsoft.com/office/drawing/2017/decorative" val="1"/>
              </a:ext>
            </a:extLst>
          </p:cNvPr>
          <p:cNvGrpSpPr/>
          <p:nvPr/>
        </p:nvGrpSpPr>
        <p:grpSpPr>
          <a:xfrm rot="5400000">
            <a:off x="7283627" y="1250328"/>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091A36EB-8545-4EFE-B619-165D36D644D1}"/>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9" name="Graphic 78">
              <a:extLst>
                <a:ext uri="{FF2B5EF4-FFF2-40B4-BE49-F238E27FC236}">
                  <a16:creationId xmlns:a16="http://schemas.microsoft.com/office/drawing/2014/main" id="{8D075D29-6706-486B-A55A-13866882BA88}"/>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3FAE751A-10F0-48F2-BBC3-D2FE499B345B}"/>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52289CAF-683C-4BCC-8AA5-95A3BF799B0F}"/>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3BC8403A-C46F-4DA1-A015-00A80215F289}"/>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A797D957-3A2C-42DF-B73E-CBB47BE036B7}"/>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14084627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7B4A7-C566-48F4-B4B8-3A5E7B6C5C3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D3B93F5-BC8B-452C-ACE2-C7E01D1B80F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9A49B3-A57D-46C5-8462-0C52509F8FCA}"/>
              </a:ext>
            </a:extLst>
          </p:cNvPr>
          <p:cNvSpPr>
            <a:spLocks noGrp="1"/>
          </p:cNvSpPr>
          <p:nvPr>
            <p:ph type="dt" sz="half" idx="10"/>
          </p:nvPr>
        </p:nvSpPr>
        <p:spPr>
          <a:xfrm>
            <a:off x="530352" y="136525"/>
            <a:ext cx="2743200" cy="365125"/>
          </a:xfrm>
        </p:spPr>
        <p:txBody>
          <a:bodyPr/>
          <a:lstStyle/>
          <a:p>
            <a:fld id="{9376191F-481E-48E9-BB9A-369A67A7362D}" type="datetime1">
              <a:rPr lang="en-US" smtClean="0"/>
              <a:t>4/17/2024</a:t>
            </a:fld>
            <a:endParaRPr lang="en-US"/>
          </a:p>
        </p:txBody>
      </p:sp>
      <p:sp>
        <p:nvSpPr>
          <p:cNvPr id="5" name="Footer Placeholder 4">
            <a:extLst>
              <a:ext uri="{FF2B5EF4-FFF2-40B4-BE49-F238E27FC236}">
                <a16:creationId xmlns:a16="http://schemas.microsoft.com/office/drawing/2014/main" id="{9EC8C810-EAF4-4D86-84DD-2E574122DD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87E738-8574-490B-974B-9AD3B2AAE521}"/>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7" name="Graphic 78">
            <a:extLst>
              <a:ext uri="{FF2B5EF4-FFF2-40B4-BE49-F238E27FC236}">
                <a16:creationId xmlns:a16="http://schemas.microsoft.com/office/drawing/2014/main" id="{AC552FEA-472E-4E74-B31D-531852C1908D}"/>
              </a:ext>
              <a:ext uri="{C183D7F6-B498-43B3-948B-1728B52AA6E4}">
                <adec:decorative xmlns:adec="http://schemas.microsoft.com/office/drawing/2017/decorative" val="1"/>
              </a:ext>
            </a:extLst>
          </p:cNvPr>
          <p:cNvGrpSpPr/>
          <p:nvPr/>
        </p:nvGrpSpPr>
        <p:grpSpPr>
          <a:xfrm>
            <a:off x="530225" y="2310597"/>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41DF3078-C636-4776-A616-D5BF3BC280C9}"/>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9" name="Graphic 78">
              <a:extLst>
                <a:ext uri="{FF2B5EF4-FFF2-40B4-BE49-F238E27FC236}">
                  <a16:creationId xmlns:a16="http://schemas.microsoft.com/office/drawing/2014/main" id="{0D1A27FA-1310-4BC3-A071-1566746B2FB1}"/>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99ACB9EB-84FE-4B33-9EF9-4EC7DAC25DD5}"/>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826E5EFB-0EF9-4DB8-99CB-5DD72009DB2C}"/>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86238E12-0689-4123-8B2E-E1CCFCC4C882}"/>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8538CF67-A00E-4955-A447-001BE02E771A}"/>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7401097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9764E-4B3D-4B6A-A210-B50E4F60E246}"/>
              </a:ext>
            </a:extLst>
          </p:cNvPr>
          <p:cNvSpPr>
            <a:spLocks noGrp="1"/>
          </p:cNvSpPr>
          <p:nvPr>
            <p:ph type="title"/>
          </p:nvPr>
        </p:nvSpPr>
        <p:spPr>
          <a:xfrm>
            <a:off x="530352" y="787068"/>
            <a:ext cx="10072922" cy="2313641"/>
          </a:xfrm>
        </p:spPr>
        <p:txBody>
          <a:bodyPr anchor="b">
            <a:normAutofit/>
          </a:bodyPr>
          <a:lstStyle>
            <a:lvl1pPr>
              <a:defRPr sz="4400"/>
            </a:lvl1pPr>
          </a:lstStyle>
          <a:p>
            <a:r>
              <a:rPr lang="en-US"/>
              <a:t>Click to edit Master title style</a:t>
            </a:r>
          </a:p>
        </p:txBody>
      </p:sp>
      <p:sp>
        <p:nvSpPr>
          <p:cNvPr id="3" name="Text Placeholder 2">
            <a:extLst>
              <a:ext uri="{FF2B5EF4-FFF2-40B4-BE49-F238E27FC236}">
                <a16:creationId xmlns:a16="http://schemas.microsoft.com/office/drawing/2014/main" id="{8A30AEC2-B6E6-4C09-A16F-5E2A1C9A0D0E}"/>
              </a:ext>
            </a:extLst>
          </p:cNvPr>
          <p:cNvSpPr>
            <a:spLocks noGrp="1"/>
          </p:cNvSpPr>
          <p:nvPr>
            <p:ph type="body" idx="1"/>
          </p:nvPr>
        </p:nvSpPr>
        <p:spPr>
          <a:xfrm>
            <a:off x="530352" y="3509963"/>
            <a:ext cx="10072922" cy="2579687"/>
          </a:xfrm>
        </p:spPr>
        <p:txBody>
          <a:bodyP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A37CAB-B545-4E42-BB5A-F1DAA9335033}"/>
              </a:ext>
            </a:extLst>
          </p:cNvPr>
          <p:cNvSpPr>
            <a:spLocks noGrp="1"/>
          </p:cNvSpPr>
          <p:nvPr>
            <p:ph type="dt" sz="half" idx="10"/>
          </p:nvPr>
        </p:nvSpPr>
        <p:spPr/>
        <p:txBody>
          <a:bodyPr/>
          <a:lstStyle/>
          <a:p>
            <a:fld id="{6C5677DE-DD04-48CC-9C18-7BE9FF2DEB6B}" type="datetime1">
              <a:rPr lang="en-US" smtClean="0"/>
              <a:t>4/17/2024</a:t>
            </a:fld>
            <a:endParaRPr lang="en-US"/>
          </a:p>
        </p:txBody>
      </p:sp>
      <p:sp>
        <p:nvSpPr>
          <p:cNvPr id="5" name="Footer Placeholder 4">
            <a:extLst>
              <a:ext uri="{FF2B5EF4-FFF2-40B4-BE49-F238E27FC236}">
                <a16:creationId xmlns:a16="http://schemas.microsoft.com/office/drawing/2014/main" id="{AF6D720B-7E58-43F4-9659-ADB2403A50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95F53F-2FA5-4B5C-A151-F07BBC002B29}"/>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7" name="Graphic 78">
            <a:extLst>
              <a:ext uri="{FF2B5EF4-FFF2-40B4-BE49-F238E27FC236}">
                <a16:creationId xmlns:a16="http://schemas.microsoft.com/office/drawing/2014/main" id="{37B4CDD2-E09A-418A-9131-FBDEE440A1F1}"/>
              </a:ext>
              <a:ext uri="{C183D7F6-B498-43B3-948B-1728B52AA6E4}">
                <adec:decorative xmlns:adec="http://schemas.microsoft.com/office/drawing/2017/decorative" val="1"/>
              </a:ext>
            </a:extLst>
          </p:cNvPr>
          <p:cNvGrpSpPr/>
          <p:nvPr/>
        </p:nvGrpSpPr>
        <p:grpSpPr>
          <a:xfrm>
            <a:off x="530225" y="3267690"/>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8852E5FB-B268-4CCA-8E55-803038F7A00D}"/>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9" name="Graphic 78">
              <a:extLst>
                <a:ext uri="{FF2B5EF4-FFF2-40B4-BE49-F238E27FC236}">
                  <a16:creationId xmlns:a16="http://schemas.microsoft.com/office/drawing/2014/main" id="{A1C9CBB3-97C0-4A35-9088-C69233F5CEE7}"/>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31610871-AEE9-46EB-9D27-BA1D9D688124}"/>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27478059-2A11-484D-A2D7-199F74778E50}"/>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30EC0886-DDB9-47F1-9414-C121C1D3F954}"/>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66A10427-DF20-4284-B215-EABA4D366E20}"/>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31321089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473D3-0F03-4BF4-831F-34E80BAC551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4C09409-59F2-486F-A6D0-FAEE8FFF25B2}"/>
              </a:ext>
            </a:extLst>
          </p:cNvPr>
          <p:cNvSpPr>
            <a:spLocks noGrp="1"/>
          </p:cNvSpPr>
          <p:nvPr>
            <p:ph sz="half" idx="1"/>
          </p:nvPr>
        </p:nvSpPr>
        <p:spPr>
          <a:xfrm>
            <a:off x="525717" y="2521885"/>
            <a:ext cx="4645152" cy="36550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3087241-B390-47A6-8070-C3D4652F887B}"/>
              </a:ext>
            </a:extLst>
          </p:cNvPr>
          <p:cNvSpPr>
            <a:spLocks noGrp="1"/>
          </p:cNvSpPr>
          <p:nvPr>
            <p:ph sz="half" idx="2"/>
          </p:nvPr>
        </p:nvSpPr>
        <p:spPr>
          <a:xfrm>
            <a:off x="5992136" y="2521885"/>
            <a:ext cx="4611138" cy="36550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080B360-2ACA-4B93-9439-591B6D3FBC3F}"/>
              </a:ext>
            </a:extLst>
          </p:cNvPr>
          <p:cNvSpPr>
            <a:spLocks noGrp="1"/>
          </p:cNvSpPr>
          <p:nvPr>
            <p:ph type="dt" sz="half" idx="10"/>
          </p:nvPr>
        </p:nvSpPr>
        <p:spPr/>
        <p:txBody>
          <a:bodyPr/>
          <a:lstStyle/>
          <a:p>
            <a:fld id="{463255ED-7101-4D18-A8AE-3B5E4CB87EA5}" type="datetime1">
              <a:rPr lang="en-US" smtClean="0"/>
              <a:t>4/17/2024</a:t>
            </a:fld>
            <a:endParaRPr lang="en-US"/>
          </a:p>
        </p:txBody>
      </p:sp>
      <p:sp>
        <p:nvSpPr>
          <p:cNvPr id="6" name="Footer Placeholder 5">
            <a:extLst>
              <a:ext uri="{FF2B5EF4-FFF2-40B4-BE49-F238E27FC236}">
                <a16:creationId xmlns:a16="http://schemas.microsoft.com/office/drawing/2014/main" id="{684A73E2-CF78-404C-A86F-E70A284AE9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6A8F42A-11E1-42A0-8ECF-A5BBA3B8CA56}"/>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8" name="Graphic 78">
            <a:extLst>
              <a:ext uri="{FF2B5EF4-FFF2-40B4-BE49-F238E27FC236}">
                <a16:creationId xmlns:a16="http://schemas.microsoft.com/office/drawing/2014/main" id="{0CB61A83-9419-49FC-8074-2AB3D34FA88B}"/>
              </a:ext>
              <a:ext uri="{C183D7F6-B498-43B3-948B-1728B52AA6E4}">
                <adec:decorative xmlns:adec="http://schemas.microsoft.com/office/drawing/2017/decorative" val="1"/>
              </a:ext>
            </a:extLst>
          </p:cNvPr>
          <p:cNvGrpSpPr/>
          <p:nvPr/>
        </p:nvGrpSpPr>
        <p:grpSpPr>
          <a:xfrm>
            <a:off x="530225" y="2319637"/>
            <a:ext cx="972241" cy="45719"/>
            <a:chOff x="4886325" y="3371754"/>
            <a:chExt cx="2418492" cy="113728"/>
          </a:xfrm>
          <a:solidFill>
            <a:schemeClr val="accent1"/>
          </a:solidFill>
        </p:grpSpPr>
        <p:sp>
          <p:nvSpPr>
            <p:cNvPr id="9" name="Graphic 78">
              <a:extLst>
                <a:ext uri="{FF2B5EF4-FFF2-40B4-BE49-F238E27FC236}">
                  <a16:creationId xmlns:a16="http://schemas.microsoft.com/office/drawing/2014/main" id="{BCD12E57-97FB-48D8-81CC-7C37E8947CB4}"/>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0" name="Graphic 78">
              <a:extLst>
                <a:ext uri="{FF2B5EF4-FFF2-40B4-BE49-F238E27FC236}">
                  <a16:creationId xmlns:a16="http://schemas.microsoft.com/office/drawing/2014/main" id="{E487641C-E83B-4134-88C9-1D23D5FA1836}"/>
                </a:ext>
              </a:extLst>
            </p:cNvPr>
            <p:cNvGrpSpPr/>
            <p:nvPr/>
          </p:nvGrpSpPr>
          <p:grpSpPr>
            <a:xfrm>
              <a:off x="4886709" y="3371754"/>
              <a:ext cx="2418108" cy="113728"/>
              <a:chOff x="4886709" y="3371754"/>
              <a:chExt cx="2418108" cy="113728"/>
            </a:xfrm>
            <a:grpFill/>
          </p:grpSpPr>
          <p:sp>
            <p:nvSpPr>
              <p:cNvPr id="11" name="Graphic 78">
                <a:extLst>
                  <a:ext uri="{FF2B5EF4-FFF2-40B4-BE49-F238E27FC236}">
                    <a16:creationId xmlns:a16="http://schemas.microsoft.com/office/drawing/2014/main" id="{B99AB7A6-A88C-44E1-A9DE-4126B957F88A}"/>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9FF0D518-1D17-44C7-BF73-7C980481DB5B}"/>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9A7A3E12-61E8-41A0-A459-15BF375FA945}"/>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4" name="Graphic 78">
                <a:extLst>
                  <a:ext uri="{FF2B5EF4-FFF2-40B4-BE49-F238E27FC236}">
                    <a16:creationId xmlns:a16="http://schemas.microsoft.com/office/drawing/2014/main" id="{9E5E4A56-9100-4D60-8A34-0FE116F41FF1}"/>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2343498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ECA31-EE14-41DD-9914-DA7138220460}"/>
              </a:ext>
            </a:extLst>
          </p:cNvPr>
          <p:cNvSpPr>
            <a:spLocks noGrp="1"/>
          </p:cNvSpPr>
          <p:nvPr>
            <p:ph type="title"/>
          </p:nvPr>
        </p:nvSpPr>
        <p:spPr>
          <a:xfrm>
            <a:off x="530352" y="787067"/>
            <a:ext cx="10072922"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CB22AB6-1657-4AE2-8607-2C77A25D79D9}"/>
              </a:ext>
            </a:extLst>
          </p:cNvPr>
          <p:cNvSpPr>
            <a:spLocks noGrp="1"/>
          </p:cNvSpPr>
          <p:nvPr>
            <p:ph type="body" idx="1"/>
          </p:nvPr>
        </p:nvSpPr>
        <p:spPr>
          <a:xfrm>
            <a:off x="530352" y="2521884"/>
            <a:ext cx="4845387" cy="780439"/>
          </a:xfrm>
        </p:spPr>
        <p:txBody>
          <a:bodyPr anchor="b">
            <a:normAutofit/>
          </a:bodyPr>
          <a:lstStyle>
            <a:lvl1pPr marL="0" indent="0">
              <a:buNone/>
              <a:defRPr sz="20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BAA6DC0-D4D5-4164-A3FD-6BB5CBB2BBAD}"/>
              </a:ext>
            </a:extLst>
          </p:cNvPr>
          <p:cNvSpPr>
            <a:spLocks noGrp="1"/>
          </p:cNvSpPr>
          <p:nvPr>
            <p:ph sz="half" idx="2"/>
          </p:nvPr>
        </p:nvSpPr>
        <p:spPr>
          <a:xfrm>
            <a:off x="530352" y="3366390"/>
            <a:ext cx="4845387" cy="2644796"/>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29B35F8-95F3-43D1-8917-5836BAA90490}"/>
              </a:ext>
            </a:extLst>
          </p:cNvPr>
          <p:cNvSpPr>
            <a:spLocks noGrp="1"/>
          </p:cNvSpPr>
          <p:nvPr>
            <p:ph type="body" sz="quarter" idx="3"/>
          </p:nvPr>
        </p:nvSpPr>
        <p:spPr>
          <a:xfrm>
            <a:off x="5734025" y="2521884"/>
            <a:ext cx="4869249" cy="780439"/>
          </a:xfrm>
        </p:spPr>
        <p:txBody>
          <a:bodyPr anchor="b">
            <a:normAutofit/>
          </a:bodyPr>
          <a:lstStyle>
            <a:lvl1pPr marL="0" indent="0">
              <a:buNone/>
              <a:defRPr sz="20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2B639E7-F4A3-4ADE-B290-0A4F9761B977}"/>
              </a:ext>
            </a:extLst>
          </p:cNvPr>
          <p:cNvSpPr>
            <a:spLocks noGrp="1"/>
          </p:cNvSpPr>
          <p:nvPr>
            <p:ph sz="quarter" idx="4"/>
          </p:nvPr>
        </p:nvSpPr>
        <p:spPr>
          <a:xfrm>
            <a:off x="5734025" y="3366390"/>
            <a:ext cx="4869249" cy="2644796"/>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D6F296B-429F-4DFC-ABC3-0A078EA99425}"/>
              </a:ext>
            </a:extLst>
          </p:cNvPr>
          <p:cNvSpPr>
            <a:spLocks noGrp="1"/>
          </p:cNvSpPr>
          <p:nvPr>
            <p:ph type="dt" sz="half" idx="10"/>
          </p:nvPr>
        </p:nvSpPr>
        <p:spPr/>
        <p:txBody>
          <a:bodyPr/>
          <a:lstStyle/>
          <a:p>
            <a:fld id="{CD52F23D-51F6-4C94-8CD5-B9ABBF67EE23}" type="datetime1">
              <a:rPr lang="en-US" smtClean="0"/>
              <a:t>4/17/2024</a:t>
            </a:fld>
            <a:endParaRPr lang="en-US"/>
          </a:p>
        </p:txBody>
      </p:sp>
      <p:sp>
        <p:nvSpPr>
          <p:cNvPr id="8" name="Footer Placeholder 7">
            <a:extLst>
              <a:ext uri="{FF2B5EF4-FFF2-40B4-BE49-F238E27FC236}">
                <a16:creationId xmlns:a16="http://schemas.microsoft.com/office/drawing/2014/main" id="{0B7103B9-D521-4910-AC15-F12F25CB952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F73A6D9-123D-492C-B5CE-294EF2559FAB}"/>
              </a:ext>
            </a:extLst>
          </p:cNvPr>
          <p:cNvSpPr>
            <a:spLocks noGrp="1"/>
          </p:cNvSpPr>
          <p:nvPr>
            <p:ph type="sldNum" sz="quarter" idx="12"/>
          </p:nvPr>
        </p:nvSpPr>
        <p:spPr/>
        <p:txBody>
          <a:bodyPr/>
          <a:lstStyle/>
          <a:p>
            <a:fld id="{E1076ED0-0DB3-4879-AAE5-5C20D22C1DF4}" type="slidenum">
              <a:rPr lang="en-US" smtClean="0"/>
              <a:t>‹#›</a:t>
            </a:fld>
            <a:endParaRPr lang="en-US"/>
          </a:p>
        </p:txBody>
      </p:sp>
    </p:spTree>
    <p:extLst>
      <p:ext uri="{BB962C8B-B14F-4D97-AF65-F5344CB8AC3E}">
        <p14:creationId xmlns:p14="http://schemas.microsoft.com/office/powerpoint/2010/main" val="41736849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92A22-4B4D-4F58-9783-A0469DA4D233}"/>
              </a:ext>
            </a:extLst>
          </p:cNvPr>
          <p:cNvSpPr>
            <a:spLocks noGrp="1"/>
          </p:cNvSpPr>
          <p:nvPr>
            <p:ph type="title"/>
          </p:nvPr>
        </p:nvSpPr>
        <p:spPr>
          <a:xfrm>
            <a:off x="525718" y="787068"/>
            <a:ext cx="10077556" cy="1325563"/>
          </a:xfrm>
        </p:spPr>
        <p:txBody>
          <a:bodyPr/>
          <a:lstStyle/>
          <a:p>
            <a:r>
              <a:rPr lang="en-US"/>
              <a:t>Click to edit Master title style</a:t>
            </a:r>
          </a:p>
        </p:txBody>
      </p:sp>
      <p:sp>
        <p:nvSpPr>
          <p:cNvPr id="3" name="Date Placeholder 2">
            <a:extLst>
              <a:ext uri="{FF2B5EF4-FFF2-40B4-BE49-F238E27FC236}">
                <a16:creationId xmlns:a16="http://schemas.microsoft.com/office/drawing/2014/main" id="{3B5EE610-5457-4E8C-B568-B8D560773B5C}"/>
              </a:ext>
            </a:extLst>
          </p:cNvPr>
          <p:cNvSpPr>
            <a:spLocks noGrp="1"/>
          </p:cNvSpPr>
          <p:nvPr>
            <p:ph type="dt" sz="half" idx="10"/>
          </p:nvPr>
        </p:nvSpPr>
        <p:spPr/>
        <p:txBody>
          <a:bodyPr/>
          <a:lstStyle/>
          <a:p>
            <a:fld id="{D51A702F-6367-4FD1-89A8-3744BE6BA9A2}" type="datetime1">
              <a:rPr lang="en-US" smtClean="0"/>
              <a:t>4/17/2024</a:t>
            </a:fld>
            <a:endParaRPr lang="en-US"/>
          </a:p>
        </p:txBody>
      </p:sp>
      <p:sp>
        <p:nvSpPr>
          <p:cNvPr id="4" name="Footer Placeholder 3">
            <a:extLst>
              <a:ext uri="{FF2B5EF4-FFF2-40B4-BE49-F238E27FC236}">
                <a16:creationId xmlns:a16="http://schemas.microsoft.com/office/drawing/2014/main" id="{A0BA57BB-288A-4A30-A4EC-FF0537BC260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0414C89-B968-4A85-A035-E2997A5F8498}"/>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6" name="Graphic 78">
            <a:extLst>
              <a:ext uri="{FF2B5EF4-FFF2-40B4-BE49-F238E27FC236}">
                <a16:creationId xmlns:a16="http://schemas.microsoft.com/office/drawing/2014/main" id="{AC45ECC6-E29C-40EF-A7C9-5A17DAFD4299}"/>
              </a:ext>
              <a:ext uri="{C183D7F6-B498-43B3-948B-1728B52AA6E4}">
                <adec:decorative xmlns:adec="http://schemas.microsoft.com/office/drawing/2017/decorative" val="1"/>
              </a:ext>
            </a:extLst>
          </p:cNvPr>
          <p:cNvGrpSpPr/>
          <p:nvPr/>
        </p:nvGrpSpPr>
        <p:grpSpPr>
          <a:xfrm>
            <a:off x="530225" y="2352330"/>
            <a:ext cx="972241" cy="45719"/>
            <a:chOff x="4886325" y="3371754"/>
            <a:chExt cx="2418492" cy="113728"/>
          </a:xfrm>
          <a:solidFill>
            <a:schemeClr val="accent1"/>
          </a:solidFill>
        </p:grpSpPr>
        <p:sp>
          <p:nvSpPr>
            <p:cNvPr id="7" name="Graphic 78">
              <a:extLst>
                <a:ext uri="{FF2B5EF4-FFF2-40B4-BE49-F238E27FC236}">
                  <a16:creationId xmlns:a16="http://schemas.microsoft.com/office/drawing/2014/main" id="{8DA0D497-8E8F-426A-8172-894BE03F70F6}"/>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8" name="Graphic 78">
              <a:extLst>
                <a:ext uri="{FF2B5EF4-FFF2-40B4-BE49-F238E27FC236}">
                  <a16:creationId xmlns:a16="http://schemas.microsoft.com/office/drawing/2014/main" id="{8C0459EF-3B70-4083-8845-3A9AF847E805}"/>
                </a:ext>
              </a:extLst>
            </p:cNvPr>
            <p:cNvGrpSpPr/>
            <p:nvPr/>
          </p:nvGrpSpPr>
          <p:grpSpPr>
            <a:xfrm>
              <a:off x="4886709" y="3371754"/>
              <a:ext cx="2418108" cy="113728"/>
              <a:chOff x="4886709" y="3371754"/>
              <a:chExt cx="2418108" cy="113728"/>
            </a:xfrm>
            <a:grpFill/>
          </p:grpSpPr>
          <p:sp>
            <p:nvSpPr>
              <p:cNvPr id="9" name="Graphic 78">
                <a:extLst>
                  <a:ext uri="{FF2B5EF4-FFF2-40B4-BE49-F238E27FC236}">
                    <a16:creationId xmlns:a16="http://schemas.microsoft.com/office/drawing/2014/main" id="{53BF2B58-70F8-4288-85AB-CBDA723CDFCC}"/>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0" name="Graphic 78">
                <a:extLst>
                  <a:ext uri="{FF2B5EF4-FFF2-40B4-BE49-F238E27FC236}">
                    <a16:creationId xmlns:a16="http://schemas.microsoft.com/office/drawing/2014/main" id="{A569E551-A5A0-4A8F-B999-3A6D104814A2}"/>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0FB69EB5-D9AC-46E7-934E-32999C39B2E6}"/>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6EABC49A-B4ED-44E4-ADB7-E432734A7C96}"/>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33291196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B7A339C-4093-4B40-8C90-52F005CA9A0E}"/>
              </a:ext>
            </a:extLst>
          </p:cNvPr>
          <p:cNvSpPr>
            <a:spLocks noGrp="1"/>
          </p:cNvSpPr>
          <p:nvPr>
            <p:ph type="dt" sz="half" idx="10"/>
          </p:nvPr>
        </p:nvSpPr>
        <p:spPr/>
        <p:txBody>
          <a:bodyPr/>
          <a:lstStyle/>
          <a:p>
            <a:fld id="{4A6E99BD-4B4F-4460-B452-0E8146ACCF8F}" type="datetime1">
              <a:rPr lang="en-US" smtClean="0"/>
              <a:t>4/17/2024</a:t>
            </a:fld>
            <a:endParaRPr lang="en-US"/>
          </a:p>
        </p:txBody>
      </p:sp>
      <p:sp>
        <p:nvSpPr>
          <p:cNvPr id="3" name="Footer Placeholder 2">
            <a:extLst>
              <a:ext uri="{FF2B5EF4-FFF2-40B4-BE49-F238E27FC236}">
                <a16:creationId xmlns:a16="http://schemas.microsoft.com/office/drawing/2014/main" id="{DFA33F04-8E0A-4165-930C-527D781A7D0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062F57B-BEB6-4973-A362-38F638E0D05C}"/>
              </a:ext>
            </a:extLst>
          </p:cNvPr>
          <p:cNvSpPr>
            <a:spLocks noGrp="1"/>
          </p:cNvSpPr>
          <p:nvPr>
            <p:ph type="sldNum" sz="quarter" idx="12"/>
          </p:nvPr>
        </p:nvSpPr>
        <p:spPr/>
        <p:txBody>
          <a:bodyPr/>
          <a:lstStyle/>
          <a:p>
            <a:fld id="{E1076ED0-0DB3-4879-AAE5-5C20D22C1DF4}" type="slidenum">
              <a:rPr lang="en-US" smtClean="0"/>
              <a:t>‹#›</a:t>
            </a:fld>
            <a:endParaRPr lang="en-US"/>
          </a:p>
        </p:txBody>
      </p:sp>
    </p:spTree>
    <p:extLst>
      <p:ext uri="{BB962C8B-B14F-4D97-AF65-F5344CB8AC3E}">
        <p14:creationId xmlns:p14="http://schemas.microsoft.com/office/powerpoint/2010/main" val="27589126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FAC90-C2CA-44DD-8EF8-20BDD6724247}"/>
              </a:ext>
            </a:extLst>
          </p:cNvPr>
          <p:cNvSpPr>
            <a:spLocks noGrp="1"/>
          </p:cNvSpPr>
          <p:nvPr>
            <p:ph type="title"/>
          </p:nvPr>
        </p:nvSpPr>
        <p:spPr>
          <a:xfrm>
            <a:off x="530352" y="787068"/>
            <a:ext cx="4315386" cy="2223152"/>
          </a:xfrm>
        </p:spPr>
        <p:txBody>
          <a:bodyPr anchor="b">
            <a:noAutofit/>
          </a:bodyPr>
          <a:lstStyle>
            <a:lvl1pPr>
              <a:defRPr sz="3600"/>
            </a:lvl1pPr>
          </a:lstStyle>
          <a:p>
            <a:r>
              <a:rPr lang="en-US"/>
              <a:t>Click to edit Master title style</a:t>
            </a:r>
          </a:p>
        </p:txBody>
      </p:sp>
      <p:sp>
        <p:nvSpPr>
          <p:cNvPr id="3" name="Content Placeholder 2">
            <a:extLst>
              <a:ext uri="{FF2B5EF4-FFF2-40B4-BE49-F238E27FC236}">
                <a16:creationId xmlns:a16="http://schemas.microsoft.com/office/drawing/2014/main" id="{5EE915FB-D5F4-4CAD-AE70-3644E81802E6}"/>
              </a:ext>
            </a:extLst>
          </p:cNvPr>
          <p:cNvSpPr>
            <a:spLocks noGrp="1"/>
          </p:cNvSpPr>
          <p:nvPr>
            <p:ph idx="1"/>
          </p:nvPr>
        </p:nvSpPr>
        <p:spPr>
          <a:xfrm>
            <a:off x="5183188" y="987425"/>
            <a:ext cx="5420086" cy="4873625"/>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7374DA3-3BAC-4045-825F-B3C27B89736B}"/>
              </a:ext>
            </a:extLst>
          </p:cNvPr>
          <p:cNvSpPr>
            <a:spLocks noGrp="1"/>
          </p:cNvSpPr>
          <p:nvPr>
            <p:ph type="body" sz="half" idx="2"/>
          </p:nvPr>
        </p:nvSpPr>
        <p:spPr>
          <a:xfrm>
            <a:off x="530352" y="3429000"/>
            <a:ext cx="4315386" cy="24399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45A0D65-0423-4E45-947A-E08C8569F15F}"/>
              </a:ext>
            </a:extLst>
          </p:cNvPr>
          <p:cNvSpPr>
            <a:spLocks noGrp="1"/>
          </p:cNvSpPr>
          <p:nvPr>
            <p:ph type="dt" sz="half" idx="10"/>
          </p:nvPr>
        </p:nvSpPr>
        <p:spPr/>
        <p:txBody>
          <a:bodyPr/>
          <a:lstStyle/>
          <a:p>
            <a:fld id="{EB6FD34C-1867-42A9-AC54-D15ADD8A65E7}" type="datetime1">
              <a:rPr lang="en-US" smtClean="0"/>
              <a:t>4/17/2024</a:t>
            </a:fld>
            <a:endParaRPr lang="en-US"/>
          </a:p>
        </p:txBody>
      </p:sp>
      <p:sp>
        <p:nvSpPr>
          <p:cNvPr id="6" name="Footer Placeholder 5">
            <a:extLst>
              <a:ext uri="{FF2B5EF4-FFF2-40B4-BE49-F238E27FC236}">
                <a16:creationId xmlns:a16="http://schemas.microsoft.com/office/drawing/2014/main" id="{27E6FBD0-E49F-4DE6-9264-CEDB9BAA01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16B246-A768-4B2D-96C6-9F417852636C}"/>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8" name="Graphic 78">
            <a:extLst>
              <a:ext uri="{FF2B5EF4-FFF2-40B4-BE49-F238E27FC236}">
                <a16:creationId xmlns:a16="http://schemas.microsoft.com/office/drawing/2014/main" id="{839DB371-B90D-44CB-A4AF-C7BDBFD0A877}"/>
              </a:ext>
              <a:ext uri="{C183D7F6-B498-43B3-948B-1728B52AA6E4}">
                <adec:decorative xmlns:adec="http://schemas.microsoft.com/office/drawing/2017/decorative" val="1"/>
              </a:ext>
            </a:extLst>
          </p:cNvPr>
          <p:cNvGrpSpPr/>
          <p:nvPr/>
        </p:nvGrpSpPr>
        <p:grpSpPr>
          <a:xfrm>
            <a:off x="530225" y="3193468"/>
            <a:ext cx="972241" cy="45719"/>
            <a:chOff x="4886325" y="3371754"/>
            <a:chExt cx="2418492" cy="113728"/>
          </a:xfrm>
          <a:solidFill>
            <a:schemeClr val="accent1"/>
          </a:solidFill>
        </p:grpSpPr>
        <p:sp>
          <p:nvSpPr>
            <p:cNvPr id="9" name="Graphic 78">
              <a:extLst>
                <a:ext uri="{FF2B5EF4-FFF2-40B4-BE49-F238E27FC236}">
                  <a16:creationId xmlns:a16="http://schemas.microsoft.com/office/drawing/2014/main" id="{0C845011-2FC2-40F7-B0C6-49CBBA72B9CB}"/>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0" name="Graphic 78">
              <a:extLst>
                <a:ext uri="{FF2B5EF4-FFF2-40B4-BE49-F238E27FC236}">
                  <a16:creationId xmlns:a16="http://schemas.microsoft.com/office/drawing/2014/main" id="{82BC78B8-5139-436F-AD47-3CC03903FDDC}"/>
                </a:ext>
              </a:extLst>
            </p:cNvPr>
            <p:cNvGrpSpPr/>
            <p:nvPr/>
          </p:nvGrpSpPr>
          <p:grpSpPr>
            <a:xfrm>
              <a:off x="4886709" y="3371754"/>
              <a:ext cx="2418108" cy="113728"/>
              <a:chOff x="4886709" y="3371754"/>
              <a:chExt cx="2418108" cy="113728"/>
            </a:xfrm>
            <a:grpFill/>
          </p:grpSpPr>
          <p:sp>
            <p:nvSpPr>
              <p:cNvPr id="11" name="Graphic 78">
                <a:extLst>
                  <a:ext uri="{FF2B5EF4-FFF2-40B4-BE49-F238E27FC236}">
                    <a16:creationId xmlns:a16="http://schemas.microsoft.com/office/drawing/2014/main" id="{F9DC17BA-1278-45C9-B1BF-B9F1518E1F29}"/>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99637B9F-CC26-4669-81F0-A942B4F72D61}"/>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2BB8F115-0030-47B4-BAF4-C15D1EA27B11}"/>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4" name="Graphic 78">
                <a:extLst>
                  <a:ext uri="{FF2B5EF4-FFF2-40B4-BE49-F238E27FC236}">
                    <a16:creationId xmlns:a16="http://schemas.microsoft.com/office/drawing/2014/main" id="{662F9949-4F1A-4708-824B-E876E9BEDA16}"/>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23194827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CB0C8-915E-4BF2-976E-B8D7EDC591F9}"/>
              </a:ext>
            </a:extLst>
          </p:cNvPr>
          <p:cNvSpPr>
            <a:spLocks noGrp="1"/>
          </p:cNvSpPr>
          <p:nvPr>
            <p:ph type="title"/>
          </p:nvPr>
        </p:nvSpPr>
        <p:spPr>
          <a:xfrm>
            <a:off x="530352" y="787068"/>
            <a:ext cx="3932237" cy="2223152"/>
          </a:xfrm>
        </p:spPr>
        <p:txBody>
          <a:bodyPr anchor="b">
            <a:noAutofit/>
          </a:bodyPr>
          <a:lstStyle>
            <a:lvl1pPr>
              <a:defRPr sz="3600"/>
            </a:lvl1pPr>
          </a:lstStyle>
          <a:p>
            <a:r>
              <a:rPr lang="en-US"/>
              <a:t>Click to edit Master title style</a:t>
            </a:r>
          </a:p>
        </p:txBody>
      </p:sp>
      <p:sp>
        <p:nvSpPr>
          <p:cNvPr id="3" name="Picture Placeholder 2">
            <a:extLst>
              <a:ext uri="{FF2B5EF4-FFF2-40B4-BE49-F238E27FC236}">
                <a16:creationId xmlns:a16="http://schemas.microsoft.com/office/drawing/2014/main" id="{710714E6-8E50-4B50-A2E0-F9D20155EB9B}"/>
              </a:ext>
            </a:extLst>
          </p:cNvPr>
          <p:cNvSpPr>
            <a:spLocks noGrp="1"/>
          </p:cNvSpPr>
          <p:nvPr>
            <p:ph type="pic" idx="1"/>
          </p:nvPr>
        </p:nvSpPr>
        <p:spPr>
          <a:xfrm>
            <a:off x="5183188" y="987425"/>
            <a:ext cx="5420086"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E0D67A6C-5CA5-4EF0-B1C4-ED85FF255AE3}"/>
              </a:ext>
            </a:extLst>
          </p:cNvPr>
          <p:cNvSpPr>
            <a:spLocks noGrp="1"/>
          </p:cNvSpPr>
          <p:nvPr>
            <p:ph type="body" sz="half" idx="2"/>
          </p:nvPr>
        </p:nvSpPr>
        <p:spPr>
          <a:xfrm>
            <a:off x="530352" y="3429000"/>
            <a:ext cx="3932237" cy="243998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C76474-31D4-4567-B4EC-B6AF24488AE7}"/>
              </a:ext>
            </a:extLst>
          </p:cNvPr>
          <p:cNvSpPr>
            <a:spLocks noGrp="1"/>
          </p:cNvSpPr>
          <p:nvPr>
            <p:ph type="dt" sz="half" idx="10"/>
          </p:nvPr>
        </p:nvSpPr>
        <p:spPr/>
        <p:txBody>
          <a:bodyPr/>
          <a:lstStyle/>
          <a:p>
            <a:fld id="{336133E9-A654-4C17-8C3C-DDCAC83D6EBF}" type="datetime1">
              <a:rPr lang="en-US" smtClean="0"/>
              <a:t>4/17/2024</a:t>
            </a:fld>
            <a:endParaRPr lang="en-US"/>
          </a:p>
        </p:txBody>
      </p:sp>
      <p:sp>
        <p:nvSpPr>
          <p:cNvPr id="6" name="Footer Placeholder 5">
            <a:extLst>
              <a:ext uri="{FF2B5EF4-FFF2-40B4-BE49-F238E27FC236}">
                <a16:creationId xmlns:a16="http://schemas.microsoft.com/office/drawing/2014/main" id="{5C902DE0-33F5-4372-8EB5-F5746D344A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5C5C2EF-849D-4B2C-8ED6-D26553657DBA}"/>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8" name="Graphic 78">
            <a:extLst>
              <a:ext uri="{FF2B5EF4-FFF2-40B4-BE49-F238E27FC236}">
                <a16:creationId xmlns:a16="http://schemas.microsoft.com/office/drawing/2014/main" id="{7627CBC2-9DC2-4EE8-A2D5-849E30F22017}"/>
              </a:ext>
              <a:ext uri="{C183D7F6-B498-43B3-948B-1728B52AA6E4}">
                <adec:decorative xmlns:adec="http://schemas.microsoft.com/office/drawing/2017/decorative" val="1"/>
              </a:ext>
            </a:extLst>
          </p:cNvPr>
          <p:cNvGrpSpPr/>
          <p:nvPr/>
        </p:nvGrpSpPr>
        <p:grpSpPr>
          <a:xfrm>
            <a:off x="530225" y="3193468"/>
            <a:ext cx="972241" cy="45719"/>
            <a:chOff x="4886325" y="3371754"/>
            <a:chExt cx="2418492" cy="113728"/>
          </a:xfrm>
          <a:solidFill>
            <a:schemeClr val="accent1"/>
          </a:solidFill>
        </p:grpSpPr>
        <p:sp>
          <p:nvSpPr>
            <p:cNvPr id="9" name="Graphic 78">
              <a:extLst>
                <a:ext uri="{FF2B5EF4-FFF2-40B4-BE49-F238E27FC236}">
                  <a16:creationId xmlns:a16="http://schemas.microsoft.com/office/drawing/2014/main" id="{9FB4AEFC-63AB-4831-8EC1-E8145604D8D9}"/>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0" name="Graphic 78">
              <a:extLst>
                <a:ext uri="{FF2B5EF4-FFF2-40B4-BE49-F238E27FC236}">
                  <a16:creationId xmlns:a16="http://schemas.microsoft.com/office/drawing/2014/main" id="{811E1337-D5DA-408D-91F3-A6A35FCDD0B9}"/>
                </a:ext>
              </a:extLst>
            </p:cNvPr>
            <p:cNvGrpSpPr/>
            <p:nvPr/>
          </p:nvGrpSpPr>
          <p:grpSpPr>
            <a:xfrm>
              <a:off x="4886709" y="3371754"/>
              <a:ext cx="2418108" cy="113728"/>
              <a:chOff x="4886709" y="3371754"/>
              <a:chExt cx="2418108" cy="113728"/>
            </a:xfrm>
            <a:grpFill/>
          </p:grpSpPr>
          <p:sp>
            <p:nvSpPr>
              <p:cNvPr id="11" name="Graphic 78">
                <a:extLst>
                  <a:ext uri="{FF2B5EF4-FFF2-40B4-BE49-F238E27FC236}">
                    <a16:creationId xmlns:a16="http://schemas.microsoft.com/office/drawing/2014/main" id="{1E473FA4-FD80-4D04-AAC5-63B9A4D80778}"/>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FCB457B9-48DE-4921-8C3F-996598075B1F}"/>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53C9DB95-9A61-4553-8D82-D2BE26FCBC6E}"/>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4" name="Graphic 78">
                <a:extLst>
                  <a:ext uri="{FF2B5EF4-FFF2-40B4-BE49-F238E27FC236}">
                    <a16:creationId xmlns:a16="http://schemas.microsoft.com/office/drawing/2014/main" id="{0EAE371F-24C9-4738-834F-FAF5A5C9ACE1}"/>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17136145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9" name="Freeform: Shape 18">
            <a:extLst>
              <a:ext uri="{FF2B5EF4-FFF2-40B4-BE49-F238E27FC236}">
                <a16:creationId xmlns:a16="http://schemas.microsoft.com/office/drawing/2014/main" id="{435959F4-53DA-47FF-BC24-1E5B75C69876}"/>
              </a:ext>
            </a:extLst>
          </p:cNvPr>
          <p:cNvSpPr/>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20" name="Group 19">
            <a:extLst>
              <a:ext uri="{FF2B5EF4-FFF2-40B4-BE49-F238E27FC236}">
                <a16:creationId xmlns:a16="http://schemas.microsoft.com/office/drawing/2014/main" id="{A7CF83E8-F6F0-41E3-B580-7412A04DDFB5}"/>
              </a:ext>
            </a:extLst>
          </p:cNvPr>
          <p:cNvGrpSpPr/>
          <p:nvPr/>
        </p:nvGrpSpPr>
        <p:grpSpPr>
          <a:xfrm>
            <a:off x="10776050" y="5204030"/>
            <a:ext cx="886141" cy="802497"/>
            <a:chOff x="10948005" y="3272152"/>
            <a:chExt cx="868640" cy="786648"/>
          </a:xfrm>
          <a:solidFill>
            <a:schemeClr val="accent1"/>
          </a:solidFill>
        </p:grpSpPr>
        <p:sp>
          <p:nvSpPr>
            <p:cNvPr id="21" name="Freeform: Shape 20">
              <a:extLst>
                <a:ext uri="{FF2B5EF4-FFF2-40B4-BE49-F238E27FC236}">
                  <a16:creationId xmlns:a16="http://schemas.microsoft.com/office/drawing/2014/main" id="{1A0B6DBB-705D-48D0-842C-F9DFA7684D19}"/>
                </a:ext>
              </a:extLst>
            </p:cNvPr>
            <p:cNvSpPr/>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2" name="Freeform: Shape 21">
              <a:extLst>
                <a:ext uri="{FF2B5EF4-FFF2-40B4-BE49-F238E27FC236}">
                  <a16:creationId xmlns:a16="http://schemas.microsoft.com/office/drawing/2014/main" id="{C194A764-16E1-4D0D-9357-76F80E6086C0}"/>
                </a:ext>
              </a:extLst>
            </p:cNvPr>
            <p:cNvSpPr/>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3" name="Freeform: Shape 22">
              <a:extLst>
                <a:ext uri="{FF2B5EF4-FFF2-40B4-BE49-F238E27FC236}">
                  <a16:creationId xmlns:a16="http://schemas.microsoft.com/office/drawing/2014/main" id="{115B7F3F-A40D-4F24-8536-E2420B433211}"/>
                </a:ext>
              </a:extLst>
            </p:cNvPr>
            <p:cNvSpPr/>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4" name="Graphic 12">
              <a:extLst>
                <a:ext uri="{FF2B5EF4-FFF2-40B4-BE49-F238E27FC236}">
                  <a16:creationId xmlns:a16="http://schemas.microsoft.com/office/drawing/2014/main" id="{CEF42844-A829-4ED2-A360-63BB2A7C45EE}"/>
                </a:ext>
              </a:extLst>
            </p:cNvPr>
            <p:cNvSpPr/>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25" name="Graphic 15">
              <a:extLst>
                <a:ext uri="{FF2B5EF4-FFF2-40B4-BE49-F238E27FC236}">
                  <a16:creationId xmlns:a16="http://schemas.microsoft.com/office/drawing/2014/main" id="{57B23B52-A1C3-44EF-BC11-9094A0DA11AB}"/>
                </a:ext>
              </a:extLst>
            </p:cNvPr>
            <p:cNvSpPr/>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26" name="Graphic 15">
              <a:extLst>
                <a:ext uri="{FF2B5EF4-FFF2-40B4-BE49-F238E27FC236}">
                  <a16:creationId xmlns:a16="http://schemas.microsoft.com/office/drawing/2014/main" id="{064E08E5-DA92-4CF2-A0BF-E341800227B2}"/>
                </a:ext>
              </a:extLst>
            </p:cNvPr>
            <p:cNvSpPr/>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7A222560-E657-4CAE-B667-7BE9E224B244}"/>
                </a:ext>
              </a:extLst>
            </p:cNvPr>
            <p:cNvSpPr/>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 name="Freeform: Shape 7">
            <a:extLst>
              <a:ext uri="{FF2B5EF4-FFF2-40B4-BE49-F238E27FC236}">
                <a16:creationId xmlns:a16="http://schemas.microsoft.com/office/drawing/2014/main" id="{59226104-0061-4319-8237-9C001BF85D49}"/>
              </a:ext>
            </a:extLst>
          </p:cNvPr>
          <p:cNvSpPr/>
          <p:nvPr/>
        </p:nvSpPr>
        <p:spPr>
          <a:xfrm rot="5400000">
            <a:off x="615181"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5">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Placeholder 1">
            <a:extLst>
              <a:ext uri="{FF2B5EF4-FFF2-40B4-BE49-F238E27FC236}">
                <a16:creationId xmlns:a16="http://schemas.microsoft.com/office/drawing/2014/main" id="{2D78318D-FE3E-41D7-9A8C-2065A2C46AF3}"/>
              </a:ext>
            </a:extLst>
          </p:cNvPr>
          <p:cNvSpPr>
            <a:spLocks noGrp="1"/>
          </p:cNvSpPr>
          <p:nvPr>
            <p:ph type="title"/>
          </p:nvPr>
        </p:nvSpPr>
        <p:spPr>
          <a:xfrm>
            <a:off x="525717" y="787068"/>
            <a:ext cx="10077557" cy="1325563"/>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a:extLst>
              <a:ext uri="{FF2B5EF4-FFF2-40B4-BE49-F238E27FC236}">
                <a16:creationId xmlns:a16="http://schemas.microsoft.com/office/drawing/2014/main" id="{FDB06718-79E7-4159-A003-F86FE7B3D829}"/>
              </a:ext>
            </a:extLst>
          </p:cNvPr>
          <p:cNvSpPr>
            <a:spLocks noGrp="1"/>
          </p:cNvSpPr>
          <p:nvPr>
            <p:ph type="body" idx="1"/>
          </p:nvPr>
        </p:nvSpPr>
        <p:spPr>
          <a:xfrm>
            <a:off x="525717" y="2521885"/>
            <a:ext cx="10077557" cy="354904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B1F99FF-FFE2-431D-A0C8-A46C21712A20}"/>
              </a:ext>
            </a:extLst>
          </p:cNvPr>
          <p:cNvSpPr>
            <a:spLocks noGrp="1"/>
          </p:cNvSpPr>
          <p:nvPr>
            <p:ph type="dt" sz="half" idx="2"/>
          </p:nvPr>
        </p:nvSpPr>
        <p:spPr>
          <a:xfrm>
            <a:off x="525718" y="136525"/>
            <a:ext cx="2743200" cy="365125"/>
          </a:xfrm>
          <a:prstGeom prst="rect">
            <a:avLst/>
          </a:prstGeom>
        </p:spPr>
        <p:txBody>
          <a:bodyPr vert="horz" lIns="91440" tIns="45720" rIns="91440" bIns="45720" rtlCol="0" anchor="ctr"/>
          <a:lstStyle>
            <a:lvl1pPr algn="l">
              <a:defRPr sz="900" cap="none" spc="110" baseline="0">
                <a:solidFill>
                  <a:schemeClr val="tx1">
                    <a:lumMod val="65000"/>
                    <a:lumOff val="35000"/>
                  </a:schemeClr>
                </a:solidFill>
              </a:defRPr>
            </a:lvl1pPr>
          </a:lstStyle>
          <a:p>
            <a:fld id="{8769D389-4C4C-4FD7-9E6B-9F44477F0EB8}" type="datetime1">
              <a:rPr lang="en-US" smtClean="0"/>
              <a:t>4/17/2024</a:t>
            </a:fld>
            <a:endParaRPr lang="en-US"/>
          </a:p>
        </p:txBody>
      </p:sp>
      <p:sp>
        <p:nvSpPr>
          <p:cNvPr id="5" name="Footer Placeholder 4">
            <a:extLst>
              <a:ext uri="{FF2B5EF4-FFF2-40B4-BE49-F238E27FC236}">
                <a16:creationId xmlns:a16="http://schemas.microsoft.com/office/drawing/2014/main" id="{51C3547E-668D-4191-847C-7424F75496E6}"/>
              </a:ext>
            </a:extLst>
          </p:cNvPr>
          <p:cNvSpPr>
            <a:spLocks noGrp="1"/>
          </p:cNvSpPr>
          <p:nvPr>
            <p:ph type="ftr" sz="quarter" idx="3"/>
          </p:nvPr>
        </p:nvSpPr>
        <p:spPr>
          <a:xfrm>
            <a:off x="525718" y="6356350"/>
            <a:ext cx="3450659" cy="365125"/>
          </a:xfrm>
          <a:prstGeom prst="rect">
            <a:avLst/>
          </a:prstGeom>
        </p:spPr>
        <p:txBody>
          <a:bodyPr vert="horz" lIns="91440" tIns="45720" rIns="91440" bIns="45720" rtlCol="0" anchor="ctr"/>
          <a:lstStyle>
            <a:lvl1pPr algn="l">
              <a:defRPr sz="900" cap="none" spc="110" baseline="0">
                <a:solidFill>
                  <a:schemeClr val="tx1">
                    <a:lumMod val="65000"/>
                    <a:lumOff val="35000"/>
                  </a:schemeClr>
                </a:solidFill>
              </a:defRPr>
            </a:lvl1pPr>
          </a:lstStyle>
          <a:p>
            <a:endParaRPr lang="en-US"/>
          </a:p>
        </p:txBody>
      </p:sp>
      <p:sp>
        <p:nvSpPr>
          <p:cNvPr id="6" name="Slide Number Placeholder 5">
            <a:extLst>
              <a:ext uri="{FF2B5EF4-FFF2-40B4-BE49-F238E27FC236}">
                <a16:creationId xmlns:a16="http://schemas.microsoft.com/office/drawing/2014/main" id="{8CBB6E6E-8527-4F63-A0C7-84CD44A2B00D}"/>
              </a:ext>
            </a:extLst>
          </p:cNvPr>
          <p:cNvSpPr>
            <a:spLocks noGrp="1"/>
          </p:cNvSpPr>
          <p:nvPr>
            <p:ph type="sldNum" sz="quarter" idx="4"/>
          </p:nvPr>
        </p:nvSpPr>
        <p:spPr>
          <a:xfrm>
            <a:off x="11655367" y="6356350"/>
            <a:ext cx="529809" cy="365125"/>
          </a:xfrm>
          <a:prstGeom prst="rect">
            <a:avLst/>
          </a:prstGeom>
        </p:spPr>
        <p:txBody>
          <a:bodyPr vert="horz" lIns="91440" tIns="45720" rIns="91440" bIns="45720" rtlCol="0" anchor="ctr"/>
          <a:lstStyle>
            <a:lvl1pPr algn="ctr">
              <a:defRPr sz="900" cap="none" spc="110" baseline="0">
                <a:solidFill>
                  <a:schemeClr val="tx1">
                    <a:lumMod val="65000"/>
                    <a:lumOff val="35000"/>
                  </a:schemeClr>
                </a:solidFill>
              </a:defRPr>
            </a:lvl1pPr>
          </a:lstStyle>
          <a:p>
            <a:fld id="{E1076ED0-0DB3-4879-AAE5-5C20D22C1DF4}" type="slidenum">
              <a:rPr lang="en-US" smtClean="0"/>
              <a:t>‹#›</a:t>
            </a:fld>
            <a:endParaRPr lang="en-US"/>
          </a:p>
        </p:txBody>
      </p:sp>
    </p:spTree>
    <p:extLst>
      <p:ext uri="{BB962C8B-B14F-4D97-AF65-F5344CB8AC3E}">
        <p14:creationId xmlns:p14="http://schemas.microsoft.com/office/powerpoint/2010/main" val="250058179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lnSpc>
          <a:spcPct val="100000"/>
        </a:lnSpc>
        <a:spcBef>
          <a:spcPct val="0"/>
        </a:spcBef>
        <a:buNone/>
        <a:defRPr sz="3600" i="1" kern="1200">
          <a:solidFill>
            <a:schemeClr val="tx1"/>
          </a:solidFill>
          <a:latin typeface="+mj-lt"/>
          <a:ea typeface="+mj-ea"/>
          <a:cs typeface="+mj-cs"/>
        </a:defRPr>
      </a:lvl1pPr>
    </p:titleStyle>
    <p:bodyStyle>
      <a:lvl1pPr marL="0" indent="0" algn="l" defTabSz="914400" rtl="0" eaLnBrk="1" latinLnBrk="0" hangingPunct="1">
        <a:lnSpc>
          <a:spcPct val="110000"/>
        </a:lnSpc>
        <a:spcBef>
          <a:spcPts val="1000"/>
        </a:spcBef>
        <a:buFont typeface="Arial" panose="020B0604020202020204" pitchFamily="34" charset="0"/>
        <a:buNone/>
        <a:defRPr sz="2000" kern="1200">
          <a:solidFill>
            <a:schemeClr val="tx1"/>
          </a:solidFill>
          <a:latin typeface="+mn-lt"/>
          <a:ea typeface="+mn-ea"/>
          <a:cs typeface="+mn-cs"/>
        </a:defRPr>
      </a:lvl1pPr>
      <a:lvl2pPr marL="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45720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3pPr>
      <a:lvl4pPr marL="6858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4pPr>
      <a:lvl5pPr marL="914400" indent="0" algn="l" defTabSz="914400" rtl="0" eaLnBrk="1" latinLnBrk="0" hangingPunct="1">
        <a:lnSpc>
          <a:spcPct val="110000"/>
        </a:lnSpc>
        <a:spcBef>
          <a:spcPts val="5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5.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cNvSpPr>
            <a:spLocks noGrp="1"/>
          </p:cNvSpPr>
          <p:nvPr>
            <p:ph type="title"/>
          </p:nvPr>
        </p:nvSpPr>
        <p:spPr>
          <a:xfrm>
            <a:off x="525718" y="787068"/>
            <a:ext cx="5141838" cy="1602449"/>
          </a:xfrm>
        </p:spPr>
        <p:txBody>
          <a:bodyPr>
            <a:noAutofit/>
          </a:bodyPr>
          <a:lstStyle/>
          <a:p>
            <a:r>
              <a:rPr lang="en-US" sz="3200" i="0" dirty="0">
                <a:solidFill>
                  <a:srgbClr val="000000"/>
                </a:solidFill>
                <a:ea typeface="+mj-lt"/>
                <a:cs typeface="+mj-lt"/>
              </a:rPr>
              <a:t>Differentially Private Generative Adversarial Network</a:t>
            </a:r>
            <a:endParaRPr lang="en-US" sz="3200" dirty="0"/>
          </a:p>
        </p:txBody>
      </p:sp>
      <p:sp>
        <p:nvSpPr>
          <p:cNvPr id="5" name="Content Placeholder 4">
            <a:extLst>
              <a:ext uri="{FF2B5EF4-FFF2-40B4-BE49-F238E27FC236}">
                <a16:creationId xmlns:a16="http://schemas.microsoft.com/office/drawing/2014/main" id="{9CDA349F-7C92-6697-8634-8014B39D95E2}"/>
              </a:ext>
            </a:extLst>
          </p:cNvPr>
          <p:cNvSpPr>
            <a:spLocks noGrp="1"/>
          </p:cNvSpPr>
          <p:nvPr>
            <p:ph sz="half" idx="1"/>
          </p:nvPr>
        </p:nvSpPr>
        <p:spPr>
          <a:xfrm>
            <a:off x="525717" y="3010619"/>
            <a:ext cx="4645152" cy="3166343"/>
          </a:xfrm>
        </p:spPr>
        <p:txBody>
          <a:bodyPr/>
          <a:lstStyle/>
          <a:p>
            <a:r>
              <a:rPr lang="en-IN" dirty="0"/>
              <a:t>Manoj kumar sial</a:t>
            </a:r>
          </a:p>
          <a:p>
            <a:r>
              <a:rPr lang="en-IN" dirty="0"/>
              <a:t>21114059</a:t>
            </a:r>
          </a:p>
        </p:txBody>
      </p:sp>
      <p:sp>
        <p:nvSpPr>
          <p:cNvPr id="6" name="Content Placeholder 5">
            <a:extLst>
              <a:ext uri="{FF2B5EF4-FFF2-40B4-BE49-F238E27FC236}">
                <a16:creationId xmlns:a16="http://schemas.microsoft.com/office/drawing/2014/main" id="{EBD1016A-9C82-F29B-2271-B5A8EE2220AD}"/>
              </a:ext>
            </a:extLst>
          </p:cNvPr>
          <p:cNvSpPr>
            <a:spLocks noGrp="1"/>
          </p:cNvSpPr>
          <p:nvPr>
            <p:ph sz="half" idx="2"/>
          </p:nvPr>
        </p:nvSpPr>
        <p:spPr/>
        <p:txBody>
          <a:bodyPr/>
          <a:lstStyle/>
          <a:p>
            <a:endParaRPr lang="en-IN"/>
          </a:p>
        </p:txBody>
      </p:sp>
      <p:pic>
        <p:nvPicPr>
          <p:cNvPr id="3" name="Picture 2">
            <a:extLst>
              <a:ext uri="{FF2B5EF4-FFF2-40B4-BE49-F238E27FC236}">
                <a16:creationId xmlns:a16="http://schemas.microsoft.com/office/drawing/2014/main" id="{D4BDEA30-D5EC-66F2-8146-534AF3B5CC4D}"/>
              </a:ext>
            </a:extLst>
          </p:cNvPr>
          <p:cNvPicPr>
            <a:picLocks noChangeAspect="1"/>
          </p:cNvPicPr>
          <p:nvPr/>
        </p:nvPicPr>
        <p:blipFill rotWithShape="1">
          <a:blip r:embed="rId2"/>
          <a:srcRect l="38000"/>
          <a:stretch/>
        </p:blipFill>
        <p:spPr>
          <a:xfrm>
            <a:off x="5801615" y="10"/>
            <a:ext cx="6403362" cy="6857990"/>
          </a:xfrm>
          <a:prstGeom prst="rect">
            <a:avLst/>
          </a:prstGeom>
        </p:spPr>
      </p:pic>
      <p:pic>
        <p:nvPicPr>
          <p:cNvPr id="4" name="Picture 3" descr="A collage of two people&#10;&#10;Description automatically generated">
            <a:extLst>
              <a:ext uri="{FF2B5EF4-FFF2-40B4-BE49-F238E27FC236}">
                <a16:creationId xmlns:a16="http://schemas.microsoft.com/office/drawing/2014/main" id="{950F31D2-F592-B280-C55D-D3B43EEC4533}"/>
              </a:ext>
            </a:extLst>
          </p:cNvPr>
          <p:cNvPicPr>
            <a:picLocks noChangeAspect="1"/>
          </p:cNvPicPr>
          <p:nvPr/>
        </p:nvPicPr>
        <p:blipFill>
          <a:blip r:embed="rId3"/>
          <a:stretch>
            <a:fillRect/>
          </a:stretch>
        </p:blipFill>
        <p:spPr>
          <a:xfrm>
            <a:off x="5788633" y="2947398"/>
            <a:ext cx="6403363" cy="3907881"/>
          </a:xfrm>
          <a:prstGeom prst="rect">
            <a:avLst/>
          </a:prstGeom>
        </p:spPr>
      </p:pic>
    </p:spTree>
    <p:extLst>
      <p:ext uri="{BB962C8B-B14F-4D97-AF65-F5344CB8AC3E}">
        <p14:creationId xmlns:p14="http://schemas.microsoft.com/office/powerpoint/2010/main" val="7269289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3" name="Freeform: Shape 42">
            <a:extLst>
              <a:ext uri="{FF2B5EF4-FFF2-40B4-BE49-F238E27FC236}">
                <a16:creationId xmlns:a16="http://schemas.microsoft.com/office/drawing/2014/main" id="{435959F4-53DA-47FF-BC24-1E5B75C698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45" name="Group 44">
            <a:extLst>
              <a:ext uri="{FF2B5EF4-FFF2-40B4-BE49-F238E27FC236}">
                <a16:creationId xmlns:a16="http://schemas.microsoft.com/office/drawing/2014/main" id="{A7CF83E8-F6F0-41E3-B580-7412A04DDF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76050" y="5204025"/>
            <a:ext cx="886141" cy="802496"/>
            <a:chOff x="10948005" y="3272152"/>
            <a:chExt cx="868640" cy="786648"/>
          </a:xfrm>
          <a:solidFill>
            <a:schemeClr val="accent1"/>
          </a:solidFill>
        </p:grpSpPr>
        <p:sp>
          <p:nvSpPr>
            <p:cNvPr id="46" name="Freeform: Shape 45">
              <a:extLst>
                <a:ext uri="{FF2B5EF4-FFF2-40B4-BE49-F238E27FC236}">
                  <a16:creationId xmlns:a16="http://schemas.microsoft.com/office/drawing/2014/main" id="{1A0B6DBB-705D-48D0-842C-F9DFA7684D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47" name="Freeform: Shape 46">
              <a:extLst>
                <a:ext uri="{FF2B5EF4-FFF2-40B4-BE49-F238E27FC236}">
                  <a16:creationId xmlns:a16="http://schemas.microsoft.com/office/drawing/2014/main" id="{C194A764-16E1-4D0D-9357-76F80E6086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48" name="Freeform: Shape 47">
              <a:extLst>
                <a:ext uri="{FF2B5EF4-FFF2-40B4-BE49-F238E27FC236}">
                  <a16:creationId xmlns:a16="http://schemas.microsoft.com/office/drawing/2014/main" id="{115B7F3F-A40D-4F24-8536-E2420B4332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49" name="Graphic 12">
              <a:extLst>
                <a:ext uri="{FF2B5EF4-FFF2-40B4-BE49-F238E27FC236}">
                  <a16:creationId xmlns:a16="http://schemas.microsoft.com/office/drawing/2014/main" id="{CEF42844-A829-4ED2-A360-63BB2A7C45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50" name="Graphic 15">
              <a:extLst>
                <a:ext uri="{FF2B5EF4-FFF2-40B4-BE49-F238E27FC236}">
                  <a16:creationId xmlns:a16="http://schemas.microsoft.com/office/drawing/2014/main" id="{57B23B52-A1C3-44EF-BC11-9094A0DA11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51" name="Graphic 15">
              <a:extLst>
                <a:ext uri="{FF2B5EF4-FFF2-40B4-BE49-F238E27FC236}">
                  <a16:creationId xmlns:a16="http://schemas.microsoft.com/office/drawing/2014/main" id="{064E08E5-DA92-4CF2-A0BF-E341800227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7A222560-E657-4CAE-B667-7BE9E224B2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4" name="Freeform: Shape 53">
            <a:extLst>
              <a:ext uri="{FF2B5EF4-FFF2-40B4-BE49-F238E27FC236}">
                <a16:creationId xmlns:a16="http://schemas.microsoft.com/office/drawing/2014/main" id="{59226104-0061-4319-8237-9C001BF85D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15181"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5">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56" name="Graphic 78">
            <a:extLst>
              <a:ext uri="{FF2B5EF4-FFF2-40B4-BE49-F238E27FC236}">
                <a16:creationId xmlns:a16="http://schemas.microsoft.com/office/drawing/2014/main" id="{51B01909-73B8-4486-A749-C643B1D7E36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0225" y="3267662"/>
            <a:ext cx="972241" cy="45718"/>
            <a:chOff x="4886325" y="3371754"/>
            <a:chExt cx="2418492" cy="113728"/>
          </a:xfrm>
          <a:solidFill>
            <a:schemeClr val="accent1"/>
          </a:solidFill>
        </p:grpSpPr>
        <p:sp>
          <p:nvSpPr>
            <p:cNvPr id="57" name="Graphic 78">
              <a:extLst>
                <a:ext uri="{FF2B5EF4-FFF2-40B4-BE49-F238E27FC236}">
                  <a16:creationId xmlns:a16="http://schemas.microsoft.com/office/drawing/2014/main" id="{5E279D86-4533-45F1-B0AA-D237399A5E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58" name="Graphic 78">
              <a:extLst>
                <a:ext uri="{FF2B5EF4-FFF2-40B4-BE49-F238E27FC236}">
                  <a16:creationId xmlns:a16="http://schemas.microsoft.com/office/drawing/2014/main" id="{764FD722-CB31-4326-ADD8-CBA52FD1FF5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59" name="Graphic 78">
                <a:extLst>
                  <a:ext uri="{FF2B5EF4-FFF2-40B4-BE49-F238E27FC236}">
                    <a16:creationId xmlns:a16="http://schemas.microsoft.com/office/drawing/2014/main" id="{24E4BCEC-8B0A-444E-8509-1B3BB0449E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60" name="Graphic 78">
                <a:extLst>
                  <a:ext uri="{FF2B5EF4-FFF2-40B4-BE49-F238E27FC236}">
                    <a16:creationId xmlns:a16="http://schemas.microsoft.com/office/drawing/2014/main" id="{9DB36622-1DC7-4B17-8984-588BA8999F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61" name="Graphic 78">
                <a:extLst>
                  <a:ext uri="{FF2B5EF4-FFF2-40B4-BE49-F238E27FC236}">
                    <a16:creationId xmlns:a16="http://schemas.microsoft.com/office/drawing/2014/main" id="{51B97AF0-1974-42B9-B5FC-A332C52E82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62" name="Graphic 78">
                <a:extLst>
                  <a:ext uri="{FF2B5EF4-FFF2-40B4-BE49-F238E27FC236}">
                    <a16:creationId xmlns:a16="http://schemas.microsoft.com/office/drawing/2014/main" id="{95A298AD-BE5D-4BE1-8CDF-DBFB42D63F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useBgFill="1">
        <p:nvSpPr>
          <p:cNvPr id="64" name="Rectangle 63">
            <a:extLst>
              <a:ext uri="{FF2B5EF4-FFF2-40B4-BE49-F238E27FC236}">
                <a16:creationId xmlns:a16="http://schemas.microsoft.com/office/drawing/2014/main" id="{A5D0B0D3-D735-4619-AA45-B57B791E17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pic>
        <p:nvPicPr>
          <p:cNvPr id="39" name="Picture 38" descr="Exclamation mark on a yellow background">
            <a:extLst>
              <a:ext uri="{FF2B5EF4-FFF2-40B4-BE49-F238E27FC236}">
                <a16:creationId xmlns:a16="http://schemas.microsoft.com/office/drawing/2014/main" id="{DA5E7597-FBCD-6E78-812E-77CE5F1AEEF3}"/>
              </a:ext>
            </a:extLst>
          </p:cNvPr>
          <p:cNvPicPr>
            <a:picLocks noChangeAspect="1"/>
          </p:cNvPicPr>
          <p:nvPr/>
        </p:nvPicPr>
        <p:blipFill rotWithShape="1">
          <a:blip r:embed="rId2"/>
          <a:srcRect t="24980" r="6" b="6"/>
          <a:stretch/>
        </p:blipFill>
        <p:spPr>
          <a:xfrm>
            <a:off x="20" y="-17242"/>
            <a:ext cx="12188932" cy="6857990"/>
          </a:xfrm>
          <a:prstGeom prst="rect">
            <a:avLst/>
          </a:prstGeom>
        </p:spPr>
      </p:pic>
      <p:sp>
        <p:nvSpPr>
          <p:cNvPr id="66" name="Rectangle 65">
            <a:extLst>
              <a:ext uri="{FF2B5EF4-FFF2-40B4-BE49-F238E27FC236}">
                <a16:creationId xmlns:a16="http://schemas.microsoft.com/office/drawing/2014/main" id="{948AEA76-67F2-4344-A189-9BFFE00763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570186" y="-570186"/>
            <a:ext cx="6858000" cy="7998371"/>
          </a:xfrm>
          <a:prstGeom prst="rect">
            <a:avLst/>
          </a:prstGeom>
          <a:gradFill>
            <a:gsLst>
              <a:gs pos="100000">
                <a:srgbClr val="000000">
                  <a:alpha val="0"/>
                </a:srgbClr>
              </a:gs>
              <a:gs pos="0">
                <a:schemeClr val="tx1"/>
              </a:gs>
              <a:gs pos="0">
                <a:srgbClr val="0000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530352" y="799521"/>
            <a:ext cx="5565648" cy="2824542"/>
          </a:xfrm>
        </p:spPr>
        <p:txBody>
          <a:bodyPr vert="horz" lIns="91440" tIns="45720" rIns="91440" bIns="45720" rtlCol="0" anchor="b">
            <a:normAutofit/>
          </a:bodyPr>
          <a:lstStyle/>
          <a:p>
            <a:r>
              <a:rPr lang="en-US" sz="4400" dirty="0">
                <a:solidFill>
                  <a:srgbClr val="FFFFFF"/>
                </a:solidFill>
              </a:rPr>
              <a:t>        Thanks You</a:t>
            </a:r>
          </a:p>
        </p:txBody>
      </p:sp>
      <p:sp>
        <p:nvSpPr>
          <p:cNvPr id="68" name="Freeform: Shape 67">
            <a:extLst>
              <a:ext uri="{FF2B5EF4-FFF2-40B4-BE49-F238E27FC236}">
                <a16:creationId xmlns:a16="http://schemas.microsoft.com/office/drawing/2014/main" id="{CF7F2079-504C-499A-A644-58F4DDC764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85350" y="-785349"/>
            <a:ext cx="744976"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70" name="Graphic 78">
            <a:extLst>
              <a:ext uri="{FF2B5EF4-FFF2-40B4-BE49-F238E27FC236}">
                <a16:creationId xmlns:a16="http://schemas.microsoft.com/office/drawing/2014/main" id="{DBBA0A0D-8F6A-400A-9E49-8C008E2C7D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0225" y="3267662"/>
            <a:ext cx="972241" cy="45718"/>
            <a:chOff x="4886325" y="3371754"/>
            <a:chExt cx="2418492" cy="113728"/>
          </a:xfrm>
          <a:solidFill>
            <a:schemeClr val="accent1"/>
          </a:solidFill>
        </p:grpSpPr>
        <p:sp>
          <p:nvSpPr>
            <p:cNvPr id="71" name="Graphic 78">
              <a:extLst>
                <a:ext uri="{FF2B5EF4-FFF2-40B4-BE49-F238E27FC236}">
                  <a16:creationId xmlns:a16="http://schemas.microsoft.com/office/drawing/2014/main" id="{A5DD701E-4BC9-48E3-AF4F-013B52D63D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72" name="Graphic 78">
              <a:extLst>
                <a:ext uri="{FF2B5EF4-FFF2-40B4-BE49-F238E27FC236}">
                  <a16:creationId xmlns:a16="http://schemas.microsoft.com/office/drawing/2014/main" id="{FB658B62-664D-4B3B-BBDA-235666290B4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73" name="Graphic 78">
                <a:extLst>
                  <a:ext uri="{FF2B5EF4-FFF2-40B4-BE49-F238E27FC236}">
                    <a16:creationId xmlns:a16="http://schemas.microsoft.com/office/drawing/2014/main" id="{B11F9D25-67B1-4BDB-A290-97B93A19DF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74" name="Graphic 78">
                <a:extLst>
                  <a:ext uri="{FF2B5EF4-FFF2-40B4-BE49-F238E27FC236}">
                    <a16:creationId xmlns:a16="http://schemas.microsoft.com/office/drawing/2014/main" id="{B9D5C40A-1B1B-4C25-9707-E8F1CF6EEC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75" name="Graphic 78">
                <a:extLst>
                  <a:ext uri="{FF2B5EF4-FFF2-40B4-BE49-F238E27FC236}">
                    <a16:creationId xmlns:a16="http://schemas.microsoft.com/office/drawing/2014/main" id="{2DD0C1D6-FF64-45AB-8775-83AB3C470B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76" name="Graphic 78">
                <a:extLst>
                  <a:ext uri="{FF2B5EF4-FFF2-40B4-BE49-F238E27FC236}">
                    <a16:creationId xmlns:a16="http://schemas.microsoft.com/office/drawing/2014/main" id="{15AFBB84-8485-4329-89FC-04663D985B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p:nvSpPr>
          <p:cNvPr id="78" name="Freeform: Shape 77">
            <a:extLst>
              <a:ext uri="{FF2B5EF4-FFF2-40B4-BE49-F238E27FC236}">
                <a16:creationId xmlns:a16="http://schemas.microsoft.com/office/drawing/2014/main" id="{3D505D40-32E9-4C48-81F8-AD80433BE6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66006"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80" name="Group 79">
            <a:extLst>
              <a:ext uri="{FF2B5EF4-FFF2-40B4-BE49-F238E27FC236}">
                <a16:creationId xmlns:a16="http://schemas.microsoft.com/office/drawing/2014/main" id="{C507BF36-B92B-4CAC-BCA7-8364B51E1F0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76050" y="5204025"/>
            <a:ext cx="886141" cy="802496"/>
            <a:chOff x="10948005" y="3272152"/>
            <a:chExt cx="868640" cy="786648"/>
          </a:xfrm>
          <a:solidFill>
            <a:schemeClr val="accent1"/>
          </a:solidFill>
        </p:grpSpPr>
        <p:sp>
          <p:nvSpPr>
            <p:cNvPr id="81" name="Freeform: Shape 80">
              <a:extLst>
                <a:ext uri="{FF2B5EF4-FFF2-40B4-BE49-F238E27FC236}">
                  <a16:creationId xmlns:a16="http://schemas.microsoft.com/office/drawing/2014/main" id="{2276237E-3A6D-452F-879C-FB8C77A18D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82" name="Freeform: Shape 81">
              <a:extLst>
                <a:ext uri="{FF2B5EF4-FFF2-40B4-BE49-F238E27FC236}">
                  <a16:creationId xmlns:a16="http://schemas.microsoft.com/office/drawing/2014/main" id="{38BC9243-F4BF-48A7-89AE-DFA5B37DE6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83" name="Freeform: Shape 82">
              <a:extLst>
                <a:ext uri="{FF2B5EF4-FFF2-40B4-BE49-F238E27FC236}">
                  <a16:creationId xmlns:a16="http://schemas.microsoft.com/office/drawing/2014/main" id="{5DE414EC-F3DF-412E-9B22-5328DAA99C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84" name="Graphic 12">
              <a:extLst>
                <a:ext uri="{FF2B5EF4-FFF2-40B4-BE49-F238E27FC236}">
                  <a16:creationId xmlns:a16="http://schemas.microsoft.com/office/drawing/2014/main" id="{039C06B1-FDEA-47B1-8222-7D622CD72F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85" name="Graphic 15">
              <a:extLst>
                <a:ext uri="{FF2B5EF4-FFF2-40B4-BE49-F238E27FC236}">
                  <a16:creationId xmlns:a16="http://schemas.microsoft.com/office/drawing/2014/main" id="{B834C8C1-9BD1-4635-8E5B-65815F9017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86" name="Graphic 15">
              <a:extLst>
                <a:ext uri="{FF2B5EF4-FFF2-40B4-BE49-F238E27FC236}">
                  <a16:creationId xmlns:a16="http://schemas.microsoft.com/office/drawing/2014/main" id="{2963D456-B3F4-4EDC-827E-645741F64D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87" name="Freeform: Shape 86">
              <a:extLst>
                <a:ext uri="{FF2B5EF4-FFF2-40B4-BE49-F238E27FC236}">
                  <a16:creationId xmlns:a16="http://schemas.microsoft.com/office/drawing/2014/main" id="{73A58845-EFFB-4806-BC6D-47418C1555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3195516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cNvSpPr>
            <a:spLocks noGrp="1"/>
          </p:cNvSpPr>
          <p:nvPr>
            <p:ph type="title"/>
          </p:nvPr>
        </p:nvSpPr>
        <p:spPr>
          <a:xfrm>
            <a:off x="1359338" y="1521359"/>
            <a:ext cx="8150368" cy="3194987"/>
          </a:xfrm>
        </p:spPr>
        <p:txBody>
          <a:bodyPr vert="horz" lIns="91440" tIns="45720" rIns="91440" bIns="45720" rtlCol="0" anchor="b">
            <a:normAutofit/>
          </a:bodyPr>
          <a:lstStyle/>
          <a:p>
            <a:pPr>
              <a:lnSpc>
                <a:spcPct val="90000"/>
              </a:lnSpc>
            </a:pPr>
            <a:r>
              <a:rPr lang="en-US" sz="3200" dirty="0"/>
              <a:t>Introduction:</a:t>
            </a:r>
            <a:br>
              <a:rPr lang="en-US" sz="1600" dirty="0"/>
            </a:br>
            <a:r>
              <a:rPr lang="en-US" sz="1600" b="1" dirty="0"/>
              <a:t> </a:t>
            </a:r>
            <a:r>
              <a:rPr lang="en-US" sz="1600" i="0" dirty="0"/>
              <a:t>DPGAN</a:t>
            </a:r>
            <a:r>
              <a:rPr lang="en-US" sz="1600" b="1" dirty="0"/>
              <a:t> </a:t>
            </a:r>
            <a:r>
              <a:rPr lang="en-US" sz="1800" i="0" dirty="0">
                <a:latin typeface="+mn-lt"/>
              </a:rPr>
              <a:t>is an innovative approach that combines the power of generative adversarial networks (GANs) with the principles of differential privacy. GANs are a type of artificial intelligence model used for generating new data that mimics a given dataset, while differential privacy is a privacy-preserving technique that ensures individual data points remain protected even when the model is trained on sensitive information.</a:t>
            </a:r>
          </a:p>
        </p:txBody>
      </p:sp>
      <p:sp>
        <p:nvSpPr>
          <p:cNvPr id="27" name="Content Placeholder 26">
            <a:extLst>
              <a:ext uri="{FF2B5EF4-FFF2-40B4-BE49-F238E27FC236}">
                <a16:creationId xmlns:a16="http://schemas.microsoft.com/office/drawing/2014/main" id="{36E20D3B-115D-7CC1-91C6-24EFD574955E}"/>
              </a:ext>
            </a:extLst>
          </p:cNvPr>
          <p:cNvSpPr>
            <a:spLocks noGrp="1"/>
          </p:cNvSpPr>
          <p:nvPr>
            <p:ph sz="half" idx="1"/>
          </p:nvPr>
        </p:nvSpPr>
        <p:spPr>
          <a:xfrm flipH="1">
            <a:off x="17127342" y="277448"/>
            <a:ext cx="2046593" cy="981150"/>
          </a:xfrm>
        </p:spPr>
        <p:txBody>
          <a:bodyPr vert="horz" lIns="91440" tIns="45720" rIns="91440" bIns="45720" rtlCol="0" anchor="t">
            <a:normAutofit/>
          </a:bodyPr>
          <a:lstStyle/>
          <a:p>
            <a:endParaRPr lang="en-US" dirty="0"/>
          </a:p>
        </p:txBody>
      </p:sp>
      <p:sp>
        <p:nvSpPr>
          <p:cNvPr id="3" name="Content Placeholder 2">
            <a:extLst>
              <a:ext uri="{FF2B5EF4-FFF2-40B4-BE49-F238E27FC236}">
                <a16:creationId xmlns:a16="http://schemas.microsoft.com/office/drawing/2014/main" id="{F656B3BE-A5A3-D0B4-4BBD-DB6B7F5E5E0F}"/>
              </a:ext>
            </a:extLst>
          </p:cNvPr>
          <p:cNvSpPr>
            <a:spLocks noGrp="1"/>
          </p:cNvSpPr>
          <p:nvPr>
            <p:ph sz="half" idx="2"/>
          </p:nvPr>
        </p:nvSpPr>
        <p:spPr>
          <a:xfrm>
            <a:off x="17145044" y="277449"/>
            <a:ext cx="704157" cy="3655077"/>
          </a:xfrm>
        </p:spPr>
        <p:txBody>
          <a:bodyPr/>
          <a:lstStyle/>
          <a:p>
            <a:endParaRPr lang="en-US"/>
          </a:p>
        </p:txBody>
      </p:sp>
    </p:spTree>
    <p:extLst>
      <p:ext uri="{BB962C8B-B14F-4D97-AF65-F5344CB8AC3E}">
        <p14:creationId xmlns:p14="http://schemas.microsoft.com/office/powerpoint/2010/main" val="23998114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77" name="Rectangle 76">
            <a:extLst>
              <a:ext uri="{FF2B5EF4-FFF2-40B4-BE49-F238E27FC236}">
                <a16:creationId xmlns:a16="http://schemas.microsoft.com/office/drawing/2014/main" id="{2F9C493A-9F03-49B4-B3FB-19CE5AC11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2" name="Title"/>
          <p:cNvSpPr>
            <a:spLocks noGrp="1"/>
          </p:cNvSpPr>
          <p:nvPr>
            <p:ph type="ctrTitle"/>
          </p:nvPr>
        </p:nvSpPr>
        <p:spPr>
          <a:xfrm>
            <a:off x="1029981" y="787068"/>
            <a:ext cx="9039897" cy="1325939"/>
          </a:xfrm>
        </p:spPr>
        <p:txBody>
          <a:bodyPr>
            <a:normAutofit/>
          </a:bodyPr>
          <a:lstStyle/>
          <a:p>
            <a:r>
              <a:rPr lang="en-US"/>
              <a:t>What is</a:t>
            </a:r>
            <a:r>
              <a:rPr lang="en-US" i="0"/>
              <a:t> </a:t>
            </a:r>
            <a:r>
              <a:rPr lang="en-US" i="0">
                <a:ea typeface="+mj-lt"/>
                <a:cs typeface="+mj-lt"/>
              </a:rPr>
              <a:t>Generative Adversarial Network</a:t>
            </a:r>
            <a:endParaRPr lang="en-US"/>
          </a:p>
        </p:txBody>
      </p:sp>
      <p:sp>
        <p:nvSpPr>
          <p:cNvPr id="79" name="Freeform: Shape 78">
            <a:extLst>
              <a:ext uri="{FF2B5EF4-FFF2-40B4-BE49-F238E27FC236}">
                <a16:creationId xmlns:a16="http://schemas.microsoft.com/office/drawing/2014/main" id="{90A46C7D-C1BB-49B8-8D37-39742820E9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15182"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5">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70" name="Graphic 78">
            <a:extLst>
              <a:ext uri="{FF2B5EF4-FFF2-40B4-BE49-F238E27FC236}">
                <a16:creationId xmlns:a16="http://schemas.microsoft.com/office/drawing/2014/main" id="{61BBAB6F-65E6-4E2B-B363-6AB27C84E0C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25717" y="2585111"/>
            <a:ext cx="972241" cy="45718"/>
            <a:chOff x="4886325" y="3371754"/>
            <a:chExt cx="2418492" cy="113728"/>
          </a:xfrm>
          <a:solidFill>
            <a:schemeClr val="accent1"/>
          </a:solidFill>
        </p:grpSpPr>
        <p:sp>
          <p:nvSpPr>
            <p:cNvPr id="71" name="Graphic 78">
              <a:extLst>
                <a:ext uri="{FF2B5EF4-FFF2-40B4-BE49-F238E27FC236}">
                  <a16:creationId xmlns:a16="http://schemas.microsoft.com/office/drawing/2014/main" id="{6DA3BBB2-E620-4C13-98C9-FE1EF7D2ED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72" name="Graphic 78">
              <a:extLst>
                <a:ext uri="{FF2B5EF4-FFF2-40B4-BE49-F238E27FC236}">
                  <a16:creationId xmlns:a16="http://schemas.microsoft.com/office/drawing/2014/main" id="{ADC9AB5D-88A1-4FA9-B467-E8EF8FFE5B5D}"/>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73" name="Graphic 78">
                <a:extLst>
                  <a:ext uri="{FF2B5EF4-FFF2-40B4-BE49-F238E27FC236}">
                    <a16:creationId xmlns:a16="http://schemas.microsoft.com/office/drawing/2014/main" id="{0867B8E5-4535-4743-8235-6612FEA410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74" name="Graphic 78">
                <a:extLst>
                  <a:ext uri="{FF2B5EF4-FFF2-40B4-BE49-F238E27FC236}">
                    <a16:creationId xmlns:a16="http://schemas.microsoft.com/office/drawing/2014/main" id="{BE48FEA7-5915-4751-8090-63F3094324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75" name="Graphic 78">
                <a:extLst>
                  <a:ext uri="{FF2B5EF4-FFF2-40B4-BE49-F238E27FC236}">
                    <a16:creationId xmlns:a16="http://schemas.microsoft.com/office/drawing/2014/main" id="{32B378CE-44FD-4120-B9ED-7828D4EE9A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76" name="Graphic 78">
                <a:extLst>
                  <a:ext uri="{FF2B5EF4-FFF2-40B4-BE49-F238E27FC236}">
                    <a16:creationId xmlns:a16="http://schemas.microsoft.com/office/drawing/2014/main" id="{40FA43D3-D34B-4BC7-80D0-F3E75A222A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p:nvSpPr>
          <p:cNvPr id="88" name="Content Placeholder 59">
            <a:extLst>
              <a:ext uri="{FF2B5EF4-FFF2-40B4-BE49-F238E27FC236}">
                <a16:creationId xmlns:a16="http://schemas.microsoft.com/office/drawing/2014/main" id="{B1992024-EBF6-FEDC-C78C-D52B17E50E42}"/>
              </a:ext>
            </a:extLst>
          </p:cNvPr>
          <p:cNvSpPr>
            <a:spLocks noGrp="1"/>
          </p:cNvSpPr>
          <p:nvPr>
            <p:ph idx="1"/>
          </p:nvPr>
        </p:nvSpPr>
        <p:spPr>
          <a:xfrm>
            <a:off x="1006979" y="2614710"/>
            <a:ext cx="9769612" cy="3859086"/>
          </a:xfrm>
        </p:spPr>
        <p:txBody>
          <a:bodyPr vert="horz" lIns="91440" tIns="45720" rIns="91440" bIns="45720" rtlCol="0" anchor="t">
            <a:normAutofit/>
          </a:bodyPr>
          <a:lstStyle/>
          <a:p>
            <a:pPr>
              <a:lnSpc>
                <a:spcPct val="100000"/>
              </a:lnSpc>
            </a:pPr>
            <a:r>
              <a:rPr lang="en-US" sz="1800" dirty="0"/>
              <a:t>GAN have two components generator and discriminator.</a:t>
            </a:r>
          </a:p>
          <a:p>
            <a:pPr>
              <a:lnSpc>
                <a:spcPct val="100000"/>
              </a:lnSpc>
            </a:pPr>
            <a:r>
              <a:rPr lang="en-US" sz="1800" dirty="0">
                <a:ea typeface="+mn-lt"/>
                <a:cs typeface="+mn-lt"/>
              </a:rPr>
              <a:t>The generator takes random noise as input and learns to transform it into meaningful data, such as images, audio, or text.</a:t>
            </a:r>
            <a:endParaRPr lang="en-US" sz="1800" dirty="0"/>
          </a:p>
          <a:p>
            <a:pPr>
              <a:lnSpc>
                <a:spcPct val="100000"/>
              </a:lnSpc>
            </a:pPr>
            <a:r>
              <a:rPr lang="en-US" sz="1800" dirty="0">
                <a:ea typeface="+mn-lt"/>
                <a:cs typeface="+mn-lt"/>
              </a:rPr>
              <a:t>The goal  is to produce data that is indistinguishable from real data samples.</a:t>
            </a:r>
            <a:endParaRPr lang="en-US" sz="1800" dirty="0"/>
          </a:p>
          <a:p>
            <a:pPr>
              <a:lnSpc>
                <a:spcPct val="100000"/>
              </a:lnSpc>
            </a:pPr>
            <a:r>
              <a:rPr lang="en-US" sz="1800" dirty="0">
                <a:ea typeface="+mn-lt"/>
                <a:cs typeface="+mn-lt"/>
              </a:rPr>
              <a:t>The discriminator acts as a binary classifier that distinguishes between real data  and fake data samples generated by the generator.</a:t>
            </a:r>
            <a:endParaRPr lang="en-US" sz="1800" dirty="0"/>
          </a:p>
          <a:p>
            <a:pPr>
              <a:lnSpc>
                <a:spcPct val="100000"/>
              </a:lnSpc>
            </a:pPr>
            <a:r>
              <a:rPr lang="en-US" sz="1800" dirty="0">
                <a:ea typeface="+mn-lt"/>
                <a:cs typeface="+mn-lt"/>
              </a:rPr>
              <a:t>The goal of the discriminator is to correctly differentiate between real and fake data samples.</a:t>
            </a:r>
            <a:endParaRPr lang="en-US" sz="1800" dirty="0"/>
          </a:p>
          <a:p>
            <a:pPr>
              <a:lnSpc>
                <a:spcPct val="100000"/>
              </a:lnSpc>
            </a:pPr>
            <a:endParaRPr lang="en-US" sz="1800" dirty="0"/>
          </a:p>
          <a:p>
            <a:pPr>
              <a:lnSpc>
                <a:spcPct val="100000"/>
              </a:lnSpc>
            </a:pPr>
            <a:endParaRPr lang="en-US" sz="1800" dirty="0"/>
          </a:p>
          <a:p>
            <a:pPr>
              <a:lnSpc>
                <a:spcPct val="100000"/>
              </a:lnSpc>
            </a:pPr>
            <a:endParaRPr lang="en-US" sz="1100" dirty="0"/>
          </a:p>
        </p:txBody>
      </p:sp>
      <p:sp>
        <p:nvSpPr>
          <p:cNvPr id="78" name="Freeform: Shape 77">
            <a:extLst>
              <a:ext uri="{FF2B5EF4-FFF2-40B4-BE49-F238E27FC236}">
                <a16:creationId xmlns:a16="http://schemas.microsoft.com/office/drawing/2014/main" id="{55820E42-2F9D-41EF-B67F-522A133B33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80" name="Group 79">
            <a:extLst>
              <a:ext uri="{FF2B5EF4-FFF2-40B4-BE49-F238E27FC236}">
                <a16:creationId xmlns:a16="http://schemas.microsoft.com/office/drawing/2014/main" id="{13D9BC31-B57D-4933-AD83-94F462D4C2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76050" y="5204025"/>
            <a:ext cx="886141" cy="802496"/>
            <a:chOff x="10948005" y="3272152"/>
            <a:chExt cx="868640" cy="786648"/>
          </a:xfrm>
          <a:solidFill>
            <a:schemeClr val="accent1"/>
          </a:solidFill>
        </p:grpSpPr>
        <p:sp>
          <p:nvSpPr>
            <p:cNvPr id="81" name="Freeform: Shape 80">
              <a:extLst>
                <a:ext uri="{FF2B5EF4-FFF2-40B4-BE49-F238E27FC236}">
                  <a16:creationId xmlns:a16="http://schemas.microsoft.com/office/drawing/2014/main" id="{D84AFEA3-A055-41AE-96F3-34BA581424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82" name="Freeform: Shape 81">
              <a:extLst>
                <a:ext uri="{FF2B5EF4-FFF2-40B4-BE49-F238E27FC236}">
                  <a16:creationId xmlns:a16="http://schemas.microsoft.com/office/drawing/2014/main" id="{9028771F-62FA-4349-B7A8-CE1682D2CE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83" name="Freeform: Shape 82">
              <a:extLst>
                <a:ext uri="{FF2B5EF4-FFF2-40B4-BE49-F238E27FC236}">
                  <a16:creationId xmlns:a16="http://schemas.microsoft.com/office/drawing/2014/main" id="{319CDEE6-CB2F-49F0-B237-2A26A3D1DC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84" name="Graphic 12">
              <a:extLst>
                <a:ext uri="{FF2B5EF4-FFF2-40B4-BE49-F238E27FC236}">
                  <a16:creationId xmlns:a16="http://schemas.microsoft.com/office/drawing/2014/main" id="{3DD82286-02D2-4210-A797-5D502D44A3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85" name="Graphic 15">
              <a:extLst>
                <a:ext uri="{FF2B5EF4-FFF2-40B4-BE49-F238E27FC236}">
                  <a16:creationId xmlns:a16="http://schemas.microsoft.com/office/drawing/2014/main" id="{735449F4-80DA-4E06-B3B6-B9F519F4A6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86" name="Graphic 15">
              <a:extLst>
                <a:ext uri="{FF2B5EF4-FFF2-40B4-BE49-F238E27FC236}">
                  <a16:creationId xmlns:a16="http://schemas.microsoft.com/office/drawing/2014/main" id="{61FABA3B-05B6-433C-90F9-8D9691A840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87" name="Freeform: Shape 86">
              <a:extLst>
                <a:ext uri="{FF2B5EF4-FFF2-40B4-BE49-F238E27FC236}">
                  <a16:creationId xmlns:a16="http://schemas.microsoft.com/office/drawing/2014/main" id="{E1FEBA45-D0A3-4091-9956-161EDA21A0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0452080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F9C493A-9F03-49B4-B3FB-19CE5AC11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2" name="Title"/>
          <p:cNvSpPr>
            <a:spLocks noGrp="1"/>
          </p:cNvSpPr>
          <p:nvPr>
            <p:ph type="ctrTitle"/>
          </p:nvPr>
        </p:nvSpPr>
        <p:spPr>
          <a:xfrm>
            <a:off x="1145648" y="541678"/>
            <a:ext cx="5101315" cy="899736"/>
          </a:xfrm>
        </p:spPr>
        <p:txBody>
          <a:bodyPr>
            <a:normAutofit/>
          </a:bodyPr>
          <a:lstStyle/>
          <a:p>
            <a:r>
              <a:rPr lang="en-US"/>
              <a:t>How GAN works:</a:t>
            </a:r>
          </a:p>
        </p:txBody>
      </p:sp>
      <p:sp>
        <p:nvSpPr>
          <p:cNvPr id="12" name="Freeform: Shape 11">
            <a:extLst>
              <a:ext uri="{FF2B5EF4-FFF2-40B4-BE49-F238E27FC236}">
                <a16:creationId xmlns:a16="http://schemas.microsoft.com/office/drawing/2014/main" id="{90A46C7D-C1BB-49B8-8D37-39742820E9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15182"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5">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4" name="Graphic 78">
            <a:extLst>
              <a:ext uri="{FF2B5EF4-FFF2-40B4-BE49-F238E27FC236}">
                <a16:creationId xmlns:a16="http://schemas.microsoft.com/office/drawing/2014/main" id="{61BBAB6F-65E6-4E2B-B363-6AB27C84E0C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25717" y="2585139"/>
            <a:ext cx="972241" cy="45719"/>
            <a:chOff x="4886325" y="3371755"/>
            <a:chExt cx="2418492" cy="113728"/>
          </a:xfrm>
          <a:solidFill>
            <a:schemeClr val="accent1"/>
          </a:solidFill>
        </p:grpSpPr>
        <p:sp>
          <p:nvSpPr>
            <p:cNvPr id="15" name="Graphic 78">
              <a:extLst>
                <a:ext uri="{FF2B5EF4-FFF2-40B4-BE49-F238E27FC236}">
                  <a16:creationId xmlns:a16="http://schemas.microsoft.com/office/drawing/2014/main" id="{6DA3BBB2-E620-4C13-98C9-FE1EF7D2ED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6" name="Graphic 78">
              <a:extLst>
                <a:ext uri="{FF2B5EF4-FFF2-40B4-BE49-F238E27FC236}">
                  <a16:creationId xmlns:a16="http://schemas.microsoft.com/office/drawing/2014/main" id="{ADC9AB5D-88A1-4FA9-B467-E8EF8FFE5B5D}"/>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5"/>
              <a:ext cx="2418108" cy="113728"/>
              <a:chOff x="4886709" y="3371755"/>
              <a:chExt cx="2418108" cy="113728"/>
            </a:xfrm>
            <a:grpFill/>
          </p:grpSpPr>
          <p:sp>
            <p:nvSpPr>
              <p:cNvPr id="17" name="Graphic 78">
                <a:extLst>
                  <a:ext uri="{FF2B5EF4-FFF2-40B4-BE49-F238E27FC236}">
                    <a16:creationId xmlns:a16="http://schemas.microsoft.com/office/drawing/2014/main" id="{0867B8E5-4535-4743-8235-6612FEA410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8" name="Graphic 78">
                <a:extLst>
                  <a:ext uri="{FF2B5EF4-FFF2-40B4-BE49-F238E27FC236}">
                    <a16:creationId xmlns:a16="http://schemas.microsoft.com/office/drawing/2014/main" id="{BE48FEA7-5915-4751-8090-63F3094324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9" name="Graphic 78">
                <a:extLst>
                  <a:ext uri="{FF2B5EF4-FFF2-40B4-BE49-F238E27FC236}">
                    <a16:creationId xmlns:a16="http://schemas.microsoft.com/office/drawing/2014/main" id="{32B378CE-44FD-4120-B9ED-7828D4EE9A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20" name="Graphic 78">
                <a:extLst>
                  <a:ext uri="{FF2B5EF4-FFF2-40B4-BE49-F238E27FC236}">
                    <a16:creationId xmlns:a16="http://schemas.microsoft.com/office/drawing/2014/main" id="{40FA43D3-D34B-4BC7-80D0-F3E75A222A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5"/>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p:nvSpPr>
          <p:cNvPr id="22" name="Freeform: Shape 21">
            <a:extLst>
              <a:ext uri="{FF2B5EF4-FFF2-40B4-BE49-F238E27FC236}">
                <a16:creationId xmlns:a16="http://schemas.microsoft.com/office/drawing/2014/main" id="{55820E42-2F9D-41EF-B67F-522A133B33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24" name="Group 23">
            <a:extLst>
              <a:ext uri="{FF2B5EF4-FFF2-40B4-BE49-F238E27FC236}">
                <a16:creationId xmlns:a16="http://schemas.microsoft.com/office/drawing/2014/main" id="{13D9BC31-B57D-4933-AD83-94F462D4C2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76050" y="5204030"/>
            <a:ext cx="886141" cy="802497"/>
            <a:chOff x="10948005" y="3272152"/>
            <a:chExt cx="868640" cy="786648"/>
          </a:xfrm>
          <a:solidFill>
            <a:schemeClr val="accent1"/>
          </a:solidFill>
        </p:grpSpPr>
        <p:sp>
          <p:nvSpPr>
            <p:cNvPr id="25" name="Freeform: Shape 24">
              <a:extLst>
                <a:ext uri="{FF2B5EF4-FFF2-40B4-BE49-F238E27FC236}">
                  <a16:creationId xmlns:a16="http://schemas.microsoft.com/office/drawing/2014/main" id="{D84AFEA3-A055-41AE-96F3-34BA581424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6" name="Freeform: Shape 25">
              <a:extLst>
                <a:ext uri="{FF2B5EF4-FFF2-40B4-BE49-F238E27FC236}">
                  <a16:creationId xmlns:a16="http://schemas.microsoft.com/office/drawing/2014/main" id="{9028771F-62FA-4349-B7A8-CE1682D2CE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7" name="Freeform: Shape 26">
              <a:extLst>
                <a:ext uri="{FF2B5EF4-FFF2-40B4-BE49-F238E27FC236}">
                  <a16:creationId xmlns:a16="http://schemas.microsoft.com/office/drawing/2014/main" id="{319CDEE6-CB2F-49F0-B237-2A26A3D1DC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8" name="Graphic 12">
              <a:extLst>
                <a:ext uri="{FF2B5EF4-FFF2-40B4-BE49-F238E27FC236}">
                  <a16:creationId xmlns:a16="http://schemas.microsoft.com/office/drawing/2014/main" id="{3DD82286-02D2-4210-A797-5D502D44A3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29" name="Graphic 15">
              <a:extLst>
                <a:ext uri="{FF2B5EF4-FFF2-40B4-BE49-F238E27FC236}">
                  <a16:creationId xmlns:a16="http://schemas.microsoft.com/office/drawing/2014/main" id="{735449F4-80DA-4E06-B3B6-B9F519F4A6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30" name="Graphic 15">
              <a:extLst>
                <a:ext uri="{FF2B5EF4-FFF2-40B4-BE49-F238E27FC236}">
                  <a16:creationId xmlns:a16="http://schemas.microsoft.com/office/drawing/2014/main" id="{61FABA3B-05B6-433C-90F9-8D9691A840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E1FEBA45-D0A3-4091-9956-161EDA21A0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Picture 4">
            <a:extLst>
              <a:ext uri="{FF2B5EF4-FFF2-40B4-BE49-F238E27FC236}">
                <a16:creationId xmlns:a16="http://schemas.microsoft.com/office/drawing/2014/main" id="{39199FCA-C44C-3F36-CD2E-7D25F521273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8320" y="1581735"/>
            <a:ext cx="8551327" cy="5020245"/>
          </a:xfrm>
          <a:prstGeom prst="rect">
            <a:avLst/>
          </a:prstGeom>
        </p:spPr>
      </p:pic>
    </p:spTree>
    <p:extLst>
      <p:ext uri="{BB962C8B-B14F-4D97-AF65-F5344CB8AC3E}">
        <p14:creationId xmlns:p14="http://schemas.microsoft.com/office/powerpoint/2010/main" val="34242783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FD1CF-BBE5-D41F-C626-3041092C910C}"/>
              </a:ext>
            </a:extLst>
          </p:cNvPr>
          <p:cNvSpPr>
            <a:spLocks noGrp="1"/>
          </p:cNvSpPr>
          <p:nvPr>
            <p:ph type="title"/>
          </p:nvPr>
        </p:nvSpPr>
        <p:spPr>
          <a:xfrm>
            <a:off x="525717" y="787068"/>
            <a:ext cx="10077557" cy="1146269"/>
          </a:xfrm>
        </p:spPr>
        <p:txBody>
          <a:bodyPr/>
          <a:lstStyle/>
          <a:p>
            <a:r>
              <a:rPr lang="en-US"/>
              <a:t>Applications of GAN</a:t>
            </a:r>
          </a:p>
        </p:txBody>
      </p:sp>
      <p:sp>
        <p:nvSpPr>
          <p:cNvPr id="3" name="Content Placeholder 2">
            <a:extLst>
              <a:ext uri="{FF2B5EF4-FFF2-40B4-BE49-F238E27FC236}">
                <a16:creationId xmlns:a16="http://schemas.microsoft.com/office/drawing/2014/main" id="{49A00D81-F3AE-7BFA-7093-5989913BA8E5}"/>
              </a:ext>
            </a:extLst>
          </p:cNvPr>
          <p:cNvSpPr>
            <a:spLocks noGrp="1"/>
          </p:cNvSpPr>
          <p:nvPr>
            <p:ph idx="1"/>
          </p:nvPr>
        </p:nvSpPr>
        <p:spPr>
          <a:xfrm>
            <a:off x="525717" y="2286562"/>
            <a:ext cx="10077557" cy="3784368"/>
          </a:xfrm>
        </p:spPr>
        <p:txBody>
          <a:bodyPr vert="horz" lIns="91440" tIns="45720" rIns="91440" bIns="45720" rtlCol="0" anchor="t">
            <a:normAutofit/>
          </a:bodyPr>
          <a:lstStyle/>
          <a:p>
            <a:pPr marL="342900" indent="-342900">
              <a:buFont typeface="Wingdings" panose="020B0604020202020204" pitchFamily="34" charset="0"/>
              <a:buChar char="Ø"/>
            </a:pPr>
            <a:r>
              <a:rPr lang="en-US" dirty="0"/>
              <a:t>To create new data from available data.</a:t>
            </a:r>
          </a:p>
          <a:p>
            <a:pPr marL="342900" indent="-342900">
              <a:buFont typeface="Wingdings" panose="020B0604020202020204" pitchFamily="34" charset="0"/>
              <a:buChar char="Ø"/>
            </a:pPr>
            <a:r>
              <a:rPr lang="en-US" dirty="0"/>
              <a:t>Image to image generation.</a:t>
            </a:r>
          </a:p>
          <a:p>
            <a:pPr marL="342900" indent="-342900">
              <a:buFont typeface="Wingdings" panose="020B0604020202020204" pitchFamily="34" charset="0"/>
              <a:buChar char="Ø"/>
            </a:pPr>
            <a:r>
              <a:rPr lang="en-US" dirty="0"/>
              <a:t>Prediction of next frame in image and video</a:t>
            </a:r>
          </a:p>
          <a:p>
            <a:pPr marL="342900" indent="-342900">
              <a:buFont typeface="Wingdings" panose="020B0604020202020204" pitchFamily="34" charset="0"/>
              <a:buChar char="Ø"/>
            </a:pPr>
            <a:r>
              <a:rPr lang="en-US" dirty="0"/>
              <a:t>Low resolution to high resolution image.</a:t>
            </a:r>
          </a:p>
          <a:p>
            <a:pPr marL="342900" indent="-342900">
              <a:buFont typeface="Wingdings" panose="020B0604020202020204" pitchFamily="34" charset="0"/>
              <a:buChar char="Ø"/>
            </a:pPr>
            <a:r>
              <a:rPr lang="en-US" dirty="0"/>
              <a:t>And it is  also </a:t>
            </a:r>
            <a:r>
              <a:rPr lang="en-US" dirty="0">
                <a:ea typeface="+mn-lt"/>
                <a:cs typeface="+mn-lt"/>
              </a:rPr>
              <a:t>apply in text.</a:t>
            </a:r>
            <a:endParaRPr lang="en-US" dirty="0"/>
          </a:p>
          <a:p>
            <a:pPr marL="342900" indent="-342900">
              <a:buFont typeface="Wingdings" panose="020B0604020202020204" pitchFamily="34" charset="0"/>
              <a:buChar char="Ø"/>
            </a:pPr>
            <a:endParaRPr lang="en-US"/>
          </a:p>
          <a:p>
            <a:endParaRPr lang="en-US"/>
          </a:p>
        </p:txBody>
      </p:sp>
    </p:spTree>
    <p:extLst>
      <p:ext uri="{BB962C8B-B14F-4D97-AF65-F5344CB8AC3E}">
        <p14:creationId xmlns:p14="http://schemas.microsoft.com/office/powerpoint/2010/main" val="11244919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cNvSpPr>
            <a:spLocks noGrp="1"/>
          </p:cNvSpPr>
          <p:nvPr>
            <p:ph type="title"/>
          </p:nvPr>
        </p:nvSpPr>
        <p:spPr>
          <a:xfrm>
            <a:off x="765539" y="1197819"/>
            <a:ext cx="7946471" cy="1049575"/>
          </a:xfrm>
        </p:spPr>
        <p:txBody>
          <a:bodyPr>
            <a:normAutofit/>
          </a:bodyPr>
          <a:lstStyle/>
          <a:p>
            <a:r>
              <a:rPr lang="en-US" i="0">
                <a:ea typeface="+mj-lt"/>
                <a:cs typeface="+mj-lt"/>
              </a:rPr>
              <a:t>Differentially Private in GAN</a:t>
            </a:r>
            <a:endParaRPr lang="en-US"/>
          </a:p>
        </p:txBody>
      </p:sp>
      <p:sp>
        <p:nvSpPr>
          <p:cNvPr id="3" name="Content Placeholder"/>
          <p:cNvSpPr>
            <a:spLocks noGrp="1"/>
          </p:cNvSpPr>
          <p:nvPr>
            <p:ph idx="1"/>
          </p:nvPr>
        </p:nvSpPr>
        <p:spPr/>
        <p:txBody>
          <a:bodyPr vert="horz" lIns="91440" tIns="45720" rIns="91440" bIns="45720" rtlCol="0" anchor="t">
            <a:normAutofit/>
          </a:bodyPr>
          <a:lstStyle/>
          <a:p>
            <a:pPr>
              <a:lnSpc>
                <a:spcPct val="100000"/>
              </a:lnSpc>
            </a:pPr>
            <a:r>
              <a:rPr lang="en-US" sz="2400">
                <a:solidFill>
                  <a:srgbClr val="E7E4DF"/>
                </a:solidFill>
              </a:rPr>
              <a:t>k</a:t>
            </a:r>
          </a:p>
        </p:txBody>
      </p:sp>
      <p:sp>
        <p:nvSpPr>
          <p:cNvPr id="6" name="Text Placeholder 5">
            <a:extLst>
              <a:ext uri="{FF2B5EF4-FFF2-40B4-BE49-F238E27FC236}">
                <a16:creationId xmlns:a16="http://schemas.microsoft.com/office/drawing/2014/main" id="{FDCE154B-9AFD-7449-E430-5553AD9A112B}"/>
              </a:ext>
            </a:extLst>
          </p:cNvPr>
          <p:cNvSpPr>
            <a:spLocks noGrp="1"/>
          </p:cNvSpPr>
          <p:nvPr>
            <p:ph type="body" sz="half" idx="2"/>
          </p:nvPr>
        </p:nvSpPr>
        <p:spPr>
          <a:xfrm>
            <a:off x="1029257" y="3275523"/>
            <a:ext cx="5478450" cy="2058527"/>
          </a:xfrm>
        </p:spPr>
        <p:txBody>
          <a:bodyPr vert="horz" lIns="91440" tIns="45720" rIns="91440" bIns="45720" rtlCol="0" anchor="t">
            <a:normAutofit/>
          </a:bodyPr>
          <a:lstStyle/>
          <a:p>
            <a:r>
              <a:rPr lang="en-US" dirty="0"/>
              <a:t>It involves ensuring that the training process and the generated samples preserve the privacy of individual data points. This is achieved by adding noise into the dataset in training procedure.</a:t>
            </a:r>
          </a:p>
          <a:p>
            <a:endParaRPr lang="en-US" dirty="0"/>
          </a:p>
          <a:p>
            <a:endParaRPr lang="en-US" dirty="0"/>
          </a:p>
        </p:txBody>
      </p:sp>
      <p:pic>
        <p:nvPicPr>
          <p:cNvPr id="4" name="Picture 3" descr="Privacy PowerPoint Presentation and Slides | SlideTeam">
            <a:extLst>
              <a:ext uri="{FF2B5EF4-FFF2-40B4-BE49-F238E27FC236}">
                <a16:creationId xmlns:a16="http://schemas.microsoft.com/office/drawing/2014/main" id="{45763372-6EE6-4848-CFAE-193DEF1B677F}"/>
              </a:ext>
            </a:extLst>
          </p:cNvPr>
          <p:cNvPicPr>
            <a:picLocks noChangeAspect="1"/>
          </p:cNvPicPr>
          <p:nvPr/>
        </p:nvPicPr>
        <p:blipFill>
          <a:blip r:embed="rId2"/>
          <a:stretch>
            <a:fillRect/>
          </a:stretch>
        </p:blipFill>
        <p:spPr>
          <a:xfrm>
            <a:off x="6513685" y="2240483"/>
            <a:ext cx="5206428" cy="3292806"/>
          </a:xfrm>
          <a:prstGeom prst="rect">
            <a:avLst/>
          </a:prstGeom>
        </p:spPr>
      </p:pic>
    </p:spTree>
    <p:extLst>
      <p:ext uri="{BB962C8B-B14F-4D97-AF65-F5344CB8AC3E}">
        <p14:creationId xmlns:p14="http://schemas.microsoft.com/office/powerpoint/2010/main" val="8021919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cNvSpPr>
            <a:spLocks noGrp="1"/>
          </p:cNvSpPr>
          <p:nvPr>
            <p:ph type="title"/>
          </p:nvPr>
        </p:nvSpPr>
        <p:spPr>
          <a:xfrm>
            <a:off x="530352" y="787068"/>
            <a:ext cx="10072922" cy="1086001"/>
          </a:xfrm>
        </p:spPr>
        <p:txBody>
          <a:bodyPr anchor="b">
            <a:normAutofit/>
          </a:bodyPr>
          <a:lstStyle/>
          <a:p>
            <a:r>
              <a:rPr lang="en-US" i="0" dirty="0"/>
              <a:t>Results:</a:t>
            </a:r>
          </a:p>
        </p:txBody>
      </p:sp>
      <p:sp>
        <p:nvSpPr>
          <p:cNvPr id="3" name="Text Placeholder 2">
            <a:extLst>
              <a:ext uri="{FF2B5EF4-FFF2-40B4-BE49-F238E27FC236}">
                <a16:creationId xmlns:a16="http://schemas.microsoft.com/office/drawing/2014/main" id="{AFDCA503-8E1A-DAE3-8F57-6014BE1A20CF}"/>
              </a:ext>
            </a:extLst>
          </p:cNvPr>
          <p:cNvSpPr>
            <a:spLocks noGrp="1"/>
          </p:cNvSpPr>
          <p:nvPr>
            <p:ph type="body" idx="1"/>
          </p:nvPr>
        </p:nvSpPr>
        <p:spPr>
          <a:xfrm>
            <a:off x="530352" y="2024883"/>
            <a:ext cx="4845387" cy="345186"/>
          </a:xfrm>
        </p:spPr>
        <p:txBody>
          <a:bodyPr>
            <a:normAutofit fontScale="25000" lnSpcReduction="20000"/>
          </a:bodyPr>
          <a:lstStyle/>
          <a:p>
            <a:r>
              <a:rPr lang="en-IN" sz="7200" dirty="0"/>
              <a:t>Loss vs no. of epochs:</a:t>
            </a:r>
            <a:endParaRPr lang="en-IN" dirty="0"/>
          </a:p>
        </p:txBody>
      </p:sp>
      <p:pic>
        <p:nvPicPr>
          <p:cNvPr id="62" name="Content Placeholder 61" descr="A collage of numbers&#10;&#10;Description automatically generated">
            <a:extLst>
              <a:ext uri="{FF2B5EF4-FFF2-40B4-BE49-F238E27FC236}">
                <a16:creationId xmlns:a16="http://schemas.microsoft.com/office/drawing/2014/main" id="{E7A51240-A89B-FB65-4711-8237ED10DA14}"/>
              </a:ext>
            </a:extLst>
          </p:cNvPr>
          <p:cNvPicPr>
            <a:picLocks noGrp="1" noChangeAspect="1"/>
          </p:cNvPicPr>
          <p:nvPr>
            <p:ph sz="half" idx="2"/>
          </p:nvPr>
        </p:nvPicPr>
        <p:blipFill>
          <a:blip r:embed="rId2"/>
          <a:stretch>
            <a:fillRect/>
          </a:stretch>
        </p:blipFill>
        <p:spPr>
          <a:xfrm>
            <a:off x="6027323" y="2543369"/>
            <a:ext cx="5232624" cy="1430279"/>
          </a:xfrm>
        </p:spPr>
      </p:pic>
      <p:pic>
        <p:nvPicPr>
          <p:cNvPr id="77" name="Picture 76" descr="A collage of images of letters&#10;&#10;Description automatically generated">
            <a:extLst>
              <a:ext uri="{FF2B5EF4-FFF2-40B4-BE49-F238E27FC236}">
                <a16:creationId xmlns:a16="http://schemas.microsoft.com/office/drawing/2014/main" id="{5DD9C36E-73AA-C5B6-2DA6-A314D58D987B}"/>
              </a:ext>
            </a:extLst>
          </p:cNvPr>
          <p:cNvPicPr>
            <a:picLocks noChangeAspect="1"/>
          </p:cNvPicPr>
          <p:nvPr/>
        </p:nvPicPr>
        <p:blipFill>
          <a:blip r:embed="rId3"/>
          <a:stretch>
            <a:fillRect/>
          </a:stretch>
        </p:blipFill>
        <p:spPr>
          <a:xfrm>
            <a:off x="6096000" y="4277277"/>
            <a:ext cx="5232624" cy="1430280"/>
          </a:xfrm>
          <a:prstGeom prst="rect">
            <a:avLst/>
          </a:prstGeom>
        </p:spPr>
      </p:pic>
      <p:pic>
        <p:nvPicPr>
          <p:cNvPr id="4" name="Picture 3">
            <a:extLst>
              <a:ext uri="{FF2B5EF4-FFF2-40B4-BE49-F238E27FC236}">
                <a16:creationId xmlns:a16="http://schemas.microsoft.com/office/drawing/2014/main" id="{6720251D-A9D8-310E-D449-A2AEF49BE8A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5035" y="2392819"/>
            <a:ext cx="5001778" cy="3776479"/>
          </a:xfrm>
          <a:prstGeom prst="rect">
            <a:avLst/>
          </a:prstGeom>
        </p:spPr>
      </p:pic>
    </p:spTree>
    <p:extLst>
      <p:ext uri="{BB962C8B-B14F-4D97-AF65-F5344CB8AC3E}">
        <p14:creationId xmlns:p14="http://schemas.microsoft.com/office/powerpoint/2010/main" val="40418533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2F9C493A-9F03-49B4-B3FB-19CE5AC11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itle 1">
            <a:extLst>
              <a:ext uri="{FF2B5EF4-FFF2-40B4-BE49-F238E27FC236}">
                <a16:creationId xmlns:a16="http://schemas.microsoft.com/office/drawing/2014/main" id="{CC365CAF-DD96-F678-D115-F30528791DB3}"/>
              </a:ext>
            </a:extLst>
          </p:cNvPr>
          <p:cNvSpPr>
            <a:spLocks noGrp="1"/>
          </p:cNvSpPr>
          <p:nvPr>
            <p:ph type="title"/>
          </p:nvPr>
        </p:nvSpPr>
        <p:spPr>
          <a:xfrm>
            <a:off x="794658" y="787068"/>
            <a:ext cx="5297322" cy="1455091"/>
          </a:xfrm>
        </p:spPr>
        <p:txBody>
          <a:bodyPr>
            <a:normAutofit/>
          </a:bodyPr>
          <a:lstStyle/>
          <a:p>
            <a:r>
              <a:rPr lang="en-US" dirty="0"/>
              <a:t>Limitations of GAN:</a:t>
            </a:r>
          </a:p>
        </p:txBody>
      </p:sp>
      <p:sp>
        <p:nvSpPr>
          <p:cNvPr id="41" name="Freeform: Shape 40">
            <a:extLst>
              <a:ext uri="{FF2B5EF4-FFF2-40B4-BE49-F238E27FC236}">
                <a16:creationId xmlns:a16="http://schemas.microsoft.com/office/drawing/2014/main" id="{90A46C7D-C1BB-49B8-8D37-39742820E9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15182"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5">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43" name="Graphic 78">
            <a:extLst>
              <a:ext uri="{FF2B5EF4-FFF2-40B4-BE49-F238E27FC236}">
                <a16:creationId xmlns:a16="http://schemas.microsoft.com/office/drawing/2014/main" id="{61BBAB6F-65E6-4E2B-B363-6AB27C84E0C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25717" y="2585111"/>
            <a:ext cx="972241" cy="45718"/>
            <a:chOff x="4886325" y="3371754"/>
            <a:chExt cx="2418492" cy="113728"/>
          </a:xfrm>
          <a:solidFill>
            <a:schemeClr val="accent1"/>
          </a:solidFill>
        </p:grpSpPr>
        <p:sp>
          <p:nvSpPr>
            <p:cNvPr id="44" name="Graphic 78">
              <a:extLst>
                <a:ext uri="{FF2B5EF4-FFF2-40B4-BE49-F238E27FC236}">
                  <a16:creationId xmlns:a16="http://schemas.microsoft.com/office/drawing/2014/main" id="{6DA3BBB2-E620-4C13-98C9-FE1EF7D2ED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45" name="Graphic 78">
              <a:extLst>
                <a:ext uri="{FF2B5EF4-FFF2-40B4-BE49-F238E27FC236}">
                  <a16:creationId xmlns:a16="http://schemas.microsoft.com/office/drawing/2014/main" id="{ADC9AB5D-88A1-4FA9-B467-E8EF8FFE5B5D}"/>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46" name="Graphic 78">
                <a:extLst>
                  <a:ext uri="{FF2B5EF4-FFF2-40B4-BE49-F238E27FC236}">
                    <a16:creationId xmlns:a16="http://schemas.microsoft.com/office/drawing/2014/main" id="{0867B8E5-4535-4743-8235-6612FEA410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47" name="Graphic 78">
                <a:extLst>
                  <a:ext uri="{FF2B5EF4-FFF2-40B4-BE49-F238E27FC236}">
                    <a16:creationId xmlns:a16="http://schemas.microsoft.com/office/drawing/2014/main" id="{BE48FEA7-5915-4751-8090-63F3094324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48" name="Graphic 78">
                <a:extLst>
                  <a:ext uri="{FF2B5EF4-FFF2-40B4-BE49-F238E27FC236}">
                    <a16:creationId xmlns:a16="http://schemas.microsoft.com/office/drawing/2014/main" id="{32B378CE-44FD-4120-B9ED-7828D4EE9A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49" name="Graphic 78">
                <a:extLst>
                  <a:ext uri="{FF2B5EF4-FFF2-40B4-BE49-F238E27FC236}">
                    <a16:creationId xmlns:a16="http://schemas.microsoft.com/office/drawing/2014/main" id="{40FA43D3-D34B-4BC7-80D0-F3E75A222A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pic>
        <p:nvPicPr>
          <p:cNvPr id="5" name="Picture 4" descr="White puzzle with one red piece">
            <a:extLst>
              <a:ext uri="{FF2B5EF4-FFF2-40B4-BE49-F238E27FC236}">
                <a16:creationId xmlns:a16="http://schemas.microsoft.com/office/drawing/2014/main" id="{4FD9DA41-0A24-D207-3649-314A0A7B25DD}"/>
              </a:ext>
            </a:extLst>
          </p:cNvPr>
          <p:cNvPicPr>
            <a:picLocks noChangeAspect="1"/>
          </p:cNvPicPr>
          <p:nvPr/>
        </p:nvPicPr>
        <p:blipFill rotWithShape="1">
          <a:blip r:embed="rId2"/>
          <a:srcRect l="27567" r="26007"/>
          <a:stretch/>
        </p:blipFill>
        <p:spPr>
          <a:xfrm>
            <a:off x="6531789" y="10"/>
            <a:ext cx="5660211" cy="6857990"/>
          </a:xfrm>
          <a:prstGeom prst="rect">
            <a:avLst/>
          </a:prstGeom>
        </p:spPr>
      </p:pic>
      <p:sp>
        <p:nvSpPr>
          <p:cNvPr id="51" name="Freeform: Shape 50">
            <a:extLst>
              <a:ext uri="{FF2B5EF4-FFF2-40B4-BE49-F238E27FC236}">
                <a16:creationId xmlns:a16="http://schemas.microsoft.com/office/drawing/2014/main" id="{55820E42-2F9D-41EF-B67F-522A133B33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53" name="Group 52">
            <a:extLst>
              <a:ext uri="{FF2B5EF4-FFF2-40B4-BE49-F238E27FC236}">
                <a16:creationId xmlns:a16="http://schemas.microsoft.com/office/drawing/2014/main" id="{13D9BC31-B57D-4933-AD83-94F462D4C2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76050" y="5204025"/>
            <a:ext cx="886141" cy="802496"/>
            <a:chOff x="10948005" y="3272152"/>
            <a:chExt cx="868640" cy="786648"/>
          </a:xfrm>
          <a:solidFill>
            <a:schemeClr val="accent1"/>
          </a:solidFill>
        </p:grpSpPr>
        <p:sp>
          <p:nvSpPr>
            <p:cNvPr id="54" name="Freeform: Shape 53">
              <a:extLst>
                <a:ext uri="{FF2B5EF4-FFF2-40B4-BE49-F238E27FC236}">
                  <a16:creationId xmlns:a16="http://schemas.microsoft.com/office/drawing/2014/main" id="{D84AFEA3-A055-41AE-96F3-34BA581424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55" name="Freeform: Shape 54">
              <a:extLst>
                <a:ext uri="{FF2B5EF4-FFF2-40B4-BE49-F238E27FC236}">
                  <a16:creationId xmlns:a16="http://schemas.microsoft.com/office/drawing/2014/main" id="{9028771F-62FA-4349-B7A8-CE1682D2CE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56" name="Freeform: Shape 55">
              <a:extLst>
                <a:ext uri="{FF2B5EF4-FFF2-40B4-BE49-F238E27FC236}">
                  <a16:creationId xmlns:a16="http://schemas.microsoft.com/office/drawing/2014/main" id="{319CDEE6-CB2F-49F0-B237-2A26A3D1DC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57" name="Graphic 12">
              <a:extLst>
                <a:ext uri="{FF2B5EF4-FFF2-40B4-BE49-F238E27FC236}">
                  <a16:creationId xmlns:a16="http://schemas.microsoft.com/office/drawing/2014/main" id="{3DD82286-02D2-4210-A797-5D502D44A3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58" name="Graphic 15">
              <a:extLst>
                <a:ext uri="{FF2B5EF4-FFF2-40B4-BE49-F238E27FC236}">
                  <a16:creationId xmlns:a16="http://schemas.microsoft.com/office/drawing/2014/main" id="{735449F4-80DA-4E06-B3B6-B9F519F4A6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59" name="Graphic 15">
              <a:extLst>
                <a:ext uri="{FF2B5EF4-FFF2-40B4-BE49-F238E27FC236}">
                  <a16:creationId xmlns:a16="http://schemas.microsoft.com/office/drawing/2014/main" id="{61FABA3B-05B6-433C-90F9-8D9691A840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60" name="Freeform: Shape 59">
              <a:extLst>
                <a:ext uri="{FF2B5EF4-FFF2-40B4-BE49-F238E27FC236}">
                  <a16:creationId xmlns:a16="http://schemas.microsoft.com/office/drawing/2014/main" id="{E1FEBA45-D0A3-4091-9956-161EDA21A0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6" name="Content Placeholder 35">
            <a:extLst>
              <a:ext uri="{FF2B5EF4-FFF2-40B4-BE49-F238E27FC236}">
                <a16:creationId xmlns:a16="http://schemas.microsoft.com/office/drawing/2014/main" id="{9A53C9C6-A01F-A78E-DD95-3CB3228A0B0A}"/>
              </a:ext>
            </a:extLst>
          </p:cNvPr>
          <p:cNvSpPr>
            <a:spLocks noGrp="1"/>
          </p:cNvSpPr>
          <p:nvPr>
            <p:ph idx="1"/>
          </p:nvPr>
        </p:nvSpPr>
        <p:spPr>
          <a:xfrm>
            <a:off x="525717" y="2566708"/>
            <a:ext cx="5875352" cy="3459399"/>
          </a:xfrm>
        </p:spPr>
        <p:txBody>
          <a:bodyPr vert="horz" lIns="91440" tIns="45720" rIns="91440" bIns="45720" rtlCol="0" anchor="t">
            <a:normAutofit/>
          </a:bodyPr>
          <a:lstStyle/>
          <a:p>
            <a:r>
              <a:rPr lang="en-US" dirty="0"/>
              <a:t>Quality may degrade in obtained dataset.</a:t>
            </a:r>
          </a:p>
          <a:p>
            <a:r>
              <a:rPr lang="en-US" dirty="0"/>
              <a:t>Implementation of DPGAN model is complex  and it is challenging. </a:t>
            </a:r>
          </a:p>
        </p:txBody>
      </p:sp>
    </p:spTree>
    <p:extLst>
      <p:ext uri="{BB962C8B-B14F-4D97-AF65-F5344CB8AC3E}">
        <p14:creationId xmlns:p14="http://schemas.microsoft.com/office/powerpoint/2010/main" val="33501387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F9C493A-9F03-49B4-B3FB-19CE5AC11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2" name="Title"/>
          <p:cNvSpPr>
            <a:spLocks noGrp="1"/>
          </p:cNvSpPr>
          <p:nvPr>
            <p:ph type="ctrTitle"/>
          </p:nvPr>
        </p:nvSpPr>
        <p:spPr>
          <a:xfrm>
            <a:off x="693615" y="787068"/>
            <a:ext cx="5398365" cy="1455091"/>
          </a:xfrm>
        </p:spPr>
        <p:txBody>
          <a:bodyPr>
            <a:normAutofit/>
          </a:bodyPr>
          <a:lstStyle/>
          <a:p>
            <a:r>
              <a:rPr lang="en-US" i="0" dirty="0">
                <a:ea typeface="+mj-lt"/>
                <a:cs typeface="+mj-lt"/>
              </a:rPr>
              <a:t>Conclusion:</a:t>
            </a:r>
          </a:p>
        </p:txBody>
      </p:sp>
      <p:sp>
        <p:nvSpPr>
          <p:cNvPr id="12" name="Freeform: Shape 11">
            <a:extLst>
              <a:ext uri="{FF2B5EF4-FFF2-40B4-BE49-F238E27FC236}">
                <a16:creationId xmlns:a16="http://schemas.microsoft.com/office/drawing/2014/main" id="{90A46C7D-C1BB-49B8-8D37-39742820E9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15182"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5">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4" name="Graphic 78">
            <a:extLst>
              <a:ext uri="{FF2B5EF4-FFF2-40B4-BE49-F238E27FC236}">
                <a16:creationId xmlns:a16="http://schemas.microsoft.com/office/drawing/2014/main" id="{61BBAB6F-65E6-4E2B-B363-6AB27C84E0C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25717" y="2585139"/>
            <a:ext cx="972241" cy="45719"/>
            <a:chOff x="4886325" y="3371754"/>
            <a:chExt cx="2418492" cy="113728"/>
          </a:xfrm>
          <a:solidFill>
            <a:schemeClr val="accent1"/>
          </a:solidFill>
        </p:grpSpPr>
        <p:sp>
          <p:nvSpPr>
            <p:cNvPr id="15" name="Graphic 78">
              <a:extLst>
                <a:ext uri="{FF2B5EF4-FFF2-40B4-BE49-F238E27FC236}">
                  <a16:creationId xmlns:a16="http://schemas.microsoft.com/office/drawing/2014/main" id="{6DA3BBB2-E620-4C13-98C9-FE1EF7D2ED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6" name="Graphic 78">
              <a:extLst>
                <a:ext uri="{FF2B5EF4-FFF2-40B4-BE49-F238E27FC236}">
                  <a16:creationId xmlns:a16="http://schemas.microsoft.com/office/drawing/2014/main" id="{ADC9AB5D-88A1-4FA9-B467-E8EF8FFE5B5D}"/>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17" name="Graphic 78">
                <a:extLst>
                  <a:ext uri="{FF2B5EF4-FFF2-40B4-BE49-F238E27FC236}">
                    <a16:creationId xmlns:a16="http://schemas.microsoft.com/office/drawing/2014/main" id="{0867B8E5-4535-4743-8235-6612FEA410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8" name="Graphic 78">
                <a:extLst>
                  <a:ext uri="{FF2B5EF4-FFF2-40B4-BE49-F238E27FC236}">
                    <a16:creationId xmlns:a16="http://schemas.microsoft.com/office/drawing/2014/main" id="{BE48FEA7-5915-4751-8090-63F3094324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9" name="Graphic 78">
                <a:extLst>
                  <a:ext uri="{FF2B5EF4-FFF2-40B4-BE49-F238E27FC236}">
                    <a16:creationId xmlns:a16="http://schemas.microsoft.com/office/drawing/2014/main" id="{32B378CE-44FD-4120-B9ED-7828D4EE9A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20" name="Graphic 78">
                <a:extLst>
                  <a:ext uri="{FF2B5EF4-FFF2-40B4-BE49-F238E27FC236}">
                    <a16:creationId xmlns:a16="http://schemas.microsoft.com/office/drawing/2014/main" id="{40FA43D3-D34B-4BC7-80D0-F3E75A222A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p:nvSpPr>
          <p:cNvPr id="3" name="Content Placeholder">
            <a:extLst>
              <a:ext uri="{C183D7F6-B498-43B3-948B-1728B52AA6E4}">
                <adec:decorative xmlns:adec="http://schemas.microsoft.com/office/drawing/2017/decorative" val="0"/>
              </a:ext>
            </a:extLst>
          </p:cNvPr>
          <p:cNvSpPr>
            <a:spLocks noGrp="1"/>
          </p:cNvSpPr>
          <p:nvPr>
            <p:ph idx="1"/>
          </p:nvPr>
        </p:nvSpPr>
        <p:spPr>
          <a:xfrm>
            <a:off x="693615" y="2654360"/>
            <a:ext cx="5837483" cy="3364909"/>
          </a:xfrm>
        </p:spPr>
        <p:txBody>
          <a:bodyPr vert="horz" lIns="91440" tIns="45720" rIns="91440" bIns="45720" rtlCol="0" anchor="t">
            <a:normAutofit/>
          </a:bodyPr>
          <a:lstStyle/>
          <a:p>
            <a:r>
              <a:rPr lang="en-US" dirty="0"/>
              <a:t>In</a:t>
            </a:r>
            <a:r>
              <a:rPr lang="en-US" dirty="0">
                <a:ea typeface="+mn-lt"/>
                <a:cs typeface="+mn-lt"/>
              </a:rPr>
              <a:t> this paper, it proposed a privacy preserving generative adversarial network (DPGAN) that preserves privacy of the training data. Here the privacy is preserved by add noise by Gaussian noise mechanism. Mainly privacy is required in sensitive data like hospital data, so that we can generate new health record data by considering the privacy of patients. </a:t>
            </a:r>
            <a:endParaRPr lang="en-US"/>
          </a:p>
          <a:p>
            <a:endParaRPr lang="en-US" dirty="0"/>
          </a:p>
        </p:txBody>
      </p:sp>
      <p:pic>
        <p:nvPicPr>
          <p:cNvPr id="6" name="Picture 5" descr="A top view of books with different cover colours">
            <a:extLst>
              <a:ext uri="{FF2B5EF4-FFF2-40B4-BE49-F238E27FC236}">
                <a16:creationId xmlns:a16="http://schemas.microsoft.com/office/drawing/2014/main" id="{51E6F6DD-86AC-2728-E1F2-7CB7F92F23FB}"/>
              </a:ext>
            </a:extLst>
          </p:cNvPr>
          <p:cNvPicPr>
            <a:picLocks noChangeAspect="1"/>
          </p:cNvPicPr>
          <p:nvPr/>
        </p:nvPicPr>
        <p:blipFill rotWithShape="1">
          <a:blip r:embed="rId2"/>
          <a:srcRect l="9963" r="7512" b="11"/>
          <a:stretch/>
        </p:blipFill>
        <p:spPr>
          <a:xfrm>
            <a:off x="6531789" y="10"/>
            <a:ext cx="5660211" cy="6857990"/>
          </a:xfrm>
          <a:prstGeom prst="rect">
            <a:avLst/>
          </a:prstGeom>
        </p:spPr>
      </p:pic>
      <p:sp>
        <p:nvSpPr>
          <p:cNvPr id="22" name="Freeform: Shape 21">
            <a:extLst>
              <a:ext uri="{FF2B5EF4-FFF2-40B4-BE49-F238E27FC236}">
                <a16:creationId xmlns:a16="http://schemas.microsoft.com/office/drawing/2014/main" id="{55820E42-2F9D-41EF-B67F-522A133B33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24" name="Group 23">
            <a:extLst>
              <a:ext uri="{FF2B5EF4-FFF2-40B4-BE49-F238E27FC236}">
                <a16:creationId xmlns:a16="http://schemas.microsoft.com/office/drawing/2014/main" id="{13D9BC31-B57D-4933-AD83-94F462D4C2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76050" y="5204030"/>
            <a:ext cx="886141" cy="802497"/>
            <a:chOff x="10948005" y="3272152"/>
            <a:chExt cx="868640" cy="786648"/>
          </a:xfrm>
          <a:solidFill>
            <a:schemeClr val="accent1"/>
          </a:solidFill>
        </p:grpSpPr>
        <p:sp>
          <p:nvSpPr>
            <p:cNvPr id="25" name="Freeform: Shape 24">
              <a:extLst>
                <a:ext uri="{FF2B5EF4-FFF2-40B4-BE49-F238E27FC236}">
                  <a16:creationId xmlns:a16="http://schemas.microsoft.com/office/drawing/2014/main" id="{D84AFEA3-A055-41AE-96F3-34BA581424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6" name="Freeform: Shape 25">
              <a:extLst>
                <a:ext uri="{FF2B5EF4-FFF2-40B4-BE49-F238E27FC236}">
                  <a16:creationId xmlns:a16="http://schemas.microsoft.com/office/drawing/2014/main" id="{9028771F-62FA-4349-B7A8-CE1682D2CE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7" name="Freeform: Shape 26">
              <a:extLst>
                <a:ext uri="{FF2B5EF4-FFF2-40B4-BE49-F238E27FC236}">
                  <a16:creationId xmlns:a16="http://schemas.microsoft.com/office/drawing/2014/main" id="{319CDEE6-CB2F-49F0-B237-2A26A3D1DC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8" name="Graphic 12">
              <a:extLst>
                <a:ext uri="{FF2B5EF4-FFF2-40B4-BE49-F238E27FC236}">
                  <a16:creationId xmlns:a16="http://schemas.microsoft.com/office/drawing/2014/main" id="{3DD82286-02D2-4210-A797-5D502D44A3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29" name="Graphic 15">
              <a:extLst>
                <a:ext uri="{FF2B5EF4-FFF2-40B4-BE49-F238E27FC236}">
                  <a16:creationId xmlns:a16="http://schemas.microsoft.com/office/drawing/2014/main" id="{735449F4-80DA-4E06-B3B6-B9F519F4A6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30" name="Graphic 15">
              <a:extLst>
                <a:ext uri="{FF2B5EF4-FFF2-40B4-BE49-F238E27FC236}">
                  <a16:creationId xmlns:a16="http://schemas.microsoft.com/office/drawing/2014/main" id="{61FABA3B-05B6-433C-90F9-8D9691A840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E1FEBA45-D0A3-4091-9956-161EDA21A0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089290921"/>
      </p:ext>
    </p:extLst>
  </p:cSld>
  <p:clrMapOvr>
    <a:masterClrMapping/>
  </p:clrMapOvr>
</p:sld>
</file>

<file path=ppt/theme/theme1.xml><?xml version="1.0" encoding="utf-8"?>
<a:theme xmlns:a="http://schemas.openxmlformats.org/drawingml/2006/main" name="RocaVTI">
  <a:themeElements>
    <a:clrScheme name="AnalogousFromLightSeedRightStep">
      <a:dk1>
        <a:srgbClr val="000000"/>
      </a:dk1>
      <a:lt1>
        <a:srgbClr val="FFFFFF"/>
      </a:lt1>
      <a:dk2>
        <a:srgbClr val="412430"/>
      </a:dk2>
      <a:lt2>
        <a:srgbClr val="E2E8E3"/>
      </a:lt2>
      <a:accent1>
        <a:srgbClr val="EB71D5"/>
      </a:accent1>
      <a:accent2>
        <a:srgbClr val="E7528E"/>
      </a:accent2>
      <a:accent3>
        <a:srgbClr val="EB7371"/>
      </a:accent3>
      <a:accent4>
        <a:srgbClr val="E68D4A"/>
      </a:accent4>
      <a:accent5>
        <a:srgbClr val="B3A34A"/>
      </a:accent5>
      <a:accent6>
        <a:srgbClr val="91AF3E"/>
      </a:accent6>
      <a:hlink>
        <a:srgbClr val="568E60"/>
      </a:hlink>
      <a:folHlink>
        <a:srgbClr val="7F7F7F"/>
      </a:folHlink>
    </a:clrScheme>
    <a:fontScheme name="Custom 36">
      <a:majorFont>
        <a:latin typeface="Georgia Pro Semibold"/>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RocaVTI" id="{D79FE1D1-0489-4A69-8531-D0B8CDC31CBE}" vid="{CEBA7FE6-C04B-474E-964F-B022887AD13B}"/>
    </a:ext>
  </a:extLst>
</a:theme>
</file>

<file path=docProps/app.xml><?xml version="1.0" encoding="utf-8"?>
<Properties xmlns="http://schemas.openxmlformats.org/officeDocument/2006/extended-properties" xmlns:vt="http://schemas.openxmlformats.org/officeDocument/2006/docPropsVTypes">
  <TotalTime>44</TotalTime>
  <Words>347</Words>
  <Application>Microsoft Office PowerPoint</Application>
  <PresentationFormat>Widescreen</PresentationFormat>
  <Paragraphs>29</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Avenir Next LT Pro</vt:lpstr>
      <vt:lpstr>Avenir Next LT Pro Light</vt:lpstr>
      <vt:lpstr>Georgia Pro Semibold</vt:lpstr>
      <vt:lpstr>Wingdings</vt:lpstr>
      <vt:lpstr>RocaVTI</vt:lpstr>
      <vt:lpstr>Differentially Private Generative Adversarial Network</vt:lpstr>
      <vt:lpstr>Introduction:  DPGAN is an innovative approach that combines the power of generative adversarial networks (GANs) with the principles of differential privacy. GANs are a type of artificial intelligence model used for generating new data that mimics a given dataset, while differential privacy is a privacy-preserving technique that ensures individual data points remain protected even when the model is trained on sensitive information.</vt:lpstr>
      <vt:lpstr>What is Generative Adversarial Network</vt:lpstr>
      <vt:lpstr>How GAN works:</vt:lpstr>
      <vt:lpstr>Applications of GAN</vt:lpstr>
      <vt:lpstr>Differentially Private in GAN</vt:lpstr>
      <vt:lpstr>Results:</vt:lpstr>
      <vt:lpstr>Limitations of GAN:</vt:lpstr>
      <vt:lpstr>Conclusion:</vt:lpstr>
      <vt:lpstr>        Thanks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c:creator>
  <cp:lastModifiedBy>MANOJ KUMAR SIAL</cp:lastModifiedBy>
  <cp:revision>214</cp:revision>
  <dcterms:created xsi:type="dcterms:W3CDTF">2024-04-05T06:05:54Z</dcterms:created>
  <dcterms:modified xsi:type="dcterms:W3CDTF">2024-04-17T04:54:24Z</dcterms:modified>
</cp:coreProperties>
</file>