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74FF-A818-4A1D-9491-EAC0514F8B2B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1647-A65E-46EB-82ED-EB0BC6885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3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74FF-A818-4A1D-9491-EAC0514F8B2B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1647-A65E-46EB-82ED-EB0BC6885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93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74FF-A818-4A1D-9491-EAC0514F8B2B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1647-A65E-46EB-82ED-EB0BC6885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6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74FF-A818-4A1D-9491-EAC0514F8B2B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1647-A65E-46EB-82ED-EB0BC6885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1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74FF-A818-4A1D-9491-EAC0514F8B2B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1647-A65E-46EB-82ED-EB0BC6885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3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74FF-A818-4A1D-9491-EAC0514F8B2B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1647-A65E-46EB-82ED-EB0BC6885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0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74FF-A818-4A1D-9491-EAC0514F8B2B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1647-A65E-46EB-82ED-EB0BC6885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1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74FF-A818-4A1D-9491-EAC0514F8B2B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1647-A65E-46EB-82ED-EB0BC6885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8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74FF-A818-4A1D-9491-EAC0514F8B2B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1647-A65E-46EB-82ED-EB0BC6885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9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74FF-A818-4A1D-9491-EAC0514F8B2B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1647-A65E-46EB-82ED-EB0BC6885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06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74FF-A818-4A1D-9491-EAC0514F8B2B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1647-A65E-46EB-82ED-EB0BC6885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74FF-A818-4A1D-9491-EAC0514F8B2B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1647-A65E-46EB-82ED-EB0BC6885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3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F1BE-1E2B-48DD-80B4-631C2256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942-C6AF-4729-9A8E-5A26AD551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Ticket Volume: </a:t>
            </a:r>
            <a:r>
              <a:rPr lang="en-IN" dirty="0" err="1"/>
              <a:t>Ti</a:t>
            </a:r>
            <a:r>
              <a:rPr lang="en-US" dirty="0" err="1"/>
              <a:t>cket</a:t>
            </a:r>
            <a:r>
              <a:rPr lang="en-US" dirty="0"/>
              <a:t> volume can tells team a lot about the products. Ticket growth over time that tracks your customer growth is mostly a good thing—it just means your business is growing.</a:t>
            </a:r>
          </a:p>
          <a:p>
            <a:r>
              <a:rPr lang="en-US" dirty="0"/>
              <a:t> Average response Time: Averages how long it takes you to respond to requests.</a:t>
            </a:r>
          </a:p>
          <a:p>
            <a:r>
              <a:rPr lang="en-US" dirty="0"/>
              <a:t>Time to first response: It shows how long your customers have to wait for the first reply on average.</a:t>
            </a:r>
          </a:p>
          <a:p>
            <a:r>
              <a:rPr lang="en-US" dirty="0"/>
              <a:t>Response time bands give you a percentage of tickets that are replied to within certain time frames.</a:t>
            </a:r>
          </a:p>
          <a:p>
            <a:r>
              <a:rPr lang="en-IN" dirty="0"/>
              <a:t>Net Promoter Score—survey </a:t>
            </a:r>
            <a:r>
              <a:rPr lang="en-US" dirty="0"/>
              <a:t>to get a more precise look at how customers feel.</a:t>
            </a:r>
          </a:p>
          <a:p>
            <a:r>
              <a:rPr lang="en-US" dirty="0"/>
              <a:t>Ticket trends are one of the most actionable metrics, since they tell you what tickets are about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43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6D1C-4B34-41B3-B0AB-75266F98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FC0F-4694-44BC-BA11-01613F50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8x8 cloud communications :unifies phone, contact centers, video, </a:t>
            </a:r>
            <a:r>
              <a:rPr lang="en-US" dirty="0" err="1"/>
              <a:t>im</a:t>
            </a:r>
            <a:r>
              <a:rPr lang="en-US" dirty="0"/>
              <a:t>, and meetings.</a:t>
            </a:r>
          </a:p>
          <a:p>
            <a:r>
              <a:rPr lang="en-US" dirty="0" err="1"/>
              <a:t>CustomerSuccessBox</a:t>
            </a:r>
            <a:r>
              <a:rPr lang="en-US" dirty="0"/>
              <a:t> is an actionable Customer Success platform which brings together all customer communication, including emails, calls </a:t>
            </a:r>
          </a:p>
          <a:p>
            <a:r>
              <a:rPr lang="en-US" dirty="0"/>
              <a:t>Frame for Slack (frame.ai) is the essential add-on for working with customers.</a:t>
            </a:r>
          </a:p>
          <a:p>
            <a:r>
              <a:rPr lang="en-US" dirty="0" err="1"/>
              <a:t>Userlane</a:t>
            </a:r>
            <a:r>
              <a:rPr lang="en-US" dirty="0"/>
              <a:t> is the navigation system for software. Tackle and take on Customer Success solutions by optimizing your user onboarding processes.</a:t>
            </a:r>
          </a:p>
          <a:p>
            <a:r>
              <a:rPr lang="en-US" dirty="0"/>
              <a:t>Noticeable is a changelog as a service that helps improving customer retention,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36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94" y="0"/>
            <a:ext cx="10515600" cy="1325563"/>
          </a:xfrm>
        </p:spPr>
        <p:txBody>
          <a:bodyPr/>
          <a:lstStyle/>
          <a:p>
            <a:r>
              <a:rPr lang="en-IN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94" y="1194300"/>
            <a:ext cx="10622280" cy="4486275"/>
          </a:xfrm>
        </p:spPr>
        <p:txBody>
          <a:bodyPr>
            <a:noAutofit/>
          </a:bodyPr>
          <a:lstStyle/>
          <a:p>
            <a:r>
              <a:rPr lang="en-IN" sz="3200" dirty="0" err="1"/>
              <a:t>Freshdesk</a:t>
            </a:r>
            <a:r>
              <a:rPr lang="en-IN" sz="3200" dirty="0"/>
              <a:t> is a very popular </a:t>
            </a:r>
            <a:r>
              <a:rPr lang="en-IN" sz="3200" dirty="0" smtClean="0"/>
              <a:t>Cloud-based Customer </a:t>
            </a:r>
            <a:r>
              <a:rPr lang="en-IN" sz="3200" dirty="0"/>
              <a:t>support </a:t>
            </a:r>
            <a:r>
              <a:rPr lang="en-IN" sz="3200" dirty="0" smtClean="0"/>
              <a:t>software &amp; Ticketing system from </a:t>
            </a:r>
            <a:r>
              <a:rPr lang="en-IN" sz="3200" dirty="0" err="1" smtClean="0"/>
              <a:t>Freshworks</a:t>
            </a:r>
            <a:r>
              <a:rPr lang="en-IN" sz="3200" dirty="0" smtClean="0"/>
              <a:t>.</a:t>
            </a:r>
          </a:p>
          <a:p>
            <a:r>
              <a:rPr lang="en-IN" sz="3200" dirty="0" err="1" smtClean="0"/>
              <a:t>Freshdesk</a:t>
            </a:r>
            <a:r>
              <a:rPr lang="en-IN" sz="3200" dirty="0" smtClean="0"/>
              <a:t> </a:t>
            </a:r>
            <a:r>
              <a:rPr lang="en-IN" sz="3200" dirty="0"/>
              <a:t>first started in </a:t>
            </a:r>
            <a:r>
              <a:rPr lang="en-IN" sz="3200" dirty="0" smtClean="0"/>
              <a:t>2010 by Shan </a:t>
            </a:r>
            <a:r>
              <a:rPr lang="en-IN" sz="3200" dirty="0" err="1" smtClean="0"/>
              <a:t>Krishnasamy</a:t>
            </a:r>
            <a:r>
              <a:rPr lang="en-IN" sz="3200" dirty="0" smtClean="0"/>
              <a:t>, Girish </a:t>
            </a:r>
            <a:r>
              <a:rPr lang="en-IN" sz="3200" dirty="0" err="1" smtClean="0"/>
              <a:t>Mathrubootham</a:t>
            </a:r>
            <a:endParaRPr lang="en-IN" sz="3200" dirty="0" smtClean="0"/>
          </a:p>
          <a:p>
            <a:r>
              <a:rPr lang="en-IN" sz="3200" dirty="0"/>
              <a:t>O</a:t>
            </a:r>
            <a:r>
              <a:rPr lang="en-IN" sz="3200" dirty="0" smtClean="0"/>
              <a:t>bjective is to enable </a:t>
            </a:r>
            <a:r>
              <a:rPr lang="en-IN" sz="3200" dirty="0"/>
              <a:t>businesses of all sizes to offer outstanding customer </a:t>
            </a:r>
            <a:r>
              <a:rPr lang="en-IN" sz="3200" dirty="0" smtClean="0"/>
              <a:t>service.</a:t>
            </a:r>
          </a:p>
          <a:p>
            <a:r>
              <a:rPr lang="en-IN" sz="3200" dirty="0" err="1"/>
              <a:t>Freshdesk</a:t>
            </a:r>
            <a:r>
              <a:rPr lang="en-IN" sz="3200" dirty="0"/>
              <a:t> proved to be the most efficient and reliable </a:t>
            </a:r>
            <a:r>
              <a:rPr lang="en-IN" sz="3200" dirty="0" smtClean="0"/>
              <a:t>service by </a:t>
            </a:r>
            <a:r>
              <a:rPr lang="en-IN" sz="3200" dirty="0"/>
              <a:t>F</a:t>
            </a:r>
            <a:r>
              <a:rPr lang="en-IN" sz="3200" dirty="0" smtClean="0"/>
              <a:t>inances online.</a:t>
            </a:r>
          </a:p>
          <a:p>
            <a:r>
              <a:rPr lang="en-IN" sz="3200" dirty="0" err="1" smtClean="0"/>
              <a:t>Freshdesk</a:t>
            </a:r>
            <a:r>
              <a:rPr lang="en-IN" sz="3200" dirty="0" smtClean="0"/>
              <a:t> has </a:t>
            </a:r>
            <a:r>
              <a:rPr lang="en-IN" sz="3200" dirty="0"/>
              <a:t>over </a:t>
            </a:r>
            <a:r>
              <a:rPr lang="en-IN" sz="3200" dirty="0" smtClean="0"/>
              <a:t>1000 </a:t>
            </a:r>
            <a:r>
              <a:rPr lang="en-IN" sz="3200" dirty="0"/>
              <a:t>passionate </a:t>
            </a:r>
            <a:r>
              <a:rPr lang="en-IN" sz="3200" dirty="0" smtClean="0"/>
              <a:t>employees.</a:t>
            </a:r>
          </a:p>
          <a:p>
            <a:r>
              <a:rPr lang="en-IN" sz="3200" dirty="0" smtClean="0"/>
              <a:t>Serving over 150000 organisations.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4770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-92075"/>
            <a:ext cx="10515600" cy="1325563"/>
          </a:xfrm>
        </p:spPr>
        <p:txBody>
          <a:bodyPr/>
          <a:lstStyle/>
          <a:p>
            <a:r>
              <a:rPr lang="en-IN" b="1" dirty="0" smtClean="0"/>
              <a:t>With </a:t>
            </a:r>
            <a:r>
              <a:rPr lang="en-IN" b="1" dirty="0" err="1" smtClean="0"/>
              <a:t>Freshdesk</a:t>
            </a:r>
            <a:r>
              <a:rPr lang="en-IN" b="1" dirty="0" smtClean="0"/>
              <a:t> you can….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6" y="1084217"/>
            <a:ext cx="10515600" cy="4844552"/>
          </a:xfrm>
        </p:spPr>
        <p:txBody>
          <a:bodyPr>
            <a:noAutofit/>
          </a:bodyPr>
          <a:lstStyle/>
          <a:p>
            <a:r>
              <a:rPr lang="en-IN" sz="2600" dirty="0" smtClean="0"/>
              <a:t>Email</a:t>
            </a:r>
          </a:p>
          <a:p>
            <a:r>
              <a:rPr lang="en-IN" sz="2600" dirty="0" smtClean="0"/>
              <a:t>Ticketing</a:t>
            </a:r>
          </a:p>
          <a:p>
            <a:r>
              <a:rPr lang="en-IN" sz="2600" dirty="0" smtClean="0"/>
              <a:t>Automations</a:t>
            </a:r>
          </a:p>
          <a:p>
            <a:r>
              <a:rPr lang="en-IN" sz="2600" dirty="0" smtClean="0"/>
              <a:t>Social</a:t>
            </a:r>
          </a:p>
          <a:p>
            <a:r>
              <a:rPr lang="en-IN" sz="2600" dirty="0"/>
              <a:t>Knowledge </a:t>
            </a:r>
            <a:r>
              <a:rPr lang="en-IN" sz="2600" dirty="0" smtClean="0"/>
              <a:t>base</a:t>
            </a:r>
          </a:p>
          <a:p>
            <a:r>
              <a:rPr lang="en-IN" sz="2600" dirty="0" smtClean="0"/>
              <a:t>Community</a:t>
            </a:r>
          </a:p>
          <a:p>
            <a:r>
              <a:rPr lang="en-IN" sz="2600" dirty="0" smtClean="0"/>
              <a:t>Time-tracking</a:t>
            </a:r>
          </a:p>
          <a:p>
            <a:r>
              <a:rPr lang="en-IN" sz="2600" dirty="0" smtClean="0"/>
              <a:t>Multi-product</a:t>
            </a:r>
          </a:p>
          <a:p>
            <a:r>
              <a:rPr lang="en-IN" sz="2600" dirty="0"/>
              <a:t>Global </a:t>
            </a:r>
            <a:r>
              <a:rPr lang="en-IN" sz="2600" dirty="0" smtClean="0"/>
              <a:t>support</a:t>
            </a:r>
          </a:p>
          <a:p>
            <a:r>
              <a:rPr lang="en-IN" sz="2600" dirty="0" smtClean="0"/>
              <a:t>Insights</a:t>
            </a:r>
          </a:p>
          <a:p>
            <a:r>
              <a:rPr lang="en-IN" sz="2600" dirty="0"/>
              <a:t>Game mechanics</a:t>
            </a:r>
          </a:p>
        </p:txBody>
      </p:sp>
    </p:spTree>
    <p:extLst>
      <p:ext uri="{BB962C8B-B14F-4D97-AF65-F5344CB8AC3E}">
        <p14:creationId xmlns:p14="http://schemas.microsoft.com/office/powerpoint/2010/main" val="143390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33400"/>
            <a:ext cx="10058400" cy="56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0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04850"/>
            <a:ext cx="10058400" cy="53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697" y="509452"/>
            <a:ext cx="11025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+mj-lt"/>
              </a:rPr>
              <a:t>REVENUE						EXPENSES</a:t>
            </a:r>
            <a:endParaRPr lang="en-IN" sz="48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269" y="1763486"/>
            <a:ext cx="46503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 smtClean="0"/>
              <a:t>Freshdesk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 smtClean="0"/>
              <a:t>Freshsales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 smtClean="0"/>
              <a:t>Freshcaller</a:t>
            </a:r>
            <a:endParaRPr lang="en-I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 smtClean="0"/>
              <a:t>FreshTeam</a:t>
            </a:r>
            <a:endParaRPr lang="en-I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 smtClean="0"/>
              <a:t>Fundings</a:t>
            </a:r>
            <a:r>
              <a:rPr lang="en-IN" sz="3200" dirty="0" smtClean="0"/>
              <a:t> from </a:t>
            </a:r>
            <a:r>
              <a:rPr lang="en-IN" sz="3200" dirty="0" err="1" smtClean="0"/>
              <a:t>Accel</a:t>
            </a:r>
            <a:r>
              <a:rPr lang="en-IN" sz="3200" dirty="0" smtClean="0"/>
              <a:t> </a:t>
            </a:r>
            <a:r>
              <a:rPr lang="en-IN" sz="3200" dirty="0" err="1" smtClean="0"/>
              <a:t>partners,Google,Sequoia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040880" y="1763486"/>
            <a:ext cx="5151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Employee benefit expenses</a:t>
            </a:r>
            <a:r>
              <a:rPr lang="en-IN" sz="3200" dirty="0" smtClean="0"/>
              <a:t>(major share)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Free product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Training and Support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4278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7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18468"/>
            <a:ext cx="9144000" cy="3557789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Admin</a:t>
            </a:r>
          </a:p>
          <a:p>
            <a:r>
              <a:rPr lang="en-IN" sz="3200" dirty="0" smtClean="0"/>
              <a:t>Technology</a:t>
            </a:r>
          </a:p>
          <a:p>
            <a:r>
              <a:rPr lang="en-IN" sz="3200" dirty="0" smtClean="0"/>
              <a:t>Customer Support</a:t>
            </a:r>
          </a:p>
          <a:p>
            <a:r>
              <a:rPr lang="en-IN" sz="3200" dirty="0" smtClean="0"/>
              <a:t>Social </a:t>
            </a:r>
            <a:r>
              <a:rPr lang="en-IN" sz="3200" dirty="0" smtClean="0"/>
              <a:t>Network</a:t>
            </a:r>
          </a:p>
          <a:p>
            <a:r>
              <a:rPr lang="en-IN" sz="3200" dirty="0" smtClean="0"/>
              <a:t>Human Resources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6693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2AF1D6-C1F8-4D94-A6D7-9E36F5E84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52"/>
            <a:ext cx="12191999" cy="64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Financials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Freshdesk</a:t>
            </a:r>
            <a:r>
              <a:rPr lang="en-US" dirty="0" smtClean="0"/>
              <a:t> </a:t>
            </a:r>
            <a:r>
              <a:rPr lang="en-US" dirty="0"/>
              <a:t>posted gross revenues of </a:t>
            </a:r>
            <a:r>
              <a:rPr lang="en-US" dirty="0" err="1"/>
              <a:t>Rs</a:t>
            </a:r>
            <a:r>
              <a:rPr lang="en-US" dirty="0"/>
              <a:t> 94.89 </a:t>
            </a:r>
            <a:r>
              <a:rPr lang="en-US" dirty="0" err="1"/>
              <a:t>crore</a:t>
            </a:r>
            <a:r>
              <a:rPr lang="en-US" dirty="0"/>
              <a:t>, up from </a:t>
            </a:r>
            <a:r>
              <a:rPr lang="en-US" dirty="0" err="1"/>
              <a:t>Rs</a:t>
            </a:r>
            <a:r>
              <a:rPr lang="en-US" dirty="0"/>
              <a:t> 44.08 </a:t>
            </a:r>
            <a:r>
              <a:rPr lang="en-US" dirty="0" err="1" smtClean="0"/>
              <a:t>crore</a:t>
            </a:r>
            <a:r>
              <a:rPr lang="en-US" dirty="0" smtClean="0"/>
              <a:t> in Fy2015-16</a:t>
            </a:r>
          </a:p>
          <a:p>
            <a:pPr marL="0" indent="0">
              <a:buNone/>
            </a:pPr>
            <a:r>
              <a:rPr lang="en-US" dirty="0"/>
              <a:t>profit for FY16 rose to </a:t>
            </a:r>
            <a:r>
              <a:rPr lang="en-US" dirty="0" err="1"/>
              <a:t>Rs</a:t>
            </a:r>
            <a:r>
              <a:rPr lang="en-US" dirty="0"/>
              <a:t> 8.6 </a:t>
            </a:r>
            <a:r>
              <a:rPr lang="en-US" dirty="0" err="1"/>
              <a:t>crore</a:t>
            </a:r>
            <a:r>
              <a:rPr lang="en-US" dirty="0"/>
              <a:t> from </a:t>
            </a:r>
            <a:r>
              <a:rPr lang="en-US" dirty="0" err="1"/>
              <a:t>Rs</a:t>
            </a:r>
            <a:r>
              <a:rPr lang="en-US" dirty="0"/>
              <a:t> 3.86 </a:t>
            </a:r>
            <a:r>
              <a:rPr lang="en-US" dirty="0" err="1" smtClean="0"/>
              <a:t>crore</a:t>
            </a:r>
            <a:r>
              <a:rPr lang="en-US" dirty="0" smtClean="0"/>
              <a:t> from Fy15</a:t>
            </a:r>
          </a:p>
          <a:p>
            <a:pPr marL="0" indent="0">
              <a:buNone/>
            </a:pPr>
            <a:r>
              <a:rPr lang="en-US" dirty="0" err="1" smtClean="0"/>
              <a:t>FreshWork’s</a:t>
            </a:r>
            <a:r>
              <a:rPr lang="en-US" dirty="0" smtClean="0"/>
              <a:t> reported that revenues </a:t>
            </a:r>
            <a:r>
              <a:rPr lang="en-US" dirty="0"/>
              <a:t>are likely to have grown to $70 million for </a:t>
            </a:r>
            <a:r>
              <a:rPr lang="en-US" dirty="0" smtClean="0"/>
              <a:t>FY17 from $50million.</a:t>
            </a:r>
          </a:p>
          <a:p>
            <a:pPr marL="0" indent="0">
              <a:buNone/>
            </a:pPr>
            <a:r>
              <a:rPr lang="en-US" dirty="0" err="1" smtClean="0"/>
              <a:t>Freshdesk</a:t>
            </a:r>
            <a:r>
              <a:rPr lang="en-US" dirty="0" smtClean="0"/>
              <a:t> CEO </a:t>
            </a:r>
            <a:r>
              <a:rPr lang="en-US" dirty="0" err="1" smtClean="0"/>
              <a:t>Mathrubootham</a:t>
            </a:r>
            <a:r>
              <a:rPr lang="en-US" dirty="0" smtClean="0"/>
              <a:t> </a:t>
            </a:r>
            <a:r>
              <a:rPr lang="en-US" dirty="0"/>
              <a:t>had said that the company had been registering 70% year-on-year growth over the last two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345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Overview</vt:lpstr>
      <vt:lpstr>With Freshdesk you can….</vt:lpstr>
      <vt:lpstr>PowerPoint Presentation</vt:lpstr>
      <vt:lpstr>PowerPoint Presentation</vt:lpstr>
      <vt:lpstr>PowerPoint Presentation</vt:lpstr>
      <vt:lpstr>FUNCTIONS</vt:lpstr>
      <vt:lpstr>PowerPoint Presentation</vt:lpstr>
      <vt:lpstr>Financials</vt:lpstr>
      <vt:lpstr>Metrics</vt:lpstr>
      <vt:lpstr>Analytic tools</vt:lpstr>
    </vt:vector>
  </TitlesOfParts>
  <Company>NetApp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katta manoj</dc:creator>
  <cp:lastModifiedBy>katta manoj</cp:lastModifiedBy>
  <cp:revision>12</cp:revision>
  <dcterms:created xsi:type="dcterms:W3CDTF">2018-06-27T14:01:45Z</dcterms:created>
  <dcterms:modified xsi:type="dcterms:W3CDTF">2018-06-28T07:06:56Z</dcterms:modified>
</cp:coreProperties>
</file>