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1DE4-DE86-471F-BF0B-76C60858803F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6F05-1684-410F-B280-E95EE6CD9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4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1DE4-DE86-471F-BF0B-76C60858803F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6F05-1684-410F-B280-E95EE6CD9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6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1DE4-DE86-471F-BF0B-76C60858803F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6F05-1684-410F-B280-E95EE6CD9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1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1DE4-DE86-471F-BF0B-76C60858803F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6F05-1684-410F-B280-E95EE6CD9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94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1DE4-DE86-471F-BF0B-76C60858803F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6F05-1684-410F-B280-E95EE6CD9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17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1DE4-DE86-471F-BF0B-76C60858803F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6F05-1684-410F-B280-E95EE6CD9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28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1DE4-DE86-471F-BF0B-76C60858803F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6F05-1684-410F-B280-E95EE6CD9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3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1DE4-DE86-471F-BF0B-76C60858803F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6F05-1684-410F-B280-E95EE6CD9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03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1DE4-DE86-471F-BF0B-76C60858803F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6F05-1684-410F-B280-E95EE6CD9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1DE4-DE86-471F-BF0B-76C60858803F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6F05-1684-410F-B280-E95EE6CD9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64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1DE4-DE86-471F-BF0B-76C60858803F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6F05-1684-410F-B280-E95EE6CD9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00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1DE4-DE86-471F-BF0B-76C60858803F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6F05-1684-410F-B280-E95EE6CD9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89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6320" y="2599509"/>
            <a:ext cx="169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    Humital</a:t>
            </a:r>
          </a:p>
          <a:p>
            <a:r>
              <a:rPr lang="en-IN" sz="2400" dirty="0" smtClean="0"/>
              <a:t>    Fly Wheel</a:t>
            </a:r>
            <a:endParaRPr lang="en-IN" sz="2400" dirty="0"/>
          </a:p>
        </p:txBody>
      </p:sp>
      <p:sp>
        <p:nvSpPr>
          <p:cNvPr id="26" name="Oval 25"/>
          <p:cNvSpPr/>
          <p:nvPr/>
        </p:nvSpPr>
        <p:spPr>
          <a:xfrm>
            <a:off x="3553097" y="1349046"/>
            <a:ext cx="4526280" cy="32395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6199276" y="1559063"/>
            <a:ext cx="205740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Attract funds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14802" y="3729481"/>
            <a:ext cx="2440578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Expand the Company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Online &amp; Offline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24397" y="3524710"/>
            <a:ext cx="2761705" cy="643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Industry Based Curriculum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With good Trainers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15764" y="2326894"/>
            <a:ext cx="87466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Talent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97110" y="1328268"/>
            <a:ext cx="149841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Top recruiters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0381" y="2458670"/>
            <a:ext cx="1498419" cy="74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Money in fees, from companies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59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NetApp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katta manoj</dc:creator>
  <cp:lastModifiedBy>katta manoj</cp:lastModifiedBy>
  <cp:revision>9</cp:revision>
  <dcterms:created xsi:type="dcterms:W3CDTF">2018-06-27T16:50:58Z</dcterms:created>
  <dcterms:modified xsi:type="dcterms:W3CDTF">2018-07-06T06:54:03Z</dcterms:modified>
</cp:coreProperties>
</file>