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:MANOJ KUMAR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312202348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/67079D6BD0E2137A9954E6AF6790B397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64</cp:revision>
  <dcterms:created xsi:type="dcterms:W3CDTF">2024-03-29T15:07:22Z</dcterms:created>
  <dcterms:modified xsi:type="dcterms:W3CDTF">2024-08-31T09:57:20Z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