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A9BB1-47B5-4E6B-A5BE-503C187944B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77B7A-3FF1-47DE-9934-8387E4E86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A541-0512-4FBF-AF29-E76A92426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C293-6D0F-4E5F-8701-1B2FBA80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8DDC-2C3A-4DA3-BB97-C255B89F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7142-E047-4E60-A6C1-4343B5D3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A38-53B2-440F-AAA7-F467F832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F893-F6F1-4D2B-B00A-F5D3EAC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E0782-C5E7-4784-A4F9-C2123E7C5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ACF3-CEEF-48C9-834E-448FF8A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55AC-0686-4C11-BCBF-6BDDE7EB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6F06-AD97-439C-BA9B-AD69C8DB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C93E1-3100-4D8E-9F33-A78E2AB02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B07D4-4B5D-4542-8D28-363665CE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962B-C895-48F7-B080-646A402B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6539-C43D-4A1D-95D2-2D4266B8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1C41-0158-4B2A-A8FF-C24209CB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8690-13F4-4303-84CC-64D3335A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1715-43FD-4A8B-8F6E-FEF02639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18C19-0905-4B8F-A5FC-E5EBC5A5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7CD4-DF63-4E86-BB0F-4EA02B1D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3D19-B772-4979-B4D6-02440E76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1EE2-4F8A-4280-93F6-6B7B5796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47B8-3834-46CF-9679-E9F9B7E2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4757-5FBC-4E5E-8F61-FFA986F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2EF6-39D9-47AA-A5BB-779CF242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3F09-8829-499B-94D3-3A364268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76A7-D395-4A24-972C-918A797B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CF7C-703B-47CE-B405-81846E774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C27D-8ABA-4AEE-9FA2-3782019C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BEF91-C647-4E74-AD0D-73C3A99A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81DD-2152-40A9-A0C5-6D1055B6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3EF9E-E0C4-48AE-BF1F-36F72235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A298-EB0F-4F73-B8BF-F9B4989D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B794-35A8-416C-8D96-93349FD6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95E02-F689-4EE8-A21F-9ABE0B0B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25419-6430-4388-A933-C9991365A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7D08F-6F91-4A25-B8FD-BC101380C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184BA-B9F7-45A8-B9E8-CC337A00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6547D-D9B5-40BE-95E0-3488158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5C559-FA9C-4FA9-B085-460FF650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4EA8-B218-471F-8A2F-FBCD3D79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F1645-47CE-4C64-A914-C34ABEC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94649-4CD2-42C5-BB48-A1742AF6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595D-100F-4DDE-8173-88A713B0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BC12A-076D-40D2-9E06-8FF3EEC0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C3DEB-10FA-460B-986C-7799B112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B157-2EDE-4F83-96FD-5CD5D023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4A05-5585-4C6C-9554-5021EDAA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28E7-DDD5-4DB5-BF44-9A5F7031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1F9CC-6FE6-4C63-9DBD-B0B35D67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872D-BF0D-4F39-A22A-800B4D9E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B98EC-08A4-4DEB-9FBA-D91383F6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3A6F-1862-4F9C-A415-2A09EA6A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1622-DCA5-4DDE-8D94-E4917C2A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22A97-A4C2-488B-9AE4-9AD3F157B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F2100-FED1-4E36-9D29-FAD5D145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2793-4476-4F56-A3AC-804E4D5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168FE-81AE-461C-9039-3C577CD1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8727-848E-4594-926C-68A7A93A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318C0-ED98-46FB-A315-CB4AB30E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07702-586E-492B-8052-BAB689D2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41FD-58A5-4BC5-8EE7-AF19B4A52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40C9-95BE-4266-BC64-3B3E7996E9B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495F-BB7F-468B-941A-8B2F837E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3680-38F9-4D4E-911D-6DB6B6671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8B18-13AF-454A-9705-C34CA62F8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4981AF8-9B87-4B66-8809-FFDAB337F48A}"/>
              </a:ext>
            </a:extLst>
          </p:cNvPr>
          <p:cNvGrpSpPr/>
          <p:nvPr/>
        </p:nvGrpSpPr>
        <p:grpSpPr>
          <a:xfrm>
            <a:off x="6096000" y="3806256"/>
            <a:ext cx="5792542" cy="2496807"/>
            <a:chOff x="716685" y="1270994"/>
            <a:chExt cx="3376652" cy="2297849"/>
          </a:xfrm>
        </p:grpSpPr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C5A00FE3-42FB-4E0E-96EB-70D3FEE01CC0}"/>
                </a:ext>
              </a:extLst>
            </p:cNvPr>
            <p:cNvSpPr/>
            <p:nvPr/>
          </p:nvSpPr>
          <p:spPr>
            <a:xfrm>
              <a:off x="716685" y="1270994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365760" rtlCol="0" anchor="ctr"/>
            <a:lstStyle/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A3EEFA8B-C559-4E18-B697-1D31FE500898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tIns="91440" bIns="91440" rtlCol="0" anchor="ctr" anchorCtr="1"/>
            <a:lstStyle/>
            <a:p>
              <a:pPr marL="0" marR="0" lvl="0" indent="0" algn="ctr" defTabSz="4570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entonSansF Body"/>
                  <a:ea typeface="+mn-ea"/>
                  <a:cs typeface="+mn-cs"/>
                </a:rPr>
                <a:t>Other 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0ACBDE-2A39-47C3-B3E2-D8CC6FEDBB74}"/>
              </a:ext>
            </a:extLst>
          </p:cNvPr>
          <p:cNvGrpSpPr/>
          <p:nvPr/>
        </p:nvGrpSpPr>
        <p:grpSpPr>
          <a:xfrm>
            <a:off x="664713" y="3806256"/>
            <a:ext cx="5161052" cy="2496807"/>
            <a:chOff x="716685" y="1247105"/>
            <a:chExt cx="3376652" cy="2297849"/>
          </a:xfrm>
        </p:grpSpPr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id="{9BA2F78B-C412-4112-88EA-CFE54541E639}"/>
                </a:ext>
              </a:extLst>
            </p:cNvPr>
            <p:cNvSpPr/>
            <p:nvPr/>
          </p:nvSpPr>
          <p:spPr>
            <a:xfrm>
              <a:off x="716685" y="1247105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365760" rtlCol="0" anchor="ctr"/>
            <a:lstStyle/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/>
                </a:rPr>
                <a:t>Prediction of required food can minimize the food wastage</a:t>
              </a: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NGO’s who are in need of food can 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be benefitted</a:t>
              </a:r>
            </a:p>
          </p:txBody>
        </p:sp>
        <p:sp>
          <p:nvSpPr>
            <p:cNvPr id="24" name="Rounded Rectangle 6">
              <a:extLst>
                <a:ext uri="{FF2B5EF4-FFF2-40B4-BE49-F238E27FC236}">
                  <a16:creationId xmlns:a16="http://schemas.microsoft.com/office/drawing/2014/main" id="{764F03AF-FB2D-46DC-BAAD-1293CBE7934D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91440" bIns="91440" rtlCol="0" anchor="ctr" anchorCtr="1"/>
            <a:lstStyle/>
            <a:p>
              <a:pPr marL="0" marR="0" lvl="0" indent="0" algn="ctr" defTabSz="4570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entonSansF Body"/>
                  <a:ea typeface="+mn-ea"/>
                  <a:cs typeface="+mn-cs"/>
                </a:rPr>
                <a:t>Key Features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2D922C-A02E-41E2-B20E-4827F18A595D}"/>
              </a:ext>
            </a:extLst>
          </p:cNvPr>
          <p:cNvGrpSpPr/>
          <p:nvPr/>
        </p:nvGrpSpPr>
        <p:grpSpPr>
          <a:xfrm>
            <a:off x="6096000" y="1017557"/>
            <a:ext cx="5725212" cy="2496807"/>
            <a:chOff x="716685" y="1319568"/>
            <a:chExt cx="3376652" cy="2297849"/>
          </a:xfrm>
        </p:grpSpPr>
        <p:sp>
          <p:nvSpPr>
            <p:cNvPr id="26" name="Rounded Rectangle 11">
              <a:extLst>
                <a:ext uri="{FF2B5EF4-FFF2-40B4-BE49-F238E27FC236}">
                  <a16:creationId xmlns:a16="http://schemas.microsoft.com/office/drawing/2014/main" id="{DD5BEF53-C4E4-4C50-8FC9-08E1D33DDC7B}"/>
                </a:ext>
              </a:extLst>
            </p:cNvPr>
            <p:cNvSpPr/>
            <p:nvPr/>
          </p:nvSpPr>
          <p:spPr>
            <a:xfrm>
              <a:off x="716685" y="1319568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365760" rtlCol="0" anchor="ctr"/>
            <a:lstStyle/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Using Machine learning algorithm, predict the food required for number of persons based on the historical data</a:t>
              </a: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/>
                </a:rPr>
                <a:t>NGO’s list who subscribed to collect the excessive food which is stored in Cassandra DB</a:t>
              </a: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Organization can broadcast the excessive amount of food to the subscribed email list</a:t>
              </a: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200" kern="0" dirty="0">
                  <a:solidFill>
                    <a:prstClr val="black"/>
                  </a:solidFill>
                  <a:latin typeface="Arial"/>
                </a:rPr>
                <a:t>Entire solution can be deployed as a service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Do You need Do you need help in UX support from Frog Design Expert - No</a:t>
              </a: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If Yes: Do you need support for Interaction Design or Visual Design</a:t>
              </a:r>
              <a:r>
                <a:rPr kumimoji="0" lang="mr-I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…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..or both?</a:t>
              </a:r>
            </a:p>
            <a:p>
              <a:pPr marL="0" marR="0" lvl="0" indent="0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Rounded Rectangle 12">
              <a:extLst>
                <a:ext uri="{FF2B5EF4-FFF2-40B4-BE49-F238E27FC236}">
                  <a16:creationId xmlns:a16="http://schemas.microsoft.com/office/drawing/2014/main" id="{93FD45D2-FD43-4584-BD2F-CAD76A1E4609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91440" bIns="91440" rtlCol="0" anchor="ctr" anchorCtr="1"/>
            <a:lstStyle/>
            <a:p>
              <a:pPr marL="0" marR="0" lvl="0" indent="0" algn="ctr" defTabSz="4570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entonSansF Body"/>
                  <a:ea typeface="+mn-ea"/>
                  <a:cs typeface="+mn-cs"/>
                </a:rPr>
                <a:t>Solution Design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77E91E-F283-4364-B464-DD07C1CA61D3}"/>
              </a:ext>
            </a:extLst>
          </p:cNvPr>
          <p:cNvGrpSpPr/>
          <p:nvPr/>
        </p:nvGrpSpPr>
        <p:grpSpPr>
          <a:xfrm>
            <a:off x="664713" y="1024154"/>
            <a:ext cx="5161052" cy="2496807"/>
            <a:chOff x="716685" y="1247105"/>
            <a:chExt cx="3376652" cy="2297849"/>
          </a:xfrm>
        </p:grpSpPr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EA100D2E-0650-4D0D-B79B-C5AFF3661EAD}"/>
                </a:ext>
              </a:extLst>
            </p:cNvPr>
            <p:cNvSpPr/>
            <p:nvPr/>
          </p:nvSpPr>
          <p:spPr>
            <a:xfrm>
              <a:off x="716685" y="1247105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365760" rtlCol="0" anchor="ctr"/>
            <a:lstStyle/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Prediction of required food (in persons) on a given day based on the historical data for organization</a:t>
              </a:r>
              <a:r>
                <a:rPr lang="en-US" sz="1200" kern="0" dirty="0">
                  <a:solidFill>
                    <a:prstClr val="black"/>
                  </a:solidFill>
                  <a:latin typeface="Arial"/>
                </a:rPr>
                <a:t>s like Schools, Colleges, Corporates </a:t>
              </a:r>
              <a:r>
                <a:rPr lang="en-US" sz="1200" kern="0" dirty="0" err="1">
                  <a:solidFill>
                    <a:prstClr val="black"/>
                  </a:solidFill>
                  <a:latin typeface="Arial"/>
                </a:rPr>
                <a:t>etc</a:t>
              </a:r>
              <a:endParaRPr lang="en-US" sz="1200" kern="0" dirty="0">
                <a:solidFill>
                  <a:prstClr val="black"/>
                </a:solidFill>
                <a:latin typeface="Arial"/>
              </a:endParaRP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Minimizing the food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wast</a:t>
              </a:r>
              <a:r>
                <a:rPr lang="en-US" sz="1200" kern="0" dirty="0">
                  <a:solidFill>
                    <a:prstClr val="black"/>
                  </a:solidFill>
                  <a:latin typeface="Arial"/>
                </a:rPr>
                <a:t>age</a:t>
              </a: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Platform for NGO’s </a:t>
              </a:r>
              <a:r>
                <a:rPr lang="en-US" sz="1200" kern="0" dirty="0">
                  <a:solidFill>
                    <a:prstClr val="black"/>
                  </a:solidFill>
                  <a:latin typeface="Arial"/>
                </a:rPr>
                <a:t>to subscribe the excessive food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174625" marR="0" lvl="0" indent="-174625" defTabSz="45708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id="{37E30F7A-ADFE-4CF2-ABD3-03677D483A31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91440" bIns="91440" rtlCol="0" anchor="ctr" anchorCtr="1"/>
            <a:lstStyle/>
            <a:p>
              <a:pPr marL="0" marR="0" lvl="0" indent="0" algn="ctr" defTabSz="4570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entonSansF Body"/>
                  <a:ea typeface="+mn-ea"/>
                  <a:cs typeface="+mn-cs"/>
                </a:rPr>
                <a:t>Problem Statement</a:t>
              </a:r>
            </a:p>
          </p:txBody>
        </p:sp>
      </p:grpSp>
      <p:sp>
        <p:nvSpPr>
          <p:cNvPr id="31" name="Title 5">
            <a:extLst>
              <a:ext uri="{FF2B5EF4-FFF2-40B4-BE49-F238E27FC236}">
                <a16:creationId xmlns:a16="http://schemas.microsoft.com/office/drawing/2014/main" id="{9A829385-FBF9-4155-A801-D3EB44FD723D}"/>
              </a:ext>
            </a:extLst>
          </p:cNvPr>
          <p:cNvSpPr txBox="1">
            <a:spLocks/>
          </p:cNvSpPr>
          <p:nvPr/>
        </p:nvSpPr>
        <p:spPr bwMode="gray">
          <a:xfrm>
            <a:off x="125480" y="148059"/>
            <a:ext cx="8229600" cy="5429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685F57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000" dirty="0">
              <a:solidFill>
                <a:prstClr val="black"/>
              </a:solidFill>
              <a:latin typeface="Arial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1E19B1D-528B-4AC9-BB73-7C21EE30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0588"/>
              </p:ext>
            </p:extLst>
          </p:nvPr>
        </p:nvGraphicFramePr>
        <p:xfrm>
          <a:off x="6487029" y="4186123"/>
          <a:ext cx="5040258" cy="2046591"/>
        </p:xfrm>
        <a:graphic>
          <a:graphicData uri="http://schemas.openxmlformats.org/drawingml/2006/table">
            <a:tbl>
              <a:tblPr/>
              <a:tblGrid>
                <a:gridCol w="19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JAVA, Python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Third Party Tools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 Tools required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Kubernetes (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MiniKube</a:t>
                      </a: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), Docker, Anaconda, Tomcat, Virtual box, Eclipse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Cassandra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OS / Platform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tool used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H/W Requirement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469533"/>
                  </a:ext>
                </a:extLst>
              </a:tr>
            </a:tbl>
          </a:graphicData>
        </a:graphic>
      </p:graphicFrame>
      <p:sp>
        <p:nvSpPr>
          <p:cNvPr id="33" name="Title 2">
            <a:extLst>
              <a:ext uri="{FF2B5EF4-FFF2-40B4-BE49-F238E27FC236}">
                <a16:creationId xmlns:a16="http://schemas.microsoft.com/office/drawing/2014/main" id="{CDF905CC-B5D2-41BF-B9E1-34B2D2EFEC0D}"/>
              </a:ext>
            </a:extLst>
          </p:cNvPr>
          <p:cNvSpPr txBox="1">
            <a:spLocks/>
          </p:cNvSpPr>
          <p:nvPr/>
        </p:nvSpPr>
        <p:spPr>
          <a:xfrm>
            <a:off x="664712" y="184909"/>
            <a:ext cx="7690367" cy="728970"/>
          </a:xfrm>
          <a:prstGeom prst="rect">
            <a:avLst/>
          </a:prstGeom>
        </p:spPr>
        <p:txBody>
          <a:bodyPr/>
          <a:lstStyle>
            <a:lvl1pPr algn="l" defTabSz="456949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69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BuddingHackers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– Chennai</a:t>
            </a:r>
          </a:p>
          <a:p>
            <a:pPr marL="0" marR="0" lvl="0" indent="0" algn="l" defTabSz="4569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Loganathan M, Manoj Kumar S, Jeyamathi 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CCF375-A212-4F06-9E74-3C4BA9F5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598" y="148059"/>
            <a:ext cx="2885944" cy="5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207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BentonSansF Body</vt:lpstr>
      <vt:lpstr>Calibri</vt:lpstr>
      <vt:lpstr>Calibri Light</vt:lpstr>
      <vt:lpstr>Mangal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 Lakshmi P</dc:creator>
  <cp:lastModifiedBy>Manoj Kumar S</cp:lastModifiedBy>
  <cp:revision>8</cp:revision>
  <dcterms:created xsi:type="dcterms:W3CDTF">2019-06-26T14:32:35Z</dcterms:created>
  <dcterms:modified xsi:type="dcterms:W3CDTF">2019-07-19T07:31:59Z</dcterms:modified>
</cp:coreProperties>
</file>