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01" r:id="rId3"/>
    <p:sldId id="4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41ED-090B-4805-A0DD-74AC675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76BD-7B57-4F35-957A-8DF366A6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BDA2-2D65-4DD8-99FC-11316303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1FCF-B68A-4250-84D0-EB0DAAC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2B35-E251-4742-9556-0F0B797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A6D-F89A-488E-9B9E-E79BF90B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A452-C0B6-46D1-8DEE-912DFB576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9997-FCDA-4981-A811-90C9AF9A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06BD-BCDC-435F-B6C9-3224D944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004-A412-4A83-8505-54DA79FF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75CA-D4D9-48AF-B352-74BBB39E4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2E8E-B43B-4438-82FB-9BF0137C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6B06-8634-435D-B39A-D32921DF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8430-62F0-483E-94F8-FE409ADE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F58D-9D5B-4C57-BEA3-37E03D92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B018FDD-34A3-41AF-B6FC-F99F2874701B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0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/>
            </a:lvl1pPr>
            <a:lvl2pPr marL="274320" indent="-274320">
              <a:lnSpc>
                <a:spcPct val="125000"/>
              </a:lnSpc>
              <a:buFont typeface="Tw Cen MT" panose="020B0602020104020603" pitchFamily="34" charset="0"/>
              <a:buChar char="§"/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06E4-87E3-486F-8C05-B4561C900103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noFill/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28DB-585B-4E7C-9FC5-716A0C14350E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9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916"/>
            <a:ext cx="11506200" cy="735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86844"/>
            <a:ext cx="5474208" cy="5322516"/>
          </a:xfrm>
        </p:spPr>
        <p:txBody>
          <a:bodyPr/>
          <a:lstStyle>
            <a:lvl2pPr marL="274320" indent="-274320">
              <a:buFont typeface="Tw Cen MT" panose="020B0602020104020603" pitchFamily="34" charset="0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986844"/>
            <a:ext cx="5821680" cy="5322516"/>
          </a:xfrm>
        </p:spPr>
        <p:txBody>
          <a:bodyPr/>
          <a:lstStyle>
            <a:lvl2pPr marL="274320" indent="-274320">
              <a:buFont typeface="Tw Cen MT" panose="020B0602020104020603" pitchFamily="34" charset="0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CAB-8DD9-43BE-9BA2-72B56A7633E3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5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2928" y="89916"/>
            <a:ext cx="11498072" cy="722884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74144"/>
            <a:ext cx="5474208" cy="664156"/>
          </a:xfrm>
          <a:pattFill prst="pct50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99644"/>
            <a:ext cx="5474208" cy="4509716"/>
          </a:xfrm>
        </p:spPr>
        <p:txBody>
          <a:bodyPr lIns="45720" rIns="45720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274320" indent="-274320">
              <a:buFont typeface="Tw Cen MT" panose="020B0602020104020603" pitchFamily="34" charset="0"/>
              <a:buChar char="§"/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974144"/>
            <a:ext cx="5821680" cy="664156"/>
          </a:xfrm>
          <a:pattFill prst="pct5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1799644"/>
            <a:ext cx="5821680" cy="4509716"/>
          </a:xfrm>
        </p:spPr>
        <p:txBody>
          <a:bodyPr lIns="45720" rIns="4572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265176" indent="-274320">
              <a:buFont typeface="Tw Cen MT" panose="020B0602020104020603" pitchFamily="34" charset="0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FDAF-4951-4423-9C79-9DC190012304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746-98E7-4081-B280-754C7580C2F7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13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316-246E-4CBC-A907-3D5A6AB8ACC4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67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2542" y="337625"/>
            <a:ext cx="11802793" cy="68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471509"/>
            <a:ext cx="5108448" cy="1737360"/>
          </a:xfrm>
          <a:noFill/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471509"/>
            <a:ext cx="6096000" cy="5536099"/>
          </a:xfrm>
          <a:solidFill>
            <a:schemeClr val="bg1"/>
          </a:solidFill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57506"/>
            <a:ext cx="5108448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053C-9D68-4937-9BC7-4769B1B8490A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60320" y="6470704"/>
            <a:ext cx="8184070" cy="274320"/>
          </a:xfrm>
        </p:spPr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2208869"/>
            <a:ext cx="510844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0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B422-7CBC-4E1F-A505-192D6CC8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D9BA-9E6C-4860-AAC4-13ADCAD7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3A98-35F2-4325-9776-88D0AF72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EAD9-17E8-4B92-B8A5-55AC5B66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8CBC-E640-4D9E-9340-BEE2C584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601-F23C-4DBB-A4FA-427D101FC2AE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41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CC7B-D3C0-4CD5-A1D9-C78607D08EB5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445-3903-4103-98E1-1B49E57844A3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C469-4577-4025-AE1D-7A104F90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76AC-72E9-4C9F-9133-7A96DE6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322D-BE2F-462C-8642-4D8A0B45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ACF6-F2B3-497B-9D13-A661D5CE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1898-AB27-4619-8342-487C384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E9E-42EF-484F-9BE2-B2CC2CC2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9F94-AF6F-4A68-BA4D-D576920E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86345-ED29-4083-8D25-AD8BF630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6792-B0F5-4CE7-8F3F-D8B536C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9209-B068-448D-BAD5-5B890382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AE5B-DE07-4D1F-B75B-D6083267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279A-D63A-45BF-9486-4E31FB5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A95C-D633-4D4E-B125-E92DB01F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B5BD-7CB6-4A20-B74E-316C00B1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072D-7C6D-4460-B887-BD60CEBE7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4B5C-999A-4CD4-9783-2C0699DB6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40E2-3CBE-45CB-B28C-10470EFB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5EFDA-C405-4CEB-813A-B81687B6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32CD-AEDA-46D9-9AAB-21F47E8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9227-5135-4648-AFC0-AAC0926A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95DDA-2DDD-48EE-A163-866B7C3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FA595-2BC9-4523-B0BF-F47D6B1E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73525-8F32-4CD4-A67F-006EFA96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962E-D60F-4937-B2AD-4FBBEAC2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2DB95-755E-425A-BEE9-D9F45A6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1BE70-6814-4ECC-9614-0AC68984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CD3-8B02-4FCC-8343-DC62D36A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C683-DC59-429E-8701-63149F16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08BF-72C7-443C-A6C7-A08F8A53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1C60-C081-4B96-B52E-16FAEF0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C383-60C4-4E71-B46D-2C0BDE75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7564-9392-4029-9D5D-E9C24E5F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7C4C-0225-40C0-8BD5-B9E30550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89D2F-3659-4940-ACB9-4C6C51AC5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69C1-BBED-4337-9EFA-50D0A65B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1083-0897-4187-8960-337C7268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139F-5515-4A6C-A0F9-4D67E875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C631-EBC5-4E96-A306-7DE39E70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3E498-3DD2-49CE-B3BF-8B89D12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CB07-FCAD-4524-9F66-0AC3EF48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10DD-E627-466B-A501-B9DB0A89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6016-C800-460D-ACAD-1224B930EA8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3250-C5AD-4560-BD2D-9B4EF5AF7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94BA-CFBC-4D3D-82F3-07035A81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0701-6E1C-44FB-955A-ABB9BDEE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516"/>
            <a:ext cx="11506200" cy="7498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54100"/>
            <a:ext cx="11506200" cy="5295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07F7AFD-F97B-445F-8B2C-2640D7D2F48F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826324"/>
            <a:ext cx="11506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Tw Cen MT" panose="020B0602020104020603" pitchFamily="34" charset="0"/>
        <a:buChar char="§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A9E678B-2DEA-43F0-A331-BF11C1D10359}"/>
              </a:ext>
            </a:extLst>
          </p:cNvPr>
          <p:cNvSpPr/>
          <p:nvPr/>
        </p:nvSpPr>
        <p:spPr>
          <a:xfrm>
            <a:off x="6464808" y="965094"/>
            <a:ext cx="5058187" cy="5620199"/>
          </a:xfrm>
          <a:prstGeom prst="roundRect">
            <a:avLst>
              <a:gd name="adj" fmla="val 3362"/>
            </a:avLst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 spc="3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F541B3-080E-4B47-9CDA-AB300F111748}"/>
              </a:ext>
            </a:extLst>
          </p:cNvPr>
          <p:cNvSpPr/>
          <p:nvPr/>
        </p:nvSpPr>
        <p:spPr>
          <a:xfrm>
            <a:off x="7392688" y="4230936"/>
            <a:ext cx="2035274" cy="459354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DEPLOY TO STAGING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B5124F-5AB2-486C-9665-6351FF9CDD80}"/>
              </a:ext>
            </a:extLst>
          </p:cNvPr>
          <p:cNvCxnSpPr>
            <a:cxnSpLocks/>
            <a:stCxn id="11" idx="2"/>
            <a:endCxn id="250" idx="0"/>
          </p:cNvCxnSpPr>
          <p:nvPr/>
        </p:nvCxnSpPr>
        <p:spPr>
          <a:xfrm>
            <a:off x="8410325" y="4690290"/>
            <a:ext cx="0" cy="97383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08D5CA49-AEED-491B-8208-D65AEE8635B6}"/>
              </a:ext>
            </a:extLst>
          </p:cNvPr>
          <p:cNvSpPr/>
          <p:nvPr/>
        </p:nvSpPr>
        <p:spPr>
          <a:xfrm>
            <a:off x="8121622" y="2296294"/>
            <a:ext cx="524655" cy="56162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ACFCC9-93F1-4D58-9AF4-F2473BEE2973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383950" y="2857916"/>
            <a:ext cx="26375" cy="137302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59F22D6-5943-4071-AA51-33160A90D7C2}"/>
              </a:ext>
            </a:extLst>
          </p:cNvPr>
          <p:cNvSpPr/>
          <p:nvPr/>
        </p:nvSpPr>
        <p:spPr>
          <a:xfrm>
            <a:off x="7251264" y="1026384"/>
            <a:ext cx="3897381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Continuous Integration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A5B070-0824-4F35-A20C-082B5967E55A}"/>
              </a:ext>
            </a:extLst>
          </p:cNvPr>
          <p:cNvCxnSpPr>
            <a:cxnSpLocks/>
          </p:cNvCxnSpPr>
          <p:nvPr/>
        </p:nvCxnSpPr>
        <p:spPr>
          <a:xfrm>
            <a:off x="2584938" y="1586622"/>
            <a:ext cx="1226894" cy="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EE6CA82-083A-4419-BFE8-2B7E68E0E4CD}"/>
              </a:ext>
            </a:extLst>
          </p:cNvPr>
          <p:cNvSpPr/>
          <p:nvPr/>
        </p:nvSpPr>
        <p:spPr>
          <a:xfrm>
            <a:off x="905070" y="1066323"/>
            <a:ext cx="1395804" cy="2932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C316AFBC-5200-4C01-BE0D-1CC2DB341929}"/>
              </a:ext>
            </a:extLst>
          </p:cNvPr>
          <p:cNvSpPr/>
          <p:nvPr/>
        </p:nvSpPr>
        <p:spPr>
          <a:xfrm>
            <a:off x="7392688" y="5664122"/>
            <a:ext cx="2035274" cy="512035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DEPLOY TO PRODUCTION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BB0AA0-15E3-4ED2-BB69-B1F58408822F}"/>
              </a:ext>
            </a:extLst>
          </p:cNvPr>
          <p:cNvSpPr/>
          <p:nvPr/>
        </p:nvSpPr>
        <p:spPr>
          <a:xfrm>
            <a:off x="8079537" y="2395621"/>
            <a:ext cx="788176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?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6E18BA4-511D-4D2E-9B70-195B5FAEC7D7}"/>
              </a:ext>
            </a:extLst>
          </p:cNvPr>
          <p:cNvSpPr/>
          <p:nvPr/>
        </p:nvSpPr>
        <p:spPr>
          <a:xfrm>
            <a:off x="775555" y="1330605"/>
            <a:ext cx="2035274" cy="512035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Create Team Project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EA3C490-55B1-44F6-85EC-932CD2C071A0}"/>
              </a:ext>
            </a:extLst>
          </p:cNvPr>
          <p:cNvSpPr/>
          <p:nvPr/>
        </p:nvSpPr>
        <p:spPr>
          <a:xfrm>
            <a:off x="3811832" y="1342333"/>
            <a:ext cx="2035274" cy="512035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Initial Configuration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9B8078-CC9F-4C94-843C-C1063899AB4C}"/>
              </a:ext>
            </a:extLst>
          </p:cNvPr>
          <p:cNvSpPr/>
          <p:nvPr/>
        </p:nvSpPr>
        <p:spPr>
          <a:xfrm>
            <a:off x="7351375" y="1458510"/>
            <a:ext cx="2035274" cy="328247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Develop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DCC446B-9696-4EB7-8103-536F21FDA0BF}"/>
              </a:ext>
            </a:extLst>
          </p:cNvPr>
          <p:cNvSpPr/>
          <p:nvPr/>
        </p:nvSpPr>
        <p:spPr>
          <a:xfrm>
            <a:off x="7345517" y="1942921"/>
            <a:ext cx="2035274" cy="289030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Check In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43BD955A-6BB1-47E1-B6A6-2B657B64C85B}"/>
              </a:ext>
            </a:extLst>
          </p:cNvPr>
          <p:cNvSpPr/>
          <p:nvPr/>
        </p:nvSpPr>
        <p:spPr>
          <a:xfrm>
            <a:off x="8150928" y="3415850"/>
            <a:ext cx="524655" cy="56162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A8CB7E-7C95-4FED-AF1E-0EB6C232194C}"/>
              </a:ext>
            </a:extLst>
          </p:cNvPr>
          <p:cNvSpPr/>
          <p:nvPr/>
        </p:nvSpPr>
        <p:spPr>
          <a:xfrm>
            <a:off x="8121622" y="3523972"/>
            <a:ext cx="734912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?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1F5508F-0075-442F-A862-F99AF33618C6}"/>
              </a:ext>
            </a:extLst>
          </p:cNvPr>
          <p:cNvSpPr/>
          <p:nvPr/>
        </p:nvSpPr>
        <p:spPr>
          <a:xfrm>
            <a:off x="7392409" y="2970594"/>
            <a:ext cx="2035274" cy="349726"/>
          </a:xfrm>
          <a:prstGeom prst="roundRect">
            <a:avLst>
              <a:gd name="adj" fmla="val 33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DEPLOT TO TEST</a:t>
            </a: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1D730131-9BB7-4E1C-98C8-6513631CB49C}"/>
              </a:ext>
            </a:extLst>
          </p:cNvPr>
          <p:cNvSpPr/>
          <p:nvPr/>
        </p:nvSpPr>
        <p:spPr>
          <a:xfrm>
            <a:off x="8162648" y="4790384"/>
            <a:ext cx="524655" cy="56162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806AA1-8252-4AF3-8382-70A24EC61498}"/>
              </a:ext>
            </a:extLst>
          </p:cNvPr>
          <p:cNvSpPr/>
          <p:nvPr/>
        </p:nvSpPr>
        <p:spPr>
          <a:xfrm>
            <a:off x="8189023" y="4898506"/>
            <a:ext cx="754887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?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0E268E7-4947-4A61-823F-B5198BD7D559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369012" y="1786757"/>
            <a:ext cx="287" cy="16994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2D3B66E-59AE-483D-B7F7-AE42F2D4967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847106" y="1598351"/>
            <a:ext cx="1498411" cy="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910520-F25A-4A9F-923E-49D4724B2442}"/>
              </a:ext>
            </a:extLst>
          </p:cNvPr>
          <p:cNvCxnSpPr>
            <a:cxnSpLocks/>
            <a:stCxn id="250" idx="3"/>
            <a:endCxn id="74" idx="3"/>
          </p:cNvCxnSpPr>
          <p:nvPr/>
        </p:nvCxnSpPr>
        <p:spPr>
          <a:xfrm flipH="1" flipV="1">
            <a:off x="9386649" y="1622634"/>
            <a:ext cx="41313" cy="4297506"/>
          </a:xfrm>
          <a:prstGeom prst="bentConnector3">
            <a:avLst>
              <a:gd name="adj1" fmla="val -442669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DF9CFD7-35E4-41AB-A5EA-D271AB12C6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129" y="2309267"/>
            <a:ext cx="3459736" cy="2064125"/>
          </a:xfrm>
          <a:prstGeom prst="bentConnector3">
            <a:avLst>
              <a:gd name="adj1" fmla="val -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8CECED0-45AE-4148-8113-0099164595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9902" y="1822022"/>
            <a:ext cx="2075944" cy="1654823"/>
          </a:xfrm>
          <a:prstGeom prst="bentConnector3">
            <a:avLst>
              <a:gd name="adj1" fmla="val -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1712AB0-51AF-4B88-A9A0-2175C155C76F}"/>
              </a:ext>
            </a:extLst>
          </p:cNvPr>
          <p:cNvCxnSpPr>
            <a:cxnSpLocks/>
          </p:cNvCxnSpPr>
          <p:nvPr/>
        </p:nvCxnSpPr>
        <p:spPr>
          <a:xfrm flipV="1">
            <a:off x="8643027" y="1625671"/>
            <a:ext cx="1303871" cy="944565"/>
          </a:xfrm>
          <a:prstGeom prst="bentConnector3">
            <a:avLst>
              <a:gd name="adj1" fmla="val 9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58E8DCF6-C8BB-41B3-ABF6-0763EA0443DD}"/>
              </a:ext>
            </a:extLst>
          </p:cNvPr>
          <p:cNvSpPr/>
          <p:nvPr/>
        </p:nvSpPr>
        <p:spPr>
          <a:xfrm>
            <a:off x="8272950" y="2769741"/>
            <a:ext cx="228600" cy="228600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4CDE45F-344C-4F00-AFDF-F8B23FC29A50}"/>
              </a:ext>
            </a:extLst>
          </p:cNvPr>
          <p:cNvSpPr/>
          <p:nvPr/>
        </p:nvSpPr>
        <p:spPr>
          <a:xfrm>
            <a:off x="8297334" y="3973701"/>
            <a:ext cx="228600" cy="228600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ED5E492-BBA1-41CC-A906-118F7112C1E4}"/>
              </a:ext>
            </a:extLst>
          </p:cNvPr>
          <p:cNvSpPr/>
          <p:nvPr/>
        </p:nvSpPr>
        <p:spPr>
          <a:xfrm>
            <a:off x="8315622" y="5336157"/>
            <a:ext cx="228600" cy="228600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B0A94C8-3EB4-48AD-A3DA-694E131E9821}"/>
              </a:ext>
            </a:extLst>
          </p:cNvPr>
          <p:cNvSpPr/>
          <p:nvPr/>
        </p:nvSpPr>
        <p:spPr>
          <a:xfrm>
            <a:off x="10100121" y="4962122"/>
            <a:ext cx="228600" cy="2286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CEC766F-9774-4301-BFE8-F0BD22B3650C}"/>
              </a:ext>
            </a:extLst>
          </p:cNvPr>
          <p:cNvSpPr/>
          <p:nvPr/>
        </p:nvSpPr>
        <p:spPr>
          <a:xfrm>
            <a:off x="9679497" y="3563090"/>
            <a:ext cx="228600" cy="2286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EC2515-30A6-4350-8A34-631DB4907C88}"/>
              </a:ext>
            </a:extLst>
          </p:cNvPr>
          <p:cNvSpPr/>
          <p:nvPr/>
        </p:nvSpPr>
        <p:spPr>
          <a:xfrm>
            <a:off x="9505761" y="2456666"/>
            <a:ext cx="228600" cy="2286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EA11087-C326-45F0-AF4F-BC41184E9036}"/>
              </a:ext>
            </a:extLst>
          </p:cNvPr>
          <p:cNvSpPr txBox="1">
            <a:spLocks/>
          </p:cNvSpPr>
          <p:nvPr/>
        </p:nvSpPr>
        <p:spPr>
          <a:xfrm>
            <a:off x="404446" y="158449"/>
            <a:ext cx="11867979" cy="749808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100" normalizeH="0" baseline="0" noProof="0" dirty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Tw Cen MT Condensed"/>
                <a:ea typeface="+mj-ea"/>
                <a:cs typeface="+mj-cs"/>
              </a:rPr>
              <a:t>Continuous integration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5B51E6-4326-4563-9C98-967413EB77E4}"/>
              </a:ext>
            </a:extLst>
          </p:cNvPr>
          <p:cNvCxnSpPr/>
          <p:nvPr/>
        </p:nvCxnSpPr>
        <p:spPr>
          <a:xfrm>
            <a:off x="414533" y="760974"/>
            <a:ext cx="11286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3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229"/>
            <a:ext cx="11506200" cy="749808"/>
          </a:xfrm>
        </p:spPr>
        <p:txBody>
          <a:bodyPr lIns="0" rIns="0">
            <a:normAutofit/>
          </a:bodyPr>
          <a:lstStyle/>
          <a:p>
            <a:r>
              <a:rPr lang="en-US" sz="3200" dirty="0"/>
              <a:t>Deployment process</a:t>
            </a: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A9E678B-2DEA-43F0-A331-BF11C1D10359}"/>
              </a:ext>
            </a:extLst>
          </p:cNvPr>
          <p:cNvSpPr/>
          <p:nvPr/>
        </p:nvSpPr>
        <p:spPr>
          <a:xfrm>
            <a:off x="342010" y="937860"/>
            <a:ext cx="11468990" cy="5595377"/>
          </a:xfrm>
          <a:prstGeom prst="roundRect">
            <a:avLst>
              <a:gd name="adj" fmla="val 3362"/>
            </a:avLst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 Condensed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E6FE29-076A-4FDF-8741-E2DFF86CAB02}"/>
              </a:ext>
            </a:extLst>
          </p:cNvPr>
          <p:cNvSpPr/>
          <p:nvPr/>
        </p:nvSpPr>
        <p:spPr>
          <a:xfrm>
            <a:off x="820813" y="4827542"/>
            <a:ext cx="2157273" cy="1220133"/>
          </a:xfrm>
          <a:prstGeom prst="roundRect">
            <a:avLst>
              <a:gd name="adj" fmla="val 3362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ourier New" panose="02070309020205020404" pitchFamily="49" charset="0"/>
              </a:rPr>
              <a:t>Developer Test Environment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E1DE40-C0FA-412C-AB74-B9DD0540C717}"/>
              </a:ext>
            </a:extLst>
          </p:cNvPr>
          <p:cNvSpPr/>
          <p:nvPr/>
        </p:nvSpPr>
        <p:spPr>
          <a:xfrm>
            <a:off x="740979" y="1270464"/>
            <a:ext cx="2591713" cy="2492818"/>
          </a:xfrm>
          <a:prstGeom prst="roundRect">
            <a:avLst>
              <a:gd name="adj" fmla="val 336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 Condensed"/>
                <a:ea typeface="+mn-ea"/>
                <a:cs typeface="Courier New" panose="02070309020205020404" pitchFamily="49" charset="0"/>
              </a:rPr>
              <a:t>BUILD SERVER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 Condensed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6C44E3C-74FB-4441-B6EE-3666398942C7}"/>
              </a:ext>
            </a:extLst>
          </p:cNvPr>
          <p:cNvSpPr/>
          <p:nvPr/>
        </p:nvSpPr>
        <p:spPr>
          <a:xfrm>
            <a:off x="1247691" y="1731779"/>
            <a:ext cx="1407391" cy="306389"/>
          </a:xfrm>
          <a:prstGeom prst="roundRect">
            <a:avLst>
              <a:gd name="adj" fmla="val 3362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Build 1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6C0D40B-C0B6-44B4-B2E8-B7073BB74B98}"/>
              </a:ext>
            </a:extLst>
          </p:cNvPr>
          <p:cNvSpPr/>
          <p:nvPr/>
        </p:nvSpPr>
        <p:spPr>
          <a:xfrm>
            <a:off x="1236203" y="2131067"/>
            <a:ext cx="1407391" cy="306389"/>
          </a:xfrm>
          <a:prstGeom prst="roundRect">
            <a:avLst>
              <a:gd name="adj" fmla="val 3362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Build 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13E026-8774-4C71-B06C-385864312CE0}"/>
              </a:ext>
            </a:extLst>
          </p:cNvPr>
          <p:cNvSpPr/>
          <p:nvPr/>
        </p:nvSpPr>
        <p:spPr>
          <a:xfrm>
            <a:off x="1226355" y="2551691"/>
            <a:ext cx="1407391" cy="306389"/>
          </a:xfrm>
          <a:prstGeom prst="roundRect">
            <a:avLst>
              <a:gd name="adj" fmla="val 3362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Build 3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82746EF-1D6F-4D5F-98BD-67981C00CC77}"/>
              </a:ext>
            </a:extLst>
          </p:cNvPr>
          <p:cNvSpPr/>
          <p:nvPr/>
        </p:nvSpPr>
        <p:spPr>
          <a:xfrm>
            <a:off x="1227411" y="3230101"/>
            <a:ext cx="1407391" cy="306389"/>
          </a:xfrm>
          <a:prstGeom prst="roundRect">
            <a:avLst>
              <a:gd name="adj" fmla="val 3362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Build 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D632C38-C28C-4ABE-A3D2-D1EA05D92DDA}"/>
              </a:ext>
            </a:extLst>
          </p:cNvPr>
          <p:cNvSpPr/>
          <p:nvPr/>
        </p:nvSpPr>
        <p:spPr>
          <a:xfrm>
            <a:off x="4554539" y="980559"/>
            <a:ext cx="2157273" cy="1057609"/>
          </a:xfrm>
          <a:prstGeom prst="roundRect">
            <a:avLst>
              <a:gd name="adj" fmla="val 3362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Selected builds are deploy to staging environment after validation and verification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1B31EF-459E-4B49-BB41-DF2F928177FF}"/>
              </a:ext>
            </a:extLst>
          </p:cNvPr>
          <p:cNvSpPr/>
          <p:nvPr/>
        </p:nvSpPr>
        <p:spPr>
          <a:xfrm>
            <a:off x="4798804" y="2837645"/>
            <a:ext cx="2038854" cy="178616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AAFDF39-442B-4E23-AFEC-6271E10E9980}"/>
              </a:ext>
            </a:extLst>
          </p:cNvPr>
          <p:cNvSpPr/>
          <p:nvPr/>
        </p:nvSpPr>
        <p:spPr>
          <a:xfrm>
            <a:off x="7359101" y="3150846"/>
            <a:ext cx="2157273" cy="1220133"/>
          </a:xfrm>
          <a:prstGeom prst="roundRect">
            <a:avLst>
              <a:gd name="adj" fmla="val 336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Selected builds is manually deploy to production if staging is successful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82351CB-77E1-45AB-9F39-AF07B0439897}"/>
              </a:ext>
            </a:extLst>
          </p:cNvPr>
          <p:cNvSpPr/>
          <p:nvPr/>
        </p:nvSpPr>
        <p:spPr>
          <a:xfrm>
            <a:off x="3163859" y="3876573"/>
            <a:ext cx="2794629" cy="675651"/>
          </a:xfrm>
          <a:prstGeom prst="roundRect">
            <a:avLst>
              <a:gd name="adj" fmla="val 336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builds are automatically deployed to Test environment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B92B2B3-623C-4AF5-93CA-2899D4D923B6}"/>
              </a:ext>
            </a:extLst>
          </p:cNvPr>
          <p:cNvSpPr/>
          <p:nvPr/>
        </p:nvSpPr>
        <p:spPr>
          <a:xfrm>
            <a:off x="8018782" y="4827542"/>
            <a:ext cx="2157273" cy="1412260"/>
          </a:xfrm>
          <a:prstGeom prst="roundRect">
            <a:avLst>
              <a:gd name="adj" fmla="val 3362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ourier New" panose="02070309020205020404" pitchFamily="49" charset="0"/>
              </a:rPr>
              <a:t>Production Environment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C4447E7-4486-4271-B990-353F14FE0D57}"/>
              </a:ext>
            </a:extLst>
          </p:cNvPr>
          <p:cNvSpPr/>
          <p:nvPr/>
        </p:nvSpPr>
        <p:spPr>
          <a:xfrm>
            <a:off x="8018782" y="1369600"/>
            <a:ext cx="2157273" cy="1503487"/>
          </a:xfrm>
          <a:prstGeom prst="roundRect">
            <a:avLst>
              <a:gd name="adj" fmla="val 3362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ourier New" panose="02070309020205020404" pitchFamily="49" charset="0"/>
              </a:rPr>
              <a:t>Staging Environment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52F79F1-330F-4419-8BD1-03C2E934FDC5}"/>
              </a:ext>
            </a:extLst>
          </p:cNvPr>
          <p:cNvSpPr/>
          <p:nvPr/>
        </p:nvSpPr>
        <p:spPr>
          <a:xfrm>
            <a:off x="342010" y="1652954"/>
            <a:ext cx="3192498" cy="317458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7C329CF-692A-427F-97BA-53A99F089E6C}"/>
              </a:ext>
            </a:extLst>
          </p:cNvPr>
          <p:cNvSpPr/>
          <p:nvPr/>
        </p:nvSpPr>
        <p:spPr>
          <a:xfrm>
            <a:off x="1081455" y="1868385"/>
            <a:ext cx="6937328" cy="844246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B01F1AF4-DA68-4F21-90AD-64CFA5C8D600}"/>
              </a:ext>
            </a:extLst>
          </p:cNvPr>
          <p:cNvSpPr/>
          <p:nvPr/>
        </p:nvSpPr>
        <p:spPr>
          <a:xfrm flipV="1">
            <a:off x="6479931" y="2551691"/>
            <a:ext cx="1538850" cy="3174588"/>
          </a:xfrm>
          <a:prstGeom prst="bentArrow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6970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Courier New</vt:lpstr>
      <vt:lpstr>Rockwell</vt:lpstr>
      <vt:lpstr>Tw Cen MT</vt:lpstr>
      <vt:lpstr>Tw Cen MT Condensed</vt:lpstr>
      <vt:lpstr>Wingdings 3</vt:lpstr>
      <vt:lpstr>Office Theme</vt:lpstr>
      <vt:lpstr>Integral</vt:lpstr>
      <vt:lpstr>PowerPoint Presentation</vt:lpstr>
      <vt:lpstr>Deployment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manoj.lodhekar</dc:creator>
  <cp:lastModifiedBy>manoj.lodhekar</cp:lastModifiedBy>
  <cp:revision>5</cp:revision>
  <dcterms:created xsi:type="dcterms:W3CDTF">2018-07-08T19:27:44Z</dcterms:created>
  <dcterms:modified xsi:type="dcterms:W3CDTF">2018-07-08T20:23:55Z</dcterms:modified>
</cp:coreProperties>
</file>