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altLang="en-US" dirty="0"/>
              <a:t>Platforma za generisanje personalizovanih vodiča</a:t>
            </a:r>
            <a:endParaRPr lang="sr-Latn-R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3173095"/>
          </a:xfrm>
        </p:spPr>
        <p:txBody>
          <a:bodyPr>
            <a:normAutofit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projektni zadatak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Ser</a:t>
            </a:r>
            <a:r>
              <a:rPr lang="sr-Latn-RS" sz="1800">
                <a:solidFill>
                  <a:schemeClr val="tx1"/>
                </a:solidFill>
              </a:rPr>
              <a:t>gej Manojlović                                                                      Stefan Kalafatić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sr-Latn-RS" altLang="en-US" sz="1800">
                <a:solidFill>
                  <a:schemeClr val="tx1"/>
                </a:solidFill>
              </a:rPr>
              <a:t>Prof. Dr. Stefan Nikolić</a:t>
            </a:r>
            <a:endParaRPr lang="sr-Latn-R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Primer generisanog PDF-a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generisan-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0425" y="1297305"/>
            <a:ext cx="519112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Funkcionalnosti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Generisanje PDF vodiča: Omogućava generisanje personalizovanog PDF vodiča sa slikama i opisima znamenitosti, na osnovu preferencija korisnika (kraći opis, duži opis, opis epohe).</a:t>
            </a:r>
            <a:endParaRPr lang="en-US"/>
          </a:p>
          <a:p>
            <a:r>
              <a:rPr lang="en-US"/>
              <a:t>Google Maps integracija: Aplikacija automatski generiše pešačku rutu između odabranih znamenitosti koristeći Google Maps API.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Zaključak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Ovaj projekat pruža fleksibilnu platformu za planiranje turističkih ruta, omogućavajući korisnicima različitih uloga da pristupe specifičnim funkcionalnostima. </a:t>
            </a:r>
            <a:endParaRPr lang="en-US"/>
          </a:p>
          <a:p>
            <a:r>
              <a:rPr lang="en-US"/>
              <a:t>Aplikacija je laka za korišćenje, sa jasnim korisničkim interfejsom i integracijom sa Google Maps i PDF generisanjem. </a:t>
            </a:r>
            <a:endParaRPr lang="en-US"/>
          </a:p>
          <a:p>
            <a:r>
              <a:rPr lang="en-US"/>
              <a:t>Na osnovu intervjua sa korisnicima, aplikacija zadovoljava osnovne potrebe, ali postoji prostor za proširenje funkcionalnosti, kao što su naprednije pretrage, preporučene rute i poboljšan sistem notifikacija.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"/>
            <a:ext cx="10972800" cy="582613"/>
          </a:xfrm>
        </p:spPr>
        <p:txBody>
          <a:bodyPr/>
          <a:p>
            <a:r>
              <a:rPr lang="sr-Latn-RS" altLang="en-US"/>
              <a:t>Cilj aplikacije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sr-Latn-RS" altLang="en-US"/>
              <a:t>Svaki grad sadrži neke znamenitosti koje turisti žele da posete međutim suočavaju se sa jednim od glavnih problema a to je NEDOSTATAK VREMENA.</a:t>
            </a:r>
            <a:endParaRPr lang="sr-Latn-RS" altLang="en-US"/>
          </a:p>
          <a:p>
            <a:r>
              <a:rPr lang="sr-Latn-RS" altLang="en-US"/>
              <a:t>Najčešće turisti su u žurbi da obiđu sve za kratko vreme i usled raznih dešavanja ne uspeju da obiđu željene destinacije zbog lošeg planiranja.</a:t>
            </a:r>
            <a:endParaRPr lang="sr-Latn-RS" altLang="en-US"/>
          </a:p>
          <a:p>
            <a:r>
              <a:rPr lang="sr-Latn-RS" altLang="en-US"/>
              <a:t>Naša aplikacija ima za cilj da omogući korisniku da isplanira najjefektivniju moguću rutu.</a:t>
            </a:r>
            <a:endParaRPr lang="sr-Latn-R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Specifikacije projekta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Tehnologije: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Programski jezik: Python</a:t>
            </a:r>
            <a:endParaRPr lang="en-US"/>
          </a:p>
          <a:p>
            <a:r>
              <a:rPr lang="en-US"/>
              <a:t>GUI: Tkinter</a:t>
            </a:r>
            <a:endParaRPr lang="en-US"/>
          </a:p>
          <a:p>
            <a:r>
              <a:rPr lang="en-US"/>
              <a:t>Baza podataka: SQLite</a:t>
            </a:r>
            <a:endParaRPr lang="en-US"/>
          </a:p>
          <a:p>
            <a:r>
              <a:rPr lang="en-US"/>
              <a:t>Google Maps API: Koristi se za generisanje pešačkih ruta</a:t>
            </a:r>
            <a:endParaRPr lang="en-US"/>
          </a:p>
          <a:p>
            <a:r>
              <a:rPr lang="en-US"/>
              <a:t>FPDF: Koristi se za generisanje PDF vodiča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0830"/>
            <a:ext cx="10972800" cy="582613"/>
          </a:xfrm>
        </p:spPr>
        <p:txBody>
          <a:bodyPr/>
          <a:p>
            <a:r>
              <a:rPr lang="sr-Latn-RS" altLang="en-US"/>
              <a:t>Korisnici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sr-Latn-RS" altLang="en-US"/>
              <a:t>Aplikacija je razvijena za različite potrebe u zavisnosti od korisnika do korisnika.</a:t>
            </a:r>
            <a:endParaRPr lang="sr-Latn-RS" altLang="en-US"/>
          </a:p>
          <a:p>
            <a:r>
              <a:rPr lang="sr-Latn-RS" altLang="en-US"/>
              <a:t>Imamo 4 vrste korisnika:</a:t>
            </a:r>
            <a:endParaRPr lang="sr-Latn-RS" altLang="en-US"/>
          </a:p>
          <a:p>
            <a:pPr lvl="1"/>
            <a:r>
              <a:rPr lang="sr-Latn-RS" altLang="en-US"/>
              <a:t>Admin</a:t>
            </a:r>
            <a:endParaRPr lang="sr-Latn-RS" altLang="en-US"/>
          </a:p>
          <a:p>
            <a:pPr lvl="1"/>
            <a:r>
              <a:rPr lang="sr-Latn-RS" altLang="en-US"/>
              <a:t>Content writer-a</a:t>
            </a:r>
            <a:endParaRPr lang="sr-Latn-RS" altLang="en-US"/>
          </a:p>
          <a:p>
            <a:pPr lvl="1"/>
            <a:r>
              <a:rPr lang="sr-Latn-RS" altLang="en-US"/>
              <a:t>User (klasičan korisnik)</a:t>
            </a:r>
            <a:endParaRPr lang="sr-Latn-RS" altLang="en-US"/>
          </a:p>
          <a:p>
            <a:pPr lvl="1"/>
            <a:r>
              <a:rPr lang="sr-Latn-RS" altLang="en-US"/>
              <a:t>Guest</a:t>
            </a:r>
            <a:endParaRPr lang="sr-Latn-R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Admin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sr-Latn-RS" altLang="en-US"/>
              <a:t>Funkcionalnosti :</a:t>
            </a:r>
            <a:endParaRPr lang="sr-Latn-RS" altLang="en-US"/>
          </a:p>
          <a:p>
            <a:pPr lvl="1"/>
            <a:r>
              <a:rPr lang="sr-Latn-RS" altLang="en-US"/>
              <a:t>Prikaz administrativnog menija</a:t>
            </a:r>
            <a:endParaRPr lang="sr-Latn-RS" altLang="en-US"/>
          </a:p>
          <a:p>
            <a:pPr lvl="1"/>
            <a:r>
              <a:rPr lang="sr-Latn-RS" altLang="en-US"/>
              <a:t>Odobravanje korisnika ( prilikom registracije da korisnici ne bi sami sebi dodeljivali uloge, admin je tu da im dodeli-unapredi uloge)</a:t>
            </a:r>
            <a:endParaRPr lang="sr-Latn-RS" altLang="en-US"/>
          </a:p>
        </p:txBody>
      </p:sp>
      <p:pic>
        <p:nvPicPr>
          <p:cNvPr id="4" name="Picture 3" descr="administrativni-me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7780" y="3616960"/>
            <a:ext cx="448437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Content Writer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Može da dodaje i ažurira znamenitosti u bazi podataka.</a:t>
            </a:r>
            <a:endParaRPr lang="en-US"/>
          </a:p>
        </p:txBody>
      </p:sp>
      <p:pic>
        <p:nvPicPr>
          <p:cNvPr id="4" name="Picture 3" descr="content-wri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2141220"/>
            <a:ext cx="5949950" cy="4197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Korisnik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Može da kreira i sačuva rute, kao i da pošalje zahtev da postane pisac sadržaja.</a:t>
            </a:r>
            <a:endParaRPr lang="en-US"/>
          </a:p>
        </p:txBody>
      </p:sp>
      <p:pic>
        <p:nvPicPr>
          <p:cNvPr id="4" name="Picture 3" descr="unos-ru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0" y="2486660"/>
            <a:ext cx="3139440" cy="3292475"/>
          </a:xfrm>
          <a:prstGeom prst="rect">
            <a:avLst/>
          </a:prstGeom>
        </p:spPr>
      </p:pic>
      <p:pic>
        <p:nvPicPr>
          <p:cNvPr id="5" name="Picture 4" descr="pregled-epoha-i-auto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2486660"/>
            <a:ext cx="3192145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Guest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Može da koristi aplikaciju za pregled znamenitosti i kreiranje PDF vodiča, ali bez opcije da sačuva rutu ili dodaje sadržaj.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Funkcionalnosti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Registracija i prijava korisnika: Svi korisnici se registruju kao obični korisnici, a admin može unaprediti korisnike u pisce sadržaja.</a:t>
            </a:r>
            <a:endParaRPr lang="en-US"/>
          </a:p>
          <a:p>
            <a:r>
              <a:rPr lang="en-US"/>
              <a:t>Kreiranje i čuvanje ruta: Registrovani korisnici mogu izabrati znamenitosti i sačuvati ih kao rutu, koja kasnije može biti pregledana i generisana u PDF vodič.</a:t>
            </a:r>
            <a:endParaRPr lang="en-US"/>
          </a:p>
          <a:p>
            <a:r>
              <a:rPr lang="en-US"/>
              <a:t>Dodavanje znamenitosti: Pisci sadržaja imaju mogućnost da dodaju nove znamenitosti u bazu podataka.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2654</Words>
  <Application>WPS Presentation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Platforma za generisanje personalizovanih vodiča</vt:lpstr>
      <vt:lpstr>Cilj aplikacije</vt:lpstr>
      <vt:lpstr>PowerPoint 演示文稿</vt:lpstr>
      <vt:lpstr>Korisnici</vt:lpstr>
      <vt:lpstr>Admin</vt:lpstr>
      <vt:lpstr>Content Writer</vt:lpstr>
      <vt:lpstr>Korisnik i Guest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turistički vodič</dc:title>
  <dc:creator/>
  <cp:lastModifiedBy>manoj</cp:lastModifiedBy>
  <cp:revision>11</cp:revision>
  <dcterms:created xsi:type="dcterms:W3CDTF">2024-10-03T14:40:00Z</dcterms:created>
  <dcterms:modified xsi:type="dcterms:W3CDTF">2024-10-03T15:11:18Z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D5F4C39378194FF0AB6F2347EA337356_11</vt:lpwstr>
  </property>
  <property fmtid="{D5CDD505-2E9C-101B-9397-08002B2CF9AE}" pid="3" name="KSOProductBuildVer">
    <vt:lpwstr>1033-12.2.0.18586</vt:lpwstr>
  </property>
</Properties>
</file>