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2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2" y="67"/>
      </p:cViewPr>
      <p:guideLst>
        <p:guide orient="horz" pos="2592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19BC3A-2B08-4128-BB08-AC0515AFDF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76FE37-9B4F-46F3-A9E8-67F8B2BE22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3F2CC25-1459-4300-B21B-45223B9F2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7556F87-28A1-46ED-A582-D02EB23E80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EA0AE-D6C7-4812-BD6A-004B9A62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0262EC-A22E-4261-9718-D2E1A6F97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0C4E03D-A663-4212-B87A-5D812C60C7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22B6EA-87B2-4005-886F-9C56CA410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73E5716-210F-4380-9984-AFBCD053E9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E222-3CAD-4169-AA9F-275F892CDF3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523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FF1F8C0-1DD4-478C-BCE9-FDBCA2191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7B7B22B-2F4D-42A3-AB1B-C4CEA6E067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92FC51-4759-4E71-A243-5A6A8418F4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170C802-BAB3-43E2-BCA8-111CEECB0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B7881-0DCF-4D14-A3BA-1B1D8C077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0EC8CABC-9A36-484F-A0BE-58A465241A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3">
                    <a:lumMod val="5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6938F8EE-EBB0-4CBC-9759-A6C3F77254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D03895-F705-4C9E-ABD8-A3C88A32B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F614189B-F4B8-4957-AF0D-902DE2538B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3">
                    <a:lumMod val="5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979D85-C208-4040-B2E7-82DAF8DC4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10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5C12FE9-ECDC-48E1-BAD1-B646D4445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558AAB5-4914-4DB5-94A8-493319C44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E0BDC1AC-F84C-4FEF-B8D3-F7C6B7C6F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E5A60D7-6DA3-49CC-B75B-24009A5D2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43F55-CF3F-422C-A4AE-51651C170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F7F899-EE0D-4B1C-8E75-09C182D4B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0BB9CA2C-0B63-4DF8-90AC-040245AC13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2C9185F-A4EB-4E67-A6BD-21061AB47E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F41DAE8-EFBF-4A03-92FF-62A46051C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0D11E73-4339-411B-87C6-6FB70C489B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135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2BC98-ADCB-4D10-9E11-ADCDF13D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75F48-47A7-4063-B99D-02C866D9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5727-CE15-46BB-B89E-D0C2CACC6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1976-9D9D-4D53-B4DF-E968B92D236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A9B7-A4C2-4D0F-9D94-8413BD804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9AC4-A9F6-4A94-8371-44EA2837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BE21-3200-4947-B82C-CB4364B90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FDC8B94-A584-41A5-8EE7-42AE7ABB87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3" y="2538716"/>
            <a:ext cx="4767944" cy="1573362"/>
          </a:xfrm>
        </p:spPr>
        <p:txBody>
          <a:bodyPr/>
          <a:lstStyle/>
          <a:p>
            <a:r>
              <a:rPr lang="en-IN" dirty="0"/>
              <a:t>ABC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9ADC-B8F7-41B9-83CB-CDB8C67DDE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426" y="1063398"/>
            <a:ext cx="4767941" cy="675595"/>
          </a:xfrm>
        </p:spPr>
        <p:txBody>
          <a:bodyPr/>
          <a:lstStyle/>
          <a:p>
            <a:r>
              <a:rPr lang="en-US" dirty="0"/>
              <a:t>CERTIFICATE OF ACCOMPLISHMENT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7C39-AD61-43DA-8343-9D67C7FA2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/>
          <a:p>
            <a:r>
              <a:rPr lang="en-US" dirty="0"/>
              <a:t>IS HEREBY GRANTED 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DC3B5-D7F9-4731-B2C4-3DADFDACFB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24" y="4090306"/>
            <a:ext cx="4767944" cy="1047752"/>
          </a:xfrm>
        </p:spPr>
        <p:txBody>
          <a:bodyPr/>
          <a:lstStyle/>
          <a:p>
            <a:r>
              <a:rPr lang="en-US" dirty="0"/>
              <a:t>TO CERTIFY SUCCESSFUL COMLETION OF WEB TRAINING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294CA0-61D1-4D20-8FF9-F04C63520F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/>
          <a:lstStyle/>
          <a:p>
            <a:r>
              <a:rPr lang="en-US" dirty="0"/>
              <a:t>ROSE, CEO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51EA63-CE51-417D-AB93-13D1563B68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</p:spPr>
        <p:txBody>
          <a:bodyPr/>
          <a:lstStyle/>
          <a:p>
            <a:r>
              <a:rPr lang="en-US" dirty="0"/>
              <a:t>March 15, 2024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966E9E-4CC2-4959-82CC-C0860CEECF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pic>
        <p:nvPicPr>
          <p:cNvPr id="19" name="Picture Placeholder 18" descr="Background pattern geometric ">
            <a:extLst>
              <a:ext uri="{FF2B5EF4-FFF2-40B4-BE49-F238E27FC236}">
                <a16:creationId xmlns:a16="http://schemas.microsoft.com/office/drawing/2014/main" id="{B941C1CF-1C4B-4F78-950E-33F5AD08BE3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5881" y="0"/>
            <a:ext cx="4332519" cy="7772400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8D984A-7D13-414A-81D3-86CA48CF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52" y="5863301"/>
            <a:ext cx="2088859" cy="463557"/>
          </a:xfrm>
          <a:custGeom>
            <a:avLst/>
            <a:gdLst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55182 w 4465675"/>
              <a:gd name="connsiteY2" fmla="*/ 425302 h 947235"/>
              <a:gd name="connsiteX3" fmla="*/ 223284 w 4465675"/>
              <a:gd name="connsiteY3" fmla="*/ 489097 h 947235"/>
              <a:gd name="connsiteX4" fmla="*/ 170121 w 4465675"/>
              <a:gd name="connsiteY4" fmla="*/ 648586 h 947235"/>
              <a:gd name="connsiteX5" fmla="*/ 159488 w 4465675"/>
              <a:gd name="connsiteY5" fmla="*/ 691116 h 947235"/>
              <a:gd name="connsiteX6" fmla="*/ 116958 w 4465675"/>
              <a:gd name="connsiteY6" fmla="*/ 765544 h 947235"/>
              <a:gd name="connsiteX7" fmla="*/ 106326 w 4465675"/>
              <a:gd name="connsiteY7" fmla="*/ 797442 h 947235"/>
              <a:gd name="connsiteX8" fmla="*/ 95693 w 4465675"/>
              <a:gd name="connsiteY8" fmla="*/ 850604 h 947235"/>
              <a:gd name="connsiteX9" fmla="*/ 63795 w 4465675"/>
              <a:gd name="connsiteY9" fmla="*/ 882502 h 947235"/>
              <a:gd name="connsiteX10" fmla="*/ 21265 w 4465675"/>
              <a:gd name="connsiteY10" fmla="*/ 946297 h 947235"/>
              <a:gd name="connsiteX11" fmla="*/ 0 w 4465675"/>
              <a:gd name="connsiteY11" fmla="*/ 893135 h 947235"/>
              <a:gd name="connsiteX12" fmla="*/ 21265 w 4465675"/>
              <a:gd name="connsiteY12" fmla="*/ 680484 h 947235"/>
              <a:gd name="connsiteX13" fmla="*/ 42530 w 4465675"/>
              <a:gd name="connsiteY13" fmla="*/ 637953 h 947235"/>
              <a:gd name="connsiteX14" fmla="*/ 85061 w 4465675"/>
              <a:gd name="connsiteY14" fmla="*/ 563525 h 947235"/>
              <a:gd name="connsiteX15" fmla="*/ 106326 w 4465675"/>
              <a:gd name="connsiteY15" fmla="*/ 510363 h 947235"/>
              <a:gd name="connsiteX16" fmla="*/ 138223 w 4465675"/>
              <a:gd name="connsiteY16" fmla="*/ 457200 h 947235"/>
              <a:gd name="connsiteX17" fmla="*/ 180754 w 4465675"/>
              <a:gd name="connsiteY17" fmla="*/ 350874 h 947235"/>
              <a:gd name="connsiteX18" fmla="*/ 265814 w 4465675"/>
              <a:gd name="connsiteY18" fmla="*/ 202018 h 947235"/>
              <a:gd name="connsiteX19" fmla="*/ 308344 w 4465675"/>
              <a:gd name="connsiteY19" fmla="*/ 116958 h 947235"/>
              <a:gd name="connsiteX20" fmla="*/ 414670 w 4465675"/>
              <a:gd name="connsiteY20" fmla="*/ 31897 h 947235"/>
              <a:gd name="connsiteX21" fmla="*/ 457200 w 4465675"/>
              <a:gd name="connsiteY21" fmla="*/ 0 h 947235"/>
              <a:gd name="connsiteX22" fmla="*/ 520995 w 4465675"/>
              <a:gd name="connsiteY22" fmla="*/ 10632 h 947235"/>
              <a:gd name="connsiteX23" fmla="*/ 531628 w 4465675"/>
              <a:gd name="connsiteY23" fmla="*/ 53163 h 947235"/>
              <a:gd name="connsiteX24" fmla="*/ 563526 w 4465675"/>
              <a:gd name="connsiteY24" fmla="*/ 85060 h 947235"/>
              <a:gd name="connsiteX25" fmla="*/ 616688 w 4465675"/>
              <a:gd name="connsiteY25" fmla="*/ 170121 h 947235"/>
              <a:gd name="connsiteX26" fmla="*/ 648586 w 4465675"/>
              <a:gd name="connsiteY26" fmla="*/ 265814 h 947235"/>
              <a:gd name="connsiteX27" fmla="*/ 680484 w 4465675"/>
              <a:gd name="connsiteY27" fmla="*/ 361507 h 947235"/>
              <a:gd name="connsiteX28" fmla="*/ 669851 w 4465675"/>
              <a:gd name="connsiteY28" fmla="*/ 457200 h 947235"/>
              <a:gd name="connsiteX29" fmla="*/ 616688 w 4465675"/>
              <a:gd name="connsiteY29" fmla="*/ 489097 h 947235"/>
              <a:gd name="connsiteX30" fmla="*/ 552893 w 4465675"/>
              <a:gd name="connsiteY30" fmla="*/ 499730 h 947235"/>
              <a:gd name="connsiteX31" fmla="*/ 393405 w 4465675"/>
              <a:gd name="connsiteY31" fmla="*/ 520995 h 947235"/>
              <a:gd name="connsiteX32" fmla="*/ 361507 w 4465675"/>
              <a:gd name="connsiteY32" fmla="*/ 531628 h 947235"/>
              <a:gd name="connsiteX33" fmla="*/ 372140 w 4465675"/>
              <a:gd name="connsiteY33" fmla="*/ 574158 h 947235"/>
              <a:gd name="connsiteX34" fmla="*/ 404037 w 4465675"/>
              <a:gd name="connsiteY34" fmla="*/ 616688 h 947235"/>
              <a:gd name="connsiteX35" fmla="*/ 425302 w 4465675"/>
              <a:gd name="connsiteY35" fmla="*/ 648586 h 947235"/>
              <a:gd name="connsiteX36" fmla="*/ 457200 w 4465675"/>
              <a:gd name="connsiteY36" fmla="*/ 733646 h 947235"/>
              <a:gd name="connsiteX37" fmla="*/ 499730 w 4465675"/>
              <a:gd name="connsiteY37" fmla="*/ 744279 h 947235"/>
              <a:gd name="connsiteX38" fmla="*/ 712382 w 4465675"/>
              <a:gd name="connsiteY38" fmla="*/ 733646 h 947235"/>
              <a:gd name="connsiteX39" fmla="*/ 754912 w 4465675"/>
              <a:gd name="connsiteY39" fmla="*/ 691116 h 947235"/>
              <a:gd name="connsiteX40" fmla="*/ 786809 w 4465675"/>
              <a:gd name="connsiteY40" fmla="*/ 669851 h 947235"/>
              <a:gd name="connsiteX41" fmla="*/ 808075 w 4465675"/>
              <a:gd name="connsiteY41" fmla="*/ 648586 h 947235"/>
              <a:gd name="connsiteX42" fmla="*/ 776177 w 4465675"/>
              <a:gd name="connsiteY42" fmla="*/ 669851 h 947235"/>
              <a:gd name="connsiteX43" fmla="*/ 786809 w 4465675"/>
              <a:gd name="connsiteY43" fmla="*/ 744279 h 947235"/>
              <a:gd name="connsiteX44" fmla="*/ 808075 w 4465675"/>
              <a:gd name="connsiteY44" fmla="*/ 765544 h 947235"/>
              <a:gd name="connsiteX45" fmla="*/ 999461 w 4465675"/>
              <a:gd name="connsiteY45" fmla="*/ 754911 h 947235"/>
              <a:gd name="connsiteX46" fmla="*/ 1020726 w 4465675"/>
              <a:gd name="connsiteY46" fmla="*/ 723014 h 947235"/>
              <a:gd name="connsiteX47" fmla="*/ 988828 w 4465675"/>
              <a:gd name="connsiteY47" fmla="*/ 563525 h 947235"/>
              <a:gd name="connsiteX48" fmla="*/ 935665 w 4465675"/>
              <a:gd name="connsiteY48" fmla="*/ 531628 h 947235"/>
              <a:gd name="connsiteX49" fmla="*/ 786809 w 4465675"/>
              <a:gd name="connsiteY49" fmla="*/ 499730 h 947235"/>
              <a:gd name="connsiteX50" fmla="*/ 754912 w 4465675"/>
              <a:gd name="connsiteY50" fmla="*/ 510363 h 947235"/>
              <a:gd name="connsiteX51" fmla="*/ 765544 w 4465675"/>
              <a:gd name="connsiteY51" fmla="*/ 542260 h 947235"/>
              <a:gd name="connsiteX52" fmla="*/ 1084521 w 4465675"/>
              <a:gd name="connsiteY52" fmla="*/ 531628 h 947235"/>
              <a:gd name="connsiteX53" fmla="*/ 1158949 w 4465675"/>
              <a:gd name="connsiteY53" fmla="*/ 520995 h 947235"/>
              <a:gd name="connsiteX54" fmla="*/ 1190847 w 4465675"/>
              <a:gd name="connsiteY54" fmla="*/ 478465 h 947235"/>
              <a:gd name="connsiteX55" fmla="*/ 1233377 w 4465675"/>
              <a:gd name="connsiteY55" fmla="*/ 393404 h 947235"/>
              <a:gd name="connsiteX56" fmla="*/ 1222744 w 4465675"/>
              <a:gd name="connsiteY56" fmla="*/ 531628 h 947235"/>
              <a:gd name="connsiteX57" fmla="*/ 1190847 w 4465675"/>
              <a:gd name="connsiteY57" fmla="*/ 606056 h 947235"/>
              <a:gd name="connsiteX58" fmla="*/ 1180214 w 4465675"/>
              <a:gd name="connsiteY58" fmla="*/ 680484 h 947235"/>
              <a:gd name="connsiteX59" fmla="*/ 1190847 w 4465675"/>
              <a:gd name="connsiteY59" fmla="*/ 733646 h 947235"/>
              <a:gd name="connsiteX60" fmla="*/ 1233377 w 4465675"/>
              <a:gd name="connsiteY60" fmla="*/ 680484 h 947235"/>
              <a:gd name="connsiteX61" fmla="*/ 1297172 w 4465675"/>
              <a:gd name="connsiteY61" fmla="*/ 627321 h 947235"/>
              <a:gd name="connsiteX62" fmla="*/ 1339702 w 4465675"/>
              <a:gd name="connsiteY62" fmla="*/ 616688 h 947235"/>
              <a:gd name="connsiteX63" fmla="*/ 1371600 w 4465675"/>
              <a:gd name="connsiteY63" fmla="*/ 606056 h 947235"/>
              <a:gd name="connsiteX64" fmla="*/ 1446028 w 4465675"/>
              <a:gd name="connsiteY64" fmla="*/ 637953 h 947235"/>
              <a:gd name="connsiteX65" fmla="*/ 1435395 w 4465675"/>
              <a:gd name="connsiteY65" fmla="*/ 723014 h 947235"/>
              <a:gd name="connsiteX66" fmla="*/ 1403498 w 4465675"/>
              <a:gd name="connsiteY66" fmla="*/ 754911 h 947235"/>
              <a:gd name="connsiteX67" fmla="*/ 1626782 w 4465675"/>
              <a:gd name="connsiteY67" fmla="*/ 744279 h 947235"/>
              <a:gd name="connsiteX68" fmla="*/ 1637414 w 4465675"/>
              <a:gd name="connsiteY68" fmla="*/ 712381 h 947235"/>
              <a:gd name="connsiteX69" fmla="*/ 1669312 w 4465675"/>
              <a:gd name="connsiteY69" fmla="*/ 606056 h 947235"/>
              <a:gd name="connsiteX70" fmla="*/ 1690577 w 4465675"/>
              <a:gd name="connsiteY70" fmla="*/ 574158 h 947235"/>
              <a:gd name="connsiteX71" fmla="*/ 1733107 w 4465675"/>
              <a:gd name="connsiteY71" fmla="*/ 616688 h 947235"/>
              <a:gd name="connsiteX72" fmla="*/ 1754372 w 4465675"/>
              <a:gd name="connsiteY72" fmla="*/ 691116 h 947235"/>
              <a:gd name="connsiteX73" fmla="*/ 1765005 w 4465675"/>
              <a:gd name="connsiteY73" fmla="*/ 723014 h 947235"/>
              <a:gd name="connsiteX74" fmla="*/ 1796902 w 4465675"/>
              <a:gd name="connsiteY74" fmla="*/ 733646 h 947235"/>
              <a:gd name="connsiteX75" fmla="*/ 1956391 w 4465675"/>
              <a:gd name="connsiteY75" fmla="*/ 637953 h 947235"/>
              <a:gd name="connsiteX76" fmla="*/ 2030819 w 4465675"/>
              <a:gd name="connsiteY76" fmla="*/ 595423 h 947235"/>
              <a:gd name="connsiteX77" fmla="*/ 2115879 w 4465675"/>
              <a:gd name="connsiteY77" fmla="*/ 574158 h 947235"/>
              <a:gd name="connsiteX78" fmla="*/ 2158409 w 4465675"/>
              <a:gd name="connsiteY78" fmla="*/ 552893 h 947235"/>
              <a:gd name="connsiteX79" fmla="*/ 2232837 w 4465675"/>
              <a:gd name="connsiteY79" fmla="*/ 616688 h 947235"/>
              <a:gd name="connsiteX80" fmla="*/ 2254102 w 4465675"/>
              <a:gd name="connsiteY80" fmla="*/ 691116 h 947235"/>
              <a:gd name="connsiteX81" fmla="*/ 2275368 w 4465675"/>
              <a:gd name="connsiteY81" fmla="*/ 712381 h 947235"/>
              <a:gd name="connsiteX82" fmla="*/ 2509284 w 4465675"/>
              <a:gd name="connsiteY82" fmla="*/ 691116 h 947235"/>
              <a:gd name="connsiteX83" fmla="*/ 2700670 w 4465675"/>
              <a:gd name="connsiteY83" fmla="*/ 595423 h 947235"/>
              <a:gd name="connsiteX84" fmla="*/ 2775098 w 4465675"/>
              <a:gd name="connsiteY84" fmla="*/ 584791 h 947235"/>
              <a:gd name="connsiteX85" fmla="*/ 2838893 w 4465675"/>
              <a:gd name="connsiteY85" fmla="*/ 552893 h 947235"/>
              <a:gd name="connsiteX86" fmla="*/ 2966484 w 4465675"/>
              <a:gd name="connsiteY86" fmla="*/ 616688 h 947235"/>
              <a:gd name="connsiteX87" fmla="*/ 3009014 w 4465675"/>
              <a:gd name="connsiteY87" fmla="*/ 669851 h 947235"/>
              <a:gd name="connsiteX88" fmla="*/ 3040912 w 4465675"/>
              <a:gd name="connsiteY88" fmla="*/ 680484 h 947235"/>
              <a:gd name="connsiteX89" fmla="*/ 3072809 w 4465675"/>
              <a:gd name="connsiteY89" fmla="*/ 701749 h 947235"/>
              <a:gd name="connsiteX90" fmla="*/ 3157870 w 4465675"/>
              <a:gd name="connsiteY90" fmla="*/ 723014 h 947235"/>
              <a:gd name="connsiteX91" fmla="*/ 3689498 w 4465675"/>
              <a:gd name="connsiteY91" fmla="*/ 659218 h 947235"/>
              <a:gd name="connsiteX92" fmla="*/ 3870251 w 4465675"/>
              <a:gd name="connsiteY92" fmla="*/ 648586 h 947235"/>
              <a:gd name="connsiteX93" fmla="*/ 4008475 w 4465675"/>
              <a:gd name="connsiteY93" fmla="*/ 616688 h 947235"/>
              <a:gd name="connsiteX94" fmla="*/ 4263656 w 4465675"/>
              <a:gd name="connsiteY94" fmla="*/ 574158 h 947235"/>
              <a:gd name="connsiteX95" fmla="*/ 4444409 w 4465675"/>
              <a:gd name="connsiteY95" fmla="*/ 542260 h 947235"/>
              <a:gd name="connsiteX96" fmla="*/ 4465675 w 4465675"/>
              <a:gd name="connsiteY96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23284 w 4465675"/>
              <a:gd name="connsiteY2" fmla="*/ 489097 h 947235"/>
              <a:gd name="connsiteX3" fmla="*/ 170121 w 4465675"/>
              <a:gd name="connsiteY3" fmla="*/ 648586 h 947235"/>
              <a:gd name="connsiteX4" fmla="*/ 159488 w 4465675"/>
              <a:gd name="connsiteY4" fmla="*/ 691116 h 947235"/>
              <a:gd name="connsiteX5" fmla="*/ 116958 w 4465675"/>
              <a:gd name="connsiteY5" fmla="*/ 765544 h 947235"/>
              <a:gd name="connsiteX6" fmla="*/ 106326 w 4465675"/>
              <a:gd name="connsiteY6" fmla="*/ 797442 h 947235"/>
              <a:gd name="connsiteX7" fmla="*/ 95693 w 4465675"/>
              <a:gd name="connsiteY7" fmla="*/ 850604 h 947235"/>
              <a:gd name="connsiteX8" fmla="*/ 63795 w 4465675"/>
              <a:gd name="connsiteY8" fmla="*/ 882502 h 947235"/>
              <a:gd name="connsiteX9" fmla="*/ 21265 w 4465675"/>
              <a:gd name="connsiteY9" fmla="*/ 946297 h 947235"/>
              <a:gd name="connsiteX10" fmla="*/ 0 w 4465675"/>
              <a:gd name="connsiteY10" fmla="*/ 893135 h 947235"/>
              <a:gd name="connsiteX11" fmla="*/ 21265 w 4465675"/>
              <a:gd name="connsiteY11" fmla="*/ 680484 h 947235"/>
              <a:gd name="connsiteX12" fmla="*/ 42530 w 4465675"/>
              <a:gd name="connsiteY12" fmla="*/ 637953 h 947235"/>
              <a:gd name="connsiteX13" fmla="*/ 85061 w 4465675"/>
              <a:gd name="connsiteY13" fmla="*/ 563525 h 947235"/>
              <a:gd name="connsiteX14" fmla="*/ 106326 w 4465675"/>
              <a:gd name="connsiteY14" fmla="*/ 510363 h 947235"/>
              <a:gd name="connsiteX15" fmla="*/ 138223 w 4465675"/>
              <a:gd name="connsiteY15" fmla="*/ 457200 h 947235"/>
              <a:gd name="connsiteX16" fmla="*/ 180754 w 4465675"/>
              <a:gd name="connsiteY16" fmla="*/ 350874 h 947235"/>
              <a:gd name="connsiteX17" fmla="*/ 265814 w 4465675"/>
              <a:gd name="connsiteY17" fmla="*/ 202018 h 947235"/>
              <a:gd name="connsiteX18" fmla="*/ 308344 w 4465675"/>
              <a:gd name="connsiteY18" fmla="*/ 116958 h 947235"/>
              <a:gd name="connsiteX19" fmla="*/ 414670 w 4465675"/>
              <a:gd name="connsiteY19" fmla="*/ 31897 h 947235"/>
              <a:gd name="connsiteX20" fmla="*/ 457200 w 4465675"/>
              <a:gd name="connsiteY20" fmla="*/ 0 h 947235"/>
              <a:gd name="connsiteX21" fmla="*/ 520995 w 4465675"/>
              <a:gd name="connsiteY21" fmla="*/ 10632 h 947235"/>
              <a:gd name="connsiteX22" fmla="*/ 531628 w 4465675"/>
              <a:gd name="connsiteY22" fmla="*/ 53163 h 947235"/>
              <a:gd name="connsiteX23" fmla="*/ 563526 w 4465675"/>
              <a:gd name="connsiteY23" fmla="*/ 85060 h 947235"/>
              <a:gd name="connsiteX24" fmla="*/ 616688 w 4465675"/>
              <a:gd name="connsiteY24" fmla="*/ 170121 h 947235"/>
              <a:gd name="connsiteX25" fmla="*/ 648586 w 4465675"/>
              <a:gd name="connsiteY25" fmla="*/ 265814 h 947235"/>
              <a:gd name="connsiteX26" fmla="*/ 680484 w 4465675"/>
              <a:gd name="connsiteY26" fmla="*/ 361507 h 947235"/>
              <a:gd name="connsiteX27" fmla="*/ 669851 w 4465675"/>
              <a:gd name="connsiteY27" fmla="*/ 457200 h 947235"/>
              <a:gd name="connsiteX28" fmla="*/ 616688 w 4465675"/>
              <a:gd name="connsiteY28" fmla="*/ 489097 h 947235"/>
              <a:gd name="connsiteX29" fmla="*/ 552893 w 4465675"/>
              <a:gd name="connsiteY29" fmla="*/ 499730 h 947235"/>
              <a:gd name="connsiteX30" fmla="*/ 393405 w 4465675"/>
              <a:gd name="connsiteY30" fmla="*/ 520995 h 947235"/>
              <a:gd name="connsiteX31" fmla="*/ 361507 w 4465675"/>
              <a:gd name="connsiteY31" fmla="*/ 531628 h 947235"/>
              <a:gd name="connsiteX32" fmla="*/ 372140 w 4465675"/>
              <a:gd name="connsiteY32" fmla="*/ 574158 h 947235"/>
              <a:gd name="connsiteX33" fmla="*/ 404037 w 4465675"/>
              <a:gd name="connsiteY33" fmla="*/ 616688 h 947235"/>
              <a:gd name="connsiteX34" fmla="*/ 425302 w 4465675"/>
              <a:gd name="connsiteY34" fmla="*/ 648586 h 947235"/>
              <a:gd name="connsiteX35" fmla="*/ 457200 w 4465675"/>
              <a:gd name="connsiteY35" fmla="*/ 733646 h 947235"/>
              <a:gd name="connsiteX36" fmla="*/ 499730 w 4465675"/>
              <a:gd name="connsiteY36" fmla="*/ 744279 h 947235"/>
              <a:gd name="connsiteX37" fmla="*/ 712382 w 4465675"/>
              <a:gd name="connsiteY37" fmla="*/ 733646 h 947235"/>
              <a:gd name="connsiteX38" fmla="*/ 754912 w 4465675"/>
              <a:gd name="connsiteY38" fmla="*/ 691116 h 947235"/>
              <a:gd name="connsiteX39" fmla="*/ 786809 w 4465675"/>
              <a:gd name="connsiteY39" fmla="*/ 669851 h 947235"/>
              <a:gd name="connsiteX40" fmla="*/ 808075 w 4465675"/>
              <a:gd name="connsiteY40" fmla="*/ 648586 h 947235"/>
              <a:gd name="connsiteX41" fmla="*/ 776177 w 4465675"/>
              <a:gd name="connsiteY41" fmla="*/ 669851 h 947235"/>
              <a:gd name="connsiteX42" fmla="*/ 786809 w 4465675"/>
              <a:gd name="connsiteY42" fmla="*/ 744279 h 947235"/>
              <a:gd name="connsiteX43" fmla="*/ 808075 w 4465675"/>
              <a:gd name="connsiteY43" fmla="*/ 765544 h 947235"/>
              <a:gd name="connsiteX44" fmla="*/ 999461 w 4465675"/>
              <a:gd name="connsiteY44" fmla="*/ 754911 h 947235"/>
              <a:gd name="connsiteX45" fmla="*/ 1020726 w 4465675"/>
              <a:gd name="connsiteY45" fmla="*/ 723014 h 947235"/>
              <a:gd name="connsiteX46" fmla="*/ 988828 w 4465675"/>
              <a:gd name="connsiteY46" fmla="*/ 563525 h 947235"/>
              <a:gd name="connsiteX47" fmla="*/ 935665 w 4465675"/>
              <a:gd name="connsiteY47" fmla="*/ 531628 h 947235"/>
              <a:gd name="connsiteX48" fmla="*/ 786809 w 4465675"/>
              <a:gd name="connsiteY48" fmla="*/ 499730 h 947235"/>
              <a:gd name="connsiteX49" fmla="*/ 754912 w 4465675"/>
              <a:gd name="connsiteY49" fmla="*/ 510363 h 947235"/>
              <a:gd name="connsiteX50" fmla="*/ 765544 w 4465675"/>
              <a:gd name="connsiteY50" fmla="*/ 542260 h 947235"/>
              <a:gd name="connsiteX51" fmla="*/ 1084521 w 4465675"/>
              <a:gd name="connsiteY51" fmla="*/ 531628 h 947235"/>
              <a:gd name="connsiteX52" fmla="*/ 1158949 w 4465675"/>
              <a:gd name="connsiteY52" fmla="*/ 520995 h 947235"/>
              <a:gd name="connsiteX53" fmla="*/ 1190847 w 4465675"/>
              <a:gd name="connsiteY53" fmla="*/ 478465 h 947235"/>
              <a:gd name="connsiteX54" fmla="*/ 1233377 w 4465675"/>
              <a:gd name="connsiteY54" fmla="*/ 393404 h 947235"/>
              <a:gd name="connsiteX55" fmla="*/ 1222744 w 4465675"/>
              <a:gd name="connsiteY55" fmla="*/ 531628 h 947235"/>
              <a:gd name="connsiteX56" fmla="*/ 1190847 w 4465675"/>
              <a:gd name="connsiteY56" fmla="*/ 606056 h 947235"/>
              <a:gd name="connsiteX57" fmla="*/ 1180214 w 4465675"/>
              <a:gd name="connsiteY57" fmla="*/ 680484 h 947235"/>
              <a:gd name="connsiteX58" fmla="*/ 1190847 w 4465675"/>
              <a:gd name="connsiteY58" fmla="*/ 733646 h 947235"/>
              <a:gd name="connsiteX59" fmla="*/ 1233377 w 4465675"/>
              <a:gd name="connsiteY59" fmla="*/ 680484 h 947235"/>
              <a:gd name="connsiteX60" fmla="*/ 1297172 w 4465675"/>
              <a:gd name="connsiteY60" fmla="*/ 627321 h 947235"/>
              <a:gd name="connsiteX61" fmla="*/ 1339702 w 4465675"/>
              <a:gd name="connsiteY61" fmla="*/ 616688 h 947235"/>
              <a:gd name="connsiteX62" fmla="*/ 1371600 w 4465675"/>
              <a:gd name="connsiteY62" fmla="*/ 606056 h 947235"/>
              <a:gd name="connsiteX63" fmla="*/ 1446028 w 4465675"/>
              <a:gd name="connsiteY63" fmla="*/ 637953 h 947235"/>
              <a:gd name="connsiteX64" fmla="*/ 1435395 w 4465675"/>
              <a:gd name="connsiteY64" fmla="*/ 723014 h 947235"/>
              <a:gd name="connsiteX65" fmla="*/ 1403498 w 4465675"/>
              <a:gd name="connsiteY65" fmla="*/ 754911 h 947235"/>
              <a:gd name="connsiteX66" fmla="*/ 1626782 w 4465675"/>
              <a:gd name="connsiteY66" fmla="*/ 744279 h 947235"/>
              <a:gd name="connsiteX67" fmla="*/ 1637414 w 4465675"/>
              <a:gd name="connsiteY67" fmla="*/ 712381 h 947235"/>
              <a:gd name="connsiteX68" fmla="*/ 1669312 w 4465675"/>
              <a:gd name="connsiteY68" fmla="*/ 606056 h 947235"/>
              <a:gd name="connsiteX69" fmla="*/ 1690577 w 4465675"/>
              <a:gd name="connsiteY69" fmla="*/ 574158 h 947235"/>
              <a:gd name="connsiteX70" fmla="*/ 1733107 w 4465675"/>
              <a:gd name="connsiteY70" fmla="*/ 616688 h 947235"/>
              <a:gd name="connsiteX71" fmla="*/ 1754372 w 4465675"/>
              <a:gd name="connsiteY71" fmla="*/ 691116 h 947235"/>
              <a:gd name="connsiteX72" fmla="*/ 1765005 w 4465675"/>
              <a:gd name="connsiteY72" fmla="*/ 723014 h 947235"/>
              <a:gd name="connsiteX73" fmla="*/ 1796902 w 4465675"/>
              <a:gd name="connsiteY73" fmla="*/ 733646 h 947235"/>
              <a:gd name="connsiteX74" fmla="*/ 1956391 w 4465675"/>
              <a:gd name="connsiteY74" fmla="*/ 637953 h 947235"/>
              <a:gd name="connsiteX75" fmla="*/ 2030819 w 4465675"/>
              <a:gd name="connsiteY75" fmla="*/ 595423 h 947235"/>
              <a:gd name="connsiteX76" fmla="*/ 2115879 w 4465675"/>
              <a:gd name="connsiteY76" fmla="*/ 574158 h 947235"/>
              <a:gd name="connsiteX77" fmla="*/ 2158409 w 4465675"/>
              <a:gd name="connsiteY77" fmla="*/ 552893 h 947235"/>
              <a:gd name="connsiteX78" fmla="*/ 2232837 w 4465675"/>
              <a:gd name="connsiteY78" fmla="*/ 616688 h 947235"/>
              <a:gd name="connsiteX79" fmla="*/ 2254102 w 4465675"/>
              <a:gd name="connsiteY79" fmla="*/ 691116 h 947235"/>
              <a:gd name="connsiteX80" fmla="*/ 2275368 w 4465675"/>
              <a:gd name="connsiteY80" fmla="*/ 712381 h 947235"/>
              <a:gd name="connsiteX81" fmla="*/ 2509284 w 4465675"/>
              <a:gd name="connsiteY81" fmla="*/ 691116 h 947235"/>
              <a:gd name="connsiteX82" fmla="*/ 2700670 w 4465675"/>
              <a:gd name="connsiteY82" fmla="*/ 595423 h 947235"/>
              <a:gd name="connsiteX83" fmla="*/ 2775098 w 4465675"/>
              <a:gd name="connsiteY83" fmla="*/ 584791 h 947235"/>
              <a:gd name="connsiteX84" fmla="*/ 2838893 w 4465675"/>
              <a:gd name="connsiteY84" fmla="*/ 552893 h 947235"/>
              <a:gd name="connsiteX85" fmla="*/ 2966484 w 4465675"/>
              <a:gd name="connsiteY85" fmla="*/ 616688 h 947235"/>
              <a:gd name="connsiteX86" fmla="*/ 3009014 w 4465675"/>
              <a:gd name="connsiteY86" fmla="*/ 669851 h 947235"/>
              <a:gd name="connsiteX87" fmla="*/ 3040912 w 4465675"/>
              <a:gd name="connsiteY87" fmla="*/ 680484 h 947235"/>
              <a:gd name="connsiteX88" fmla="*/ 3072809 w 4465675"/>
              <a:gd name="connsiteY88" fmla="*/ 701749 h 947235"/>
              <a:gd name="connsiteX89" fmla="*/ 3157870 w 4465675"/>
              <a:gd name="connsiteY89" fmla="*/ 723014 h 947235"/>
              <a:gd name="connsiteX90" fmla="*/ 3689498 w 4465675"/>
              <a:gd name="connsiteY90" fmla="*/ 659218 h 947235"/>
              <a:gd name="connsiteX91" fmla="*/ 3870251 w 4465675"/>
              <a:gd name="connsiteY91" fmla="*/ 648586 h 947235"/>
              <a:gd name="connsiteX92" fmla="*/ 4008475 w 4465675"/>
              <a:gd name="connsiteY92" fmla="*/ 616688 h 947235"/>
              <a:gd name="connsiteX93" fmla="*/ 4263656 w 4465675"/>
              <a:gd name="connsiteY93" fmla="*/ 574158 h 947235"/>
              <a:gd name="connsiteX94" fmla="*/ 4444409 w 4465675"/>
              <a:gd name="connsiteY94" fmla="*/ 542260 h 947235"/>
              <a:gd name="connsiteX95" fmla="*/ 4465675 w 4465675"/>
              <a:gd name="connsiteY95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70121 w 4465675"/>
              <a:gd name="connsiteY2" fmla="*/ 648586 h 947235"/>
              <a:gd name="connsiteX3" fmla="*/ 159488 w 4465675"/>
              <a:gd name="connsiteY3" fmla="*/ 691116 h 947235"/>
              <a:gd name="connsiteX4" fmla="*/ 116958 w 4465675"/>
              <a:gd name="connsiteY4" fmla="*/ 765544 h 947235"/>
              <a:gd name="connsiteX5" fmla="*/ 106326 w 4465675"/>
              <a:gd name="connsiteY5" fmla="*/ 797442 h 947235"/>
              <a:gd name="connsiteX6" fmla="*/ 95693 w 4465675"/>
              <a:gd name="connsiteY6" fmla="*/ 850604 h 947235"/>
              <a:gd name="connsiteX7" fmla="*/ 63795 w 4465675"/>
              <a:gd name="connsiteY7" fmla="*/ 882502 h 947235"/>
              <a:gd name="connsiteX8" fmla="*/ 21265 w 4465675"/>
              <a:gd name="connsiteY8" fmla="*/ 946297 h 947235"/>
              <a:gd name="connsiteX9" fmla="*/ 0 w 4465675"/>
              <a:gd name="connsiteY9" fmla="*/ 893135 h 947235"/>
              <a:gd name="connsiteX10" fmla="*/ 21265 w 4465675"/>
              <a:gd name="connsiteY10" fmla="*/ 680484 h 947235"/>
              <a:gd name="connsiteX11" fmla="*/ 42530 w 4465675"/>
              <a:gd name="connsiteY11" fmla="*/ 637953 h 947235"/>
              <a:gd name="connsiteX12" fmla="*/ 85061 w 4465675"/>
              <a:gd name="connsiteY12" fmla="*/ 563525 h 947235"/>
              <a:gd name="connsiteX13" fmla="*/ 106326 w 4465675"/>
              <a:gd name="connsiteY13" fmla="*/ 510363 h 947235"/>
              <a:gd name="connsiteX14" fmla="*/ 138223 w 4465675"/>
              <a:gd name="connsiteY14" fmla="*/ 457200 h 947235"/>
              <a:gd name="connsiteX15" fmla="*/ 180754 w 4465675"/>
              <a:gd name="connsiteY15" fmla="*/ 350874 h 947235"/>
              <a:gd name="connsiteX16" fmla="*/ 265814 w 4465675"/>
              <a:gd name="connsiteY16" fmla="*/ 202018 h 947235"/>
              <a:gd name="connsiteX17" fmla="*/ 308344 w 4465675"/>
              <a:gd name="connsiteY17" fmla="*/ 116958 h 947235"/>
              <a:gd name="connsiteX18" fmla="*/ 414670 w 4465675"/>
              <a:gd name="connsiteY18" fmla="*/ 31897 h 947235"/>
              <a:gd name="connsiteX19" fmla="*/ 457200 w 4465675"/>
              <a:gd name="connsiteY19" fmla="*/ 0 h 947235"/>
              <a:gd name="connsiteX20" fmla="*/ 520995 w 4465675"/>
              <a:gd name="connsiteY20" fmla="*/ 10632 h 947235"/>
              <a:gd name="connsiteX21" fmla="*/ 531628 w 4465675"/>
              <a:gd name="connsiteY21" fmla="*/ 53163 h 947235"/>
              <a:gd name="connsiteX22" fmla="*/ 563526 w 4465675"/>
              <a:gd name="connsiteY22" fmla="*/ 85060 h 947235"/>
              <a:gd name="connsiteX23" fmla="*/ 616688 w 4465675"/>
              <a:gd name="connsiteY23" fmla="*/ 170121 h 947235"/>
              <a:gd name="connsiteX24" fmla="*/ 648586 w 4465675"/>
              <a:gd name="connsiteY24" fmla="*/ 265814 h 947235"/>
              <a:gd name="connsiteX25" fmla="*/ 680484 w 4465675"/>
              <a:gd name="connsiteY25" fmla="*/ 361507 h 947235"/>
              <a:gd name="connsiteX26" fmla="*/ 669851 w 4465675"/>
              <a:gd name="connsiteY26" fmla="*/ 457200 h 947235"/>
              <a:gd name="connsiteX27" fmla="*/ 616688 w 4465675"/>
              <a:gd name="connsiteY27" fmla="*/ 489097 h 947235"/>
              <a:gd name="connsiteX28" fmla="*/ 552893 w 4465675"/>
              <a:gd name="connsiteY28" fmla="*/ 499730 h 947235"/>
              <a:gd name="connsiteX29" fmla="*/ 393405 w 4465675"/>
              <a:gd name="connsiteY29" fmla="*/ 520995 h 947235"/>
              <a:gd name="connsiteX30" fmla="*/ 361507 w 4465675"/>
              <a:gd name="connsiteY30" fmla="*/ 531628 h 947235"/>
              <a:gd name="connsiteX31" fmla="*/ 372140 w 4465675"/>
              <a:gd name="connsiteY31" fmla="*/ 574158 h 947235"/>
              <a:gd name="connsiteX32" fmla="*/ 404037 w 4465675"/>
              <a:gd name="connsiteY32" fmla="*/ 616688 h 947235"/>
              <a:gd name="connsiteX33" fmla="*/ 425302 w 4465675"/>
              <a:gd name="connsiteY33" fmla="*/ 648586 h 947235"/>
              <a:gd name="connsiteX34" fmla="*/ 457200 w 4465675"/>
              <a:gd name="connsiteY34" fmla="*/ 733646 h 947235"/>
              <a:gd name="connsiteX35" fmla="*/ 499730 w 4465675"/>
              <a:gd name="connsiteY35" fmla="*/ 744279 h 947235"/>
              <a:gd name="connsiteX36" fmla="*/ 712382 w 4465675"/>
              <a:gd name="connsiteY36" fmla="*/ 733646 h 947235"/>
              <a:gd name="connsiteX37" fmla="*/ 754912 w 4465675"/>
              <a:gd name="connsiteY37" fmla="*/ 691116 h 947235"/>
              <a:gd name="connsiteX38" fmla="*/ 786809 w 4465675"/>
              <a:gd name="connsiteY38" fmla="*/ 669851 h 947235"/>
              <a:gd name="connsiteX39" fmla="*/ 808075 w 4465675"/>
              <a:gd name="connsiteY39" fmla="*/ 648586 h 947235"/>
              <a:gd name="connsiteX40" fmla="*/ 776177 w 4465675"/>
              <a:gd name="connsiteY40" fmla="*/ 669851 h 947235"/>
              <a:gd name="connsiteX41" fmla="*/ 786809 w 4465675"/>
              <a:gd name="connsiteY41" fmla="*/ 744279 h 947235"/>
              <a:gd name="connsiteX42" fmla="*/ 808075 w 4465675"/>
              <a:gd name="connsiteY42" fmla="*/ 765544 h 947235"/>
              <a:gd name="connsiteX43" fmla="*/ 999461 w 4465675"/>
              <a:gd name="connsiteY43" fmla="*/ 754911 h 947235"/>
              <a:gd name="connsiteX44" fmla="*/ 1020726 w 4465675"/>
              <a:gd name="connsiteY44" fmla="*/ 723014 h 947235"/>
              <a:gd name="connsiteX45" fmla="*/ 988828 w 4465675"/>
              <a:gd name="connsiteY45" fmla="*/ 563525 h 947235"/>
              <a:gd name="connsiteX46" fmla="*/ 935665 w 4465675"/>
              <a:gd name="connsiteY46" fmla="*/ 531628 h 947235"/>
              <a:gd name="connsiteX47" fmla="*/ 786809 w 4465675"/>
              <a:gd name="connsiteY47" fmla="*/ 499730 h 947235"/>
              <a:gd name="connsiteX48" fmla="*/ 754912 w 4465675"/>
              <a:gd name="connsiteY48" fmla="*/ 510363 h 947235"/>
              <a:gd name="connsiteX49" fmla="*/ 765544 w 4465675"/>
              <a:gd name="connsiteY49" fmla="*/ 542260 h 947235"/>
              <a:gd name="connsiteX50" fmla="*/ 1084521 w 4465675"/>
              <a:gd name="connsiteY50" fmla="*/ 531628 h 947235"/>
              <a:gd name="connsiteX51" fmla="*/ 1158949 w 4465675"/>
              <a:gd name="connsiteY51" fmla="*/ 520995 h 947235"/>
              <a:gd name="connsiteX52" fmla="*/ 1190847 w 4465675"/>
              <a:gd name="connsiteY52" fmla="*/ 478465 h 947235"/>
              <a:gd name="connsiteX53" fmla="*/ 1233377 w 4465675"/>
              <a:gd name="connsiteY53" fmla="*/ 393404 h 947235"/>
              <a:gd name="connsiteX54" fmla="*/ 1222744 w 4465675"/>
              <a:gd name="connsiteY54" fmla="*/ 531628 h 947235"/>
              <a:gd name="connsiteX55" fmla="*/ 1190847 w 4465675"/>
              <a:gd name="connsiteY55" fmla="*/ 606056 h 947235"/>
              <a:gd name="connsiteX56" fmla="*/ 1180214 w 4465675"/>
              <a:gd name="connsiteY56" fmla="*/ 680484 h 947235"/>
              <a:gd name="connsiteX57" fmla="*/ 1190847 w 4465675"/>
              <a:gd name="connsiteY57" fmla="*/ 733646 h 947235"/>
              <a:gd name="connsiteX58" fmla="*/ 1233377 w 4465675"/>
              <a:gd name="connsiteY58" fmla="*/ 680484 h 947235"/>
              <a:gd name="connsiteX59" fmla="*/ 1297172 w 4465675"/>
              <a:gd name="connsiteY59" fmla="*/ 627321 h 947235"/>
              <a:gd name="connsiteX60" fmla="*/ 1339702 w 4465675"/>
              <a:gd name="connsiteY60" fmla="*/ 616688 h 947235"/>
              <a:gd name="connsiteX61" fmla="*/ 1371600 w 4465675"/>
              <a:gd name="connsiteY61" fmla="*/ 606056 h 947235"/>
              <a:gd name="connsiteX62" fmla="*/ 1446028 w 4465675"/>
              <a:gd name="connsiteY62" fmla="*/ 637953 h 947235"/>
              <a:gd name="connsiteX63" fmla="*/ 1435395 w 4465675"/>
              <a:gd name="connsiteY63" fmla="*/ 723014 h 947235"/>
              <a:gd name="connsiteX64" fmla="*/ 1403498 w 4465675"/>
              <a:gd name="connsiteY64" fmla="*/ 754911 h 947235"/>
              <a:gd name="connsiteX65" fmla="*/ 1626782 w 4465675"/>
              <a:gd name="connsiteY65" fmla="*/ 744279 h 947235"/>
              <a:gd name="connsiteX66" fmla="*/ 1637414 w 4465675"/>
              <a:gd name="connsiteY66" fmla="*/ 712381 h 947235"/>
              <a:gd name="connsiteX67" fmla="*/ 1669312 w 4465675"/>
              <a:gd name="connsiteY67" fmla="*/ 606056 h 947235"/>
              <a:gd name="connsiteX68" fmla="*/ 1690577 w 4465675"/>
              <a:gd name="connsiteY68" fmla="*/ 574158 h 947235"/>
              <a:gd name="connsiteX69" fmla="*/ 1733107 w 4465675"/>
              <a:gd name="connsiteY69" fmla="*/ 616688 h 947235"/>
              <a:gd name="connsiteX70" fmla="*/ 1754372 w 4465675"/>
              <a:gd name="connsiteY70" fmla="*/ 691116 h 947235"/>
              <a:gd name="connsiteX71" fmla="*/ 1765005 w 4465675"/>
              <a:gd name="connsiteY71" fmla="*/ 723014 h 947235"/>
              <a:gd name="connsiteX72" fmla="*/ 1796902 w 4465675"/>
              <a:gd name="connsiteY72" fmla="*/ 733646 h 947235"/>
              <a:gd name="connsiteX73" fmla="*/ 1956391 w 4465675"/>
              <a:gd name="connsiteY73" fmla="*/ 637953 h 947235"/>
              <a:gd name="connsiteX74" fmla="*/ 2030819 w 4465675"/>
              <a:gd name="connsiteY74" fmla="*/ 595423 h 947235"/>
              <a:gd name="connsiteX75" fmla="*/ 2115879 w 4465675"/>
              <a:gd name="connsiteY75" fmla="*/ 574158 h 947235"/>
              <a:gd name="connsiteX76" fmla="*/ 2158409 w 4465675"/>
              <a:gd name="connsiteY76" fmla="*/ 552893 h 947235"/>
              <a:gd name="connsiteX77" fmla="*/ 2232837 w 4465675"/>
              <a:gd name="connsiteY77" fmla="*/ 616688 h 947235"/>
              <a:gd name="connsiteX78" fmla="*/ 2254102 w 4465675"/>
              <a:gd name="connsiteY78" fmla="*/ 691116 h 947235"/>
              <a:gd name="connsiteX79" fmla="*/ 2275368 w 4465675"/>
              <a:gd name="connsiteY79" fmla="*/ 712381 h 947235"/>
              <a:gd name="connsiteX80" fmla="*/ 2509284 w 4465675"/>
              <a:gd name="connsiteY80" fmla="*/ 691116 h 947235"/>
              <a:gd name="connsiteX81" fmla="*/ 2700670 w 4465675"/>
              <a:gd name="connsiteY81" fmla="*/ 595423 h 947235"/>
              <a:gd name="connsiteX82" fmla="*/ 2775098 w 4465675"/>
              <a:gd name="connsiteY82" fmla="*/ 584791 h 947235"/>
              <a:gd name="connsiteX83" fmla="*/ 2838893 w 4465675"/>
              <a:gd name="connsiteY83" fmla="*/ 552893 h 947235"/>
              <a:gd name="connsiteX84" fmla="*/ 2966484 w 4465675"/>
              <a:gd name="connsiteY84" fmla="*/ 616688 h 947235"/>
              <a:gd name="connsiteX85" fmla="*/ 3009014 w 4465675"/>
              <a:gd name="connsiteY85" fmla="*/ 669851 h 947235"/>
              <a:gd name="connsiteX86" fmla="*/ 3040912 w 4465675"/>
              <a:gd name="connsiteY86" fmla="*/ 680484 h 947235"/>
              <a:gd name="connsiteX87" fmla="*/ 3072809 w 4465675"/>
              <a:gd name="connsiteY87" fmla="*/ 701749 h 947235"/>
              <a:gd name="connsiteX88" fmla="*/ 3157870 w 4465675"/>
              <a:gd name="connsiteY88" fmla="*/ 723014 h 947235"/>
              <a:gd name="connsiteX89" fmla="*/ 3689498 w 4465675"/>
              <a:gd name="connsiteY89" fmla="*/ 659218 h 947235"/>
              <a:gd name="connsiteX90" fmla="*/ 3870251 w 4465675"/>
              <a:gd name="connsiteY90" fmla="*/ 648586 h 947235"/>
              <a:gd name="connsiteX91" fmla="*/ 4008475 w 4465675"/>
              <a:gd name="connsiteY91" fmla="*/ 616688 h 947235"/>
              <a:gd name="connsiteX92" fmla="*/ 4263656 w 4465675"/>
              <a:gd name="connsiteY92" fmla="*/ 574158 h 947235"/>
              <a:gd name="connsiteX93" fmla="*/ 4444409 w 4465675"/>
              <a:gd name="connsiteY93" fmla="*/ 542260 h 947235"/>
              <a:gd name="connsiteX94" fmla="*/ 4465675 w 4465675"/>
              <a:gd name="connsiteY94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106326 w 4465675"/>
              <a:gd name="connsiteY4" fmla="*/ 797442 h 947235"/>
              <a:gd name="connsiteX5" fmla="*/ 95693 w 4465675"/>
              <a:gd name="connsiteY5" fmla="*/ 850604 h 947235"/>
              <a:gd name="connsiteX6" fmla="*/ 63795 w 4465675"/>
              <a:gd name="connsiteY6" fmla="*/ 882502 h 947235"/>
              <a:gd name="connsiteX7" fmla="*/ 21265 w 4465675"/>
              <a:gd name="connsiteY7" fmla="*/ 946297 h 947235"/>
              <a:gd name="connsiteX8" fmla="*/ 0 w 4465675"/>
              <a:gd name="connsiteY8" fmla="*/ 893135 h 947235"/>
              <a:gd name="connsiteX9" fmla="*/ 21265 w 4465675"/>
              <a:gd name="connsiteY9" fmla="*/ 680484 h 947235"/>
              <a:gd name="connsiteX10" fmla="*/ 42530 w 4465675"/>
              <a:gd name="connsiteY10" fmla="*/ 637953 h 947235"/>
              <a:gd name="connsiteX11" fmla="*/ 85061 w 4465675"/>
              <a:gd name="connsiteY11" fmla="*/ 563525 h 947235"/>
              <a:gd name="connsiteX12" fmla="*/ 106326 w 4465675"/>
              <a:gd name="connsiteY12" fmla="*/ 510363 h 947235"/>
              <a:gd name="connsiteX13" fmla="*/ 138223 w 4465675"/>
              <a:gd name="connsiteY13" fmla="*/ 457200 h 947235"/>
              <a:gd name="connsiteX14" fmla="*/ 180754 w 4465675"/>
              <a:gd name="connsiteY14" fmla="*/ 350874 h 947235"/>
              <a:gd name="connsiteX15" fmla="*/ 265814 w 4465675"/>
              <a:gd name="connsiteY15" fmla="*/ 202018 h 947235"/>
              <a:gd name="connsiteX16" fmla="*/ 308344 w 4465675"/>
              <a:gd name="connsiteY16" fmla="*/ 116958 h 947235"/>
              <a:gd name="connsiteX17" fmla="*/ 414670 w 4465675"/>
              <a:gd name="connsiteY17" fmla="*/ 31897 h 947235"/>
              <a:gd name="connsiteX18" fmla="*/ 457200 w 4465675"/>
              <a:gd name="connsiteY18" fmla="*/ 0 h 947235"/>
              <a:gd name="connsiteX19" fmla="*/ 520995 w 4465675"/>
              <a:gd name="connsiteY19" fmla="*/ 10632 h 947235"/>
              <a:gd name="connsiteX20" fmla="*/ 531628 w 4465675"/>
              <a:gd name="connsiteY20" fmla="*/ 53163 h 947235"/>
              <a:gd name="connsiteX21" fmla="*/ 563526 w 4465675"/>
              <a:gd name="connsiteY21" fmla="*/ 85060 h 947235"/>
              <a:gd name="connsiteX22" fmla="*/ 616688 w 4465675"/>
              <a:gd name="connsiteY22" fmla="*/ 170121 h 947235"/>
              <a:gd name="connsiteX23" fmla="*/ 648586 w 4465675"/>
              <a:gd name="connsiteY23" fmla="*/ 265814 h 947235"/>
              <a:gd name="connsiteX24" fmla="*/ 680484 w 4465675"/>
              <a:gd name="connsiteY24" fmla="*/ 361507 h 947235"/>
              <a:gd name="connsiteX25" fmla="*/ 669851 w 4465675"/>
              <a:gd name="connsiteY25" fmla="*/ 457200 h 947235"/>
              <a:gd name="connsiteX26" fmla="*/ 616688 w 4465675"/>
              <a:gd name="connsiteY26" fmla="*/ 489097 h 947235"/>
              <a:gd name="connsiteX27" fmla="*/ 552893 w 4465675"/>
              <a:gd name="connsiteY27" fmla="*/ 499730 h 947235"/>
              <a:gd name="connsiteX28" fmla="*/ 393405 w 4465675"/>
              <a:gd name="connsiteY28" fmla="*/ 520995 h 947235"/>
              <a:gd name="connsiteX29" fmla="*/ 361507 w 4465675"/>
              <a:gd name="connsiteY29" fmla="*/ 531628 h 947235"/>
              <a:gd name="connsiteX30" fmla="*/ 372140 w 4465675"/>
              <a:gd name="connsiteY30" fmla="*/ 574158 h 947235"/>
              <a:gd name="connsiteX31" fmla="*/ 404037 w 4465675"/>
              <a:gd name="connsiteY31" fmla="*/ 616688 h 947235"/>
              <a:gd name="connsiteX32" fmla="*/ 425302 w 4465675"/>
              <a:gd name="connsiteY32" fmla="*/ 648586 h 947235"/>
              <a:gd name="connsiteX33" fmla="*/ 457200 w 4465675"/>
              <a:gd name="connsiteY33" fmla="*/ 733646 h 947235"/>
              <a:gd name="connsiteX34" fmla="*/ 499730 w 4465675"/>
              <a:gd name="connsiteY34" fmla="*/ 744279 h 947235"/>
              <a:gd name="connsiteX35" fmla="*/ 712382 w 4465675"/>
              <a:gd name="connsiteY35" fmla="*/ 733646 h 947235"/>
              <a:gd name="connsiteX36" fmla="*/ 754912 w 4465675"/>
              <a:gd name="connsiteY36" fmla="*/ 691116 h 947235"/>
              <a:gd name="connsiteX37" fmla="*/ 786809 w 4465675"/>
              <a:gd name="connsiteY37" fmla="*/ 669851 h 947235"/>
              <a:gd name="connsiteX38" fmla="*/ 808075 w 4465675"/>
              <a:gd name="connsiteY38" fmla="*/ 648586 h 947235"/>
              <a:gd name="connsiteX39" fmla="*/ 776177 w 4465675"/>
              <a:gd name="connsiteY39" fmla="*/ 669851 h 947235"/>
              <a:gd name="connsiteX40" fmla="*/ 786809 w 4465675"/>
              <a:gd name="connsiteY40" fmla="*/ 744279 h 947235"/>
              <a:gd name="connsiteX41" fmla="*/ 808075 w 4465675"/>
              <a:gd name="connsiteY41" fmla="*/ 765544 h 947235"/>
              <a:gd name="connsiteX42" fmla="*/ 999461 w 4465675"/>
              <a:gd name="connsiteY42" fmla="*/ 754911 h 947235"/>
              <a:gd name="connsiteX43" fmla="*/ 1020726 w 4465675"/>
              <a:gd name="connsiteY43" fmla="*/ 723014 h 947235"/>
              <a:gd name="connsiteX44" fmla="*/ 988828 w 4465675"/>
              <a:gd name="connsiteY44" fmla="*/ 563525 h 947235"/>
              <a:gd name="connsiteX45" fmla="*/ 935665 w 4465675"/>
              <a:gd name="connsiteY45" fmla="*/ 531628 h 947235"/>
              <a:gd name="connsiteX46" fmla="*/ 786809 w 4465675"/>
              <a:gd name="connsiteY46" fmla="*/ 499730 h 947235"/>
              <a:gd name="connsiteX47" fmla="*/ 754912 w 4465675"/>
              <a:gd name="connsiteY47" fmla="*/ 510363 h 947235"/>
              <a:gd name="connsiteX48" fmla="*/ 765544 w 4465675"/>
              <a:gd name="connsiteY48" fmla="*/ 542260 h 947235"/>
              <a:gd name="connsiteX49" fmla="*/ 1084521 w 4465675"/>
              <a:gd name="connsiteY49" fmla="*/ 531628 h 947235"/>
              <a:gd name="connsiteX50" fmla="*/ 1158949 w 4465675"/>
              <a:gd name="connsiteY50" fmla="*/ 520995 h 947235"/>
              <a:gd name="connsiteX51" fmla="*/ 1190847 w 4465675"/>
              <a:gd name="connsiteY51" fmla="*/ 478465 h 947235"/>
              <a:gd name="connsiteX52" fmla="*/ 1233377 w 4465675"/>
              <a:gd name="connsiteY52" fmla="*/ 393404 h 947235"/>
              <a:gd name="connsiteX53" fmla="*/ 1222744 w 4465675"/>
              <a:gd name="connsiteY53" fmla="*/ 531628 h 947235"/>
              <a:gd name="connsiteX54" fmla="*/ 1190847 w 4465675"/>
              <a:gd name="connsiteY54" fmla="*/ 606056 h 947235"/>
              <a:gd name="connsiteX55" fmla="*/ 1180214 w 4465675"/>
              <a:gd name="connsiteY55" fmla="*/ 680484 h 947235"/>
              <a:gd name="connsiteX56" fmla="*/ 1190847 w 4465675"/>
              <a:gd name="connsiteY56" fmla="*/ 733646 h 947235"/>
              <a:gd name="connsiteX57" fmla="*/ 1233377 w 4465675"/>
              <a:gd name="connsiteY57" fmla="*/ 680484 h 947235"/>
              <a:gd name="connsiteX58" fmla="*/ 1297172 w 4465675"/>
              <a:gd name="connsiteY58" fmla="*/ 627321 h 947235"/>
              <a:gd name="connsiteX59" fmla="*/ 1339702 w 4465675"/>
              <a:gd name="connsiteY59" fmla="*/ 616688 h 947235"/>
              <a:gd name="connsiteX60" fmla="*/ 1371600 w 4465675"/>
              <a:gd name="connsiteY60" fmla="*/ 606056 h 947235"/>
              <a:gd name="connsiteX61" fmla="*/ 1446028 w 4465675"/>
              <a:gd name="connsiteY61" fmla="*/ 637953 h 947235"/>
              <a:gd name="connsiteX62" fmla="*/ 1435395 w 4465675"/>
              <a:gd name="connsiteY62" fmla="*/ 723014 h 947235"/>
              <a:gd name="connsiteX63" fmla="*/ 1403498 w 4465675"/>
              <a:gd name="connsiteY63" fmla="*/ 754911 h 947235"/>
              <a:gd name="connsiteX64" fmla="*/ 1626782 w 4465675"/>
              <a:gd name="connsiteY64" fmla="*/ 744279 h 947235"/>
              <a:gd name="connsiteX65" fmla="*/ 1637414 w 4465675"/>
              <a:gd name="connsiteY65" fmla="*/ 712381 h 947235"/>
              <a:gd name="connsiteX66" fmla="*/ 1669312 w 4465675"/>
              <a:gd name="connsiteY66" fmla="*/ 606056 h 947235"/>
              <a:gd name="connsiteX67" fmla="*/ 1690577 w 4465675"/>
              <a:gd name="connsiteY67" fmla="*/ 574158 h 947235"/>
              <a:gd name="connsiteX68" fmla="*/ 1733107 w 4465675"/>
              <a:gd name="connsiteY68" fmla="*/ 616688 h 947235"/>
              <a:gd name="connsiteX69" fmla="*/ 1754372 w 4465675"/>
              <a:gd name="connsiteY69" fmla="*/ 691116 h 947235"/>
              <a:gd name="connsiteX70" fmla="*/ 1765005 w 4465675"/>
              <a:gd name="connsiteY70" fmla="*/ 723014 h 947235"/>
              <a:gd name="connsiteX71" fmla="*/ 1796902 w 4465675"/>
              <a:gd name="connsiteY71" fmla="*/ 733646 h 947235"/>
              <a:gd name="connsiteX72" fmla="*/ 1956391 w 4465675"/>
              <a:gd name="connsiteY72" fmla="*/ 637953 h 947235"/>
              <a:gd name="connsiteX73" fmla="*/ 2030819 w 4465675"/>
              <a:gd name="connsiteY73" fmla="*/ 595423 h 947235"/>
              <a:gd name="connsiteX74" fmla="*/ 2115879 w 4465675"/>
              <a:gd name="connsiteY74" fmla="*/ 574158 h 947235"/>
              <a:gd name="connsiteX75" fmla="*/ 2158409 w 4465675"/>
              <a:gd name="connsiteY75" fmla="*/ 552893 h 947235"/>
              <a:gd name="connsiteX76" fmla="*/ 2232837 w 4465675"/>
              <a:gd name="connsiteY76" fmla="*/ 616688 h 947235"/>
              <a:gd name="connsiteX77" fmla="*/ 2254102 w 4465675"/>
              <a:gd name="connsiteY77" fmla="*/ 691116 h 947235"/>
              <a:gd name="connsiteX78" fmla="*/ 2275368 w 4465675"/>
              <a:gd name="connsiteY78" fmla="*/ 712381 h 947235"/>
              <a:gd name="connsiteX79" fmla="*/ 2509284 w 4465675"/>
              <a:gd name="connsiteY79" fmla="*/ 691116 h 947235"/>
              <a:gd name="connsiteX80" fmla="*/ 2700670 w 4465675"/>
              <a:gd name="connsiteY80" fmla="*/ 595423 h 947235"/>
              <a:gd name="connsiteX81" fmla="*/ 2775098 w 4465675"/>
              <a:gd name="connsiteY81" fmla="*/ 584791 h 947235"/>
              <a:gd name="connsiteX82" fmla="*/ 2838893 w 4465675"/>
              <a:gd name="connsiteY82" fmla="*/ 552893 h 947235"/>
              <a:gd name="connsiteX83" fmla="*/ 2966484 w 4465675"/>
              <a:gd name="connsiteY83" fmla="*/ 616688 h 947235"/>
              <a:gd name="connsiteX84" fmla="*/ 3009014 w 4465675"/>
              <a:gd name="connsiteY84" fmla="*/ 669851 h 947235"/>
              <a:gd name="connsiteX85" fmla="*/ 3040912 w 4465675"/>
              <a:gd name="connsiteY85" fmla="*/ 680484 h 947235"/>
              <a:gd name="connsiteX86" fmla="*/ 3072809 w 4465675"/>
              <a:gd name="connsiteY86" fmla="*/ 701749 h 947235"/>
              <a:gd name="connsiteX87" fmla="*/ 3157870 w 4465675"/>
              <a:gd name="connsiteY87" fmla="*/ 723014 h 947235"/>
              <a:gd name="connsiteX88" fmla="*/ 3689498 w 4465675"/>
              <a:gd name="connsiteY88" fmla="*/ 659218 h 947235"/>
              <a:gd name="connsiteX89" fmla="*/ 3870251 w 4465675"/>
              <a:gd name="connsiteY89" fmla="*/ 648586 h 947235"/>
              <a:gd name="connsiteX90" fmla="*/ 4008475 w 4465675"/>
              <a:gd name="connsiteY90" fmla="*/ 616688 h 947235"/>
              <a:gd name="connsiteX91" fmla="*/ 4263656 w 4465675"/>
              <a:gd name="connsiteY91" fmla="*/ 574158 h 947235"/>
              <a:gd name="connsiteX92" fmla="*/ 4444409 w 4465675"/>
              <a:gd name="connsiteY92" fmla="*/ 542260 h 947235"/>
              <a:gd name="connsiteX93" fmla="*/ 4465675 w 4465675"/>
              <a:gd name="connsiteY93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95693 w 4465675"/>
              <a:gd name="connsiteY4" fmla="*/ 850604 h 947235"/>
              <a:gd name="connsiteX5" fmla="*/ 63795 w 4465675"/>
              <a:gd name="connsiteY5" fmla="*/ 882502 h 947235"/>
              <a:gd name="connsiteX6" fmla="*/ 21265 w 4465675"/>
              <a:gd name="connsiteY6" fmla="*/ 946297 h 947235"/>
              <a:gd name="connsiteX7" fmla="*/ 0 w 4465675"/>
              <a:gd name="connsiteY7" fmla="*/ 893135 h 947235"/>
              <a:gd name="connsiteX8" fmla="*/ 21265 w 4465675"/>
              <a:gd name="connsiteY8" fmla="*/ 680484 h 947235"/>
              <a:gd name="connsiteX9" fmla="*/ 42530 w 4465675"/>
              <a:gd name="connsiteY9" fmla="*/ 637953 h 947235"/>
              <a:gd name="connsiteX10" fmla="*/ 85061 w 4465675"/>
              <a:gd name="connsiteY10" fmla="*/ 563525 h 947235"/>
              <a:gd name="connsiteX11" fmla="*/ 106326 w 4465675"/>
              <a:gd name="connsiteY11" fmla="*/ 510363 h 947235"/>
              <a:gd name="connsiteX12" fmla="*/ 138223 w 4465675"/>
              <a:gd name="connsiteY12" fmla="*/ 457200 h 947235"/>
              <a:gd name="connsiteX13" fmla="*/ 180754 w 4465675"/>
              <a:gd name="connsiteY13" fmla="*/ 350874 h 947235"/>
              <a:gd name="connsiteX14" fmla="*/ 265814 w 4465675"/>
              <a:gd name="connsiteY14" fmla="*/ 202018 h 947235"/>
              <a:gd name="connsiteX15" fmla="*/ 308344 w 4465675"/>
              <a:gd name="connsiteY15" fmla="*/ 116958 h 947235"/>
              <a:gd name="connsiteX16" fmla="*/ 414670 w 4465675"/>
              <a:gd name="connsiteY16" fmla="*/ 31897 h 947235"/>
              <a:gd name="connsiteX17" fmla="*/ 457200 w 4465675"/>
              <a:gd name="connsiteY17" fmla="*/ 0 h 947235"/>
              <a:gd name="connsiteX18" fmla="*/ 520995 w 4465675"/>
              <a:gd name="connsiteY18" fmla="*/ 10632 h 947235"/>
              <a:gd name="connsiteX19" fmla="*/ 531628 w 4465675"/>
              <a:gd name="connsiteY19" fmla="*/ 53163 h 947235"/>
              <a:gd name="connsiteX20" fmla="*/ 563526 w 4465675"/>
              <a:gd name="connsiteY20" fmla="*/ 85060 h 947235"/>
              <a:gd name="connsiteX21" fmla="*/ 616688 w 4465675"/>
              <a:gd name="connsiteY21" fmla="*/ 170121 h 947235"/>
              <a:gd name="connsiteX22" fmla="*/ 648586 w 4465675"/>
              <a:gd name="connsiteY22" fmla="*/ 265814 h 947235"/>
              <a:gd name="connsiteX23" fmla="*/ 680484 w 4465675"/>
              <a:gd name="connsiteY23" fmla="*/ 361507 h 947235"/>
              <a:gd name="connsiteX24" fmla="*/ 669851 w 4465675"/>
              <a:gd name="connsiteY24" fmla="*/ 457200 h 947235"/>
              <a:gd name="connsiteX25" fmla="*/ 616688 w 4465675"/>
              <a:gd name="connsiteY25" fmla="*/ 489097 h 947235"/>
              <a:gd name="connsiteX26" fmla="*/ 552893 w 4465675"/>
              <a:gd name="connsiteY26" fmla="*/ 499730 h 947235"/>
              <a:gd name="connsiteX27" fmla="*/ 393405 w 4465675"/>
              <a:gd name="connsiteY27" fmla="*/ 520995 h 947235"/>
              <a:gd name="connsiteX28" fmla="*/ 361507 w 4465675"/>
              <a:gd name="connsiteY28" fmla="*/ 531628 h 947235"/>
              <a:gd name="connsiteX29" fmla="*/ 372140 w 4465675"/>
              <a:gd name="connsiteY29" fmla="*/ 574158 h 947235"/>
              <a:gd name="connsiteX30" fmla="*/ 404037 w 4465675"/>
              <a:gd name="connsiteY30" fmla="*/ 616688 h 947235"/>
              <a:gd name="connsiteX31" fmla="*/ 425302 w 4465675"/>
              <a:gd name="connsiteY31" fmla="*/ 648586 h 947235"/>
              <a:gd name="connsiteX32" fmla="*/ 457200 w 4465675"/>
              <a:gd name="connsiteY32" fmla="*/ 733646 h 947235"/>
              <a:gd name="connsiteX33" fmla="*/ 499730 w 4465675"/>
              <a:gd name="connsiteY33" fmla="*/ 744279 h 947235"/>
              <a:gd name="connsiteX34" fmla="*/ 712382 w 4465675"/>
              <a:gd name="connsiteY34" fmla="*/ 733646 h 947235"/>
              <a:gd name="connsiteX35" fmla="*/ 754912 w 4465675"/>
              <a:gd name="connsiteY35" fmla="*/ 691116 h 947235"/>
              <a:gd name="connsiteX36" fmla="*/ 786809 w 4465675"/>
              <a:gd name="connsiteY36" fmla="*/ 669851 h 947235"/>
              <a:gd name="connsiteX37" fmla="*/ 808075 w 4465675"/>
              <a:gd name="connsiteY37" fmla="*/ 648586 h 947235"/>
              <a:gd name="connsiteX38" fmla="*/ 776177 w 4465675"/>
              <a:gd name="connsiteY38" fmla="*/ 669851 h 947235"/>
              <a:gd name="connsiteX39" fmla="*/ 786809 w 4465675"/>
              <a:gd name="connsiteY39" fmla="*/ 744279 h 947235"/>
              <a:gd name="connsiteX40" fmla="*/ 808075 w 4465675"/>
              <a:gd name="connsiteY40" fmla="*/ 765544 h 947235"/>
              <a:gd name="connsiteX41" fmla="*/ 999461 w 4465675"/>
              <a:gd name="connsiteY41" fmla="*/ 754911 h 947235"/>
              <a:gd name="connsiteX42" fmla="*/ 1020726 w 4465675"/>
              <a:gd name="connsiteY42" fmla="*/ 723014 h 947235"/>
              <a:gd name="connsiteX43" fmla="*/ 988828 w 4465675"/>
              <a:gd name="connsiteY43" fmla="*/ 563525 h 947235"/>
              <a:gd name="connsiteX44" fmla="*/ 935665 w 4465675"/>
              <a:gd name="connsiteY44" fmla="*/ 531628 h 947235"/>
              <a:gd name="connsiteX45" fmla="*/ 786809 w 4465675"/>
              <a:gd name="connsiteY45" fmla="*/ 499730 h 947235"/>
              <a:gd name="connsiteX46" fmla="*/ 754912 w 4465675"/>
              <a:gd name="connsiteY46" fmla="*/ 510363 h 947235"/>
              <a:gd name="connsiteX47" fmla="*/ 765544 w 4465675"/>
              <a:gd name="connsiteY47" fmla="*/ 542260 h 947235"/>
              <a:gd name="connsiteX48" fmla="*/ 1084521 w 4465675"/>
              <a:gd name="connsiteY48" fmla="*/ 531628 h 947235"/>
              <a:gd name="connsiteX49" fmla="*/ 1158949 w 4465675"/>
              <a:gd name="connsiteY49" fmla="*/ 520995 h 947235"/>
              <a:gd name="connsiteX50" fmla="*/ 1190847 w 4465675"/>
              <a:gd name="connsiteY50" fmla="*/ 478465 h 947235"/>
              <a:gd name="connsiteX51" fmla="*/ 1233377 w 4465675"/>
              <a:gd name="connsiteY51" fmla="*/ 393404 h 947235"/>
              <a:gd name="connsiteX52" fmla="*/ 1222744 w 4465675"/>
              <a:gd name="connsiteY52" fmla="*/ 531628 h 947235"/>
              <a:gd name="connsiteX53" fmla="*/ 1190847 w 4465675"/>
              <a:gd name="connsiteY53" fmla="*/ 606056 h 947235"/>
              <a:gd name="connsiteX54" fmla="*/ 1180214 w 4465675"/>
              <a:gd name="connsiteY54" fmla="*/ 680484 h 947235"/>
              <a:gd name="connsiteX55" fmla="*/ 1190847 w 4465675"/>
              <a:gd name="connsiteY55" fmla="*/ 733646 h 947235"/>
              <a:gd name="connsiteX56" fmla="*/ 1233377 w 4465675"/>
              <a:gd name="connsiteY56" fmla="*/ 680484 h 947235"/>
              <a:gd name="connsiteX57" fmla="*/ 1297172 w 4465675"/>
              <a:gd name="connsiteY57" fmla="*/ 627321 h 947235"/>
              <a:gd name="connsiteX58" fmla="*/ 1339702 w 4465675"/>
              <a:gd name="connsiteY58" fmla="*/ 616688 h 947235"/>
              <a:gd name="connsiteX59" fmla="*/ 1371600 w 4465675"/>
              <a:gd name="connsiteY59" fmla="*/ 606056 h 947235"/>
              <a:gd name="connsiteX60" fmla="*/ 1446028 w 4465675"/>
              <a:gd name="connsiteY60" fmla="*/ 637953 h 947235"/>
              <a:gd name="connsiteX61" fmla="*/ 1435395 w 4465675"/>
              <a:gd name="connsiteY61" fmla="*/ 723014 h 947235"/>
              <a:gd name="connsiteX62" fmla="*/ 1403498 w 4465675"/>
              <a:gd name="connsiteY62" fmla="*/ 754911 h 947235"/>
              <a:gd name="connsiteX63" fmla="*/ 1626782 w 4465675"/>
              <a:gd name="connsiteY63" fmla="*/ 744279 h 947235"/>
              <a:gd name="connsiteX64" fmla="*/ 1637414 w 4465675"/>
              <a:gd name="connsiteY64" fmla="*/ 712381 h 947235"/>
              <a:gd name="connsiteX65" fmla="*/ 1669312 w 4465675"/>
              <a:gd name="connsiteY65" fmla="*/ 606056 h 947235"/>
              <a:gd name="connsiteX66" fmla="*/ 1690577 w 4465675"/>
              <a:gd name="connsiteY66" fmla="*/ 574158 h 947235"/>
              <a:gd name="connsiteX67" fmla="*/ 1733107 w 4465675"/>
              <a:gd name="connsiteY67" fmla="*/ 616688 h 947235"/>
              <a:gd name="connsiteX68" fmla="*/ 1754372 w 4465675"/>
              <a:gd name="connsiteY68" fmla="*/ 691116 h 947235"/>
              <a:gd name="connsiteX69" fmla="*/ 1765005 w 4465675"/>
              <a:gd name="connsiteY69" fmla="*/ 723014 h 947235"/>
              <a:gd name="connsiteX70" fmla="*/ 1796902 w 4465675"/>
              <a:gd name="connsiteY70" fmla="*/ 733646 h 947235"/>
              <a:gd name="connsiteX71" fmla="*/ 1956391 w 4465675"/>
              <a:gd name="connsiteY71" fmla="*/ 637953 h 947235"/>
              <a:gd name="connsiteX72" fmla="*/ 2030819 w 4465675"/>
              <a:gd name="connsiteY72" fmla="*/ 595423 h 947235"/>
              <a:gd name="connsiteX73" fmla="*/ 2115879 w 4465675"/>
              <a:gd name="connsiteY73" fmla="*/ 574158 h 947235"/>
              <a:gd name="connsiteX74" fmla="*/ 2158409 w 4465675"/>
              <a:gd name="connsiteY74" fmla="*/ 552893 h 947235"/>
              <a:gd name="connsiteX75" fmla="*/ 2232837 w 4465675"/>
              <a:gd name="connsiteY75" fmla="*/ 616688 h 947235"/>
              <a:gd name="connsiteX76" fmla="*/ 2254102 w 4465675"/>
              <a:gd name="connsiteY76" fmla="*/ 691116 h 947235"/>
              <a:gd name="connsiteX77" fmla="*/ 2275368 w 4465675"/>
              <a:gd name="connsiteY77" fmla="*/ 712381 h 947235"/>
              <a:gd name="connsiteX78" fmla="*/ 2509284 w 4465675"/>
              <a:gd name="connsiteY78" fmla="*/ 691116 h 947235"/>
              <a:gd name="connsiteX79" fmla="*/ 2700670 w 4465675"/>
              <a:gd name="connsiteY79" fmla="*/ 595423 h 947235"/>
              <a:gd name="connsiteX80" fmla="*/ 2775098 w 4465675"/>
              <a:gd name="connsiteY80" fmla="*/ 584791 h 947235"/>
              <a:gd name="connsiteX81" fmla="*/ 2838893 w 4465675"/>
              <a:gd name="connsiteY81" fmla="*/ 552893 h 947235"/>
              <a:gd name="connsiteX82" fmla="*/ 2966484 w 4465675"/>
              <a:gd name="connsiteY82" fmla="*/ 616688 h 947235"/>
              <a:gd name="connsiteX83" fmla="*/ 3009014 w 4465675"/>
              <a:gd name="connsiteY83" fmla="*/ 669851 h 947235"/>
              <a:gd name="connsiteX84" fmla="*/ 3040912 w 4465675"/>
              <a:gd name="connsiteY84" fmla="*/ 680484 h 947235"/>
              <a:gd name="connsiteX85" fmla="*/ 3072809 w 4465675"/>
              <a:gd name="connsiteY85" fmla="*/ 701749 h 947235"/>
              <a:gd name="connsiteX86" fmla="*/ 3157870 w 4465675"/>
              <a:gd name="connsiteY86" fmla="*/ 723014 h 947235"/>
              <a:gd name="connsiteX87" fmla="*/ 3689498 w 4465675"/>
              <a:gd name="connsiteY87" fmla="*/ 659218 h 947235"/>
              <a:gd name="connsiteX88" fmla="*/ 3870251 w 4465675"/>
              <a:gd name="connsiteY88" fmla="*/ 648586 h 947235"/>
              <a:gd name="connsiteX89" fmla="*/ 4008475 w 4465675"/>
              <a:gd name="connsiteY89" fmla="*/ 616688 h 947235"/>
              <a:gd name="connsiteX90" fmla="*/ 4263656 w 4465675"/>
              <a:gd name="connsiteY90" fmla="*/ 574158 h 947235"/>
              <a:gd name="connsiteX91" fmla="*/ 4444409 w 4465675"/>
              <a:gd name="connsiteY91" fmla="*/ 542260 h 947235"/>
              <a:gd name="connsiteX92" fmla="*/ 4465675 w 4465675"/>
              <a:gd name="connsiteY92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88398 w 4465675"/>
              <a:gd name="connsiteY2" fmla="*/ 673047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085"/>
              <a:gd name="connsiteX1" fmla="*/ 276447 w 4465675"/>
              <a:gd name="connsiteY1" fmla="*/ 297711 h 947085"/>
              <a:gd name="connsiteX2" fmla="*/ 188398 w 4465675"/>
              <a:gd name="connsiteY2" fmla="*/ 673047 h 947085"/>
              <a:gd name="connsiteX3" fmla="*/ 95693 w 4465675"/>
              <a:gd name="connsiteY3" fmla="*/ 850604 h 947085"/>
              <a:gd name="connsiteX4" fmla="*/ 21265 w 4465675"/>
              <a:gd name="connsiteY4" fmla="*/ 946297 h 947085"/>
              <a:gd name="connsiteX5" fmla="*/ 0 w 4465675"/>
              <a:gd name="connsiteY5" fmla="*/ 893135 h 947085"/>
              <a:gd name="connsiteX6" fmla="*/ 21265 w 4465675"/>
              <a:gd name="connsiteY6" fmla="*/ 680484 h 947085"/>
              <a:gd name="connsiteX7" fmla="*/ 42530 w 4465675"/>
              <a:gd name="connsiteY7" fmla="*/ 637953 h 947085"/>
              <a:gd name="connsiteX8" fmla="*/ 85061 w 4465675"/>
              <a:gd name="connsiteY8" fmla="*/ 563525 h 947085"/>
              <a:gd name="connsiteX9" fmla="*/ 106326 w 4465675"/>
              <a:gd name="connsiteY9" fmla="*/ 510363 h 947085"/>
              <a:gd name="connsiteX10" fmla="*/ 138223 w 4465675"/>
              <a:gd name="connsiteY10" fmla="*/ 457200 h 947085"/>
              <a:gd name="connsiteX11" fmla="*/ 180754 w 4465675"/>
              <a:gd name="connsiteY11" fmla="*/ 350874 h 947085"/>
              <a:gd name="connsiteX12" fmla="*/ 265814 w 4465675"/>
              <a:gd name="connsiteY12" fmla="*/ 202018 h 947085"/>
              <a:gd name="connsiteX13" fmla="*/ 308344 w 4465675"/>
              <a:gd name="connsiteY13" fmla="*/ 116958 h 947085"/>
              <a:gd name="connsiteX14" fmla="*/ 414670 w 4465675"/>
              <a:gd name="connsiteY14" fmla="*/ 31897 h 947085"/>
              <a:gd name="connsiteX15" fmla="*/ 457200 w 4465675"/>
              <a:gd name="connsiteY15" fmla="*/ 0 h 947085"/>
              <a:gd name="connsiteX16" fmla="*/ 520995 w 4465675"/>
              <a:gd name="connsiteY16" fmla="*/ 10632 h 947085"/>
              <a:gd name="connsiteX17" fmla="*/ 531628 w 4465675"/>
              <a:gd name="connsiteY17" fmla="*/ 53163 h 947085"/>
              <a:gd name="connsiteX18" fmla="*/ 563526 w 4465675"/>
              <a:gd name="connsiteY18" fmla="*/ 85060 h 947085"/>
              <a:gd name="connsiteX19" fmla="*/ 616688 w 4465675"/>
              <a:gd name="connsiteY19" fmla="*/ 170121 h 947085"/>
              <a:gd name="connsiteX20" fmla="*/ 648586 w 4465675"/>
              <a:gd name="connsiteY20" fmla="*/ 265814 h 947085"/>
              <a:gd name="connsiteX21" fmla="*/ 680484 w 4465675"/>
              <a:gd name="connsiteY21" fmla="*/ 361507 h 947085"/>
              <a:gd name="connsiteX22" fmla="*/ 669851 w 4465675"/>
              <a:gd name="connsiteY22" fmla="*/ 457200 h 947085"/>
              <a:gd name="connsiteX23" fmla="*/ 616688 w 4465675"/>
              <a:gd name="connsiteY23" fmla="*/ 489097 h 947085"/>
              <a:gd name="connsiteX24" fmla="*/ 552893 w 4465675"/>
              <a:gd name="connsiteY24" fmla="*/ 499730 h 947085"/>
              <a:gd name="connsiteX25" fmla="*/ 393405 w 4465675"/>
              <a:gd name="connsiteY25" fmla="*/ 520995 h 947085"/>
              <a:gd name="connsiteX26" fmla="*/ 361507 w 4465675"/>
              <a:gd name="connsiteY26" fmla="*/ 531628 h 947085"/>
              <a:gd name="connsiteX27" fmla="*/ 372140 w 4465675"/>
              <a:gd name="connsiteY27" fmla="*/ 574158 h 947085"/>
              <a:gd name="connsiteX28" fmla="*/ 404037 w 4465675"/>
              <a:gd name="connsiteY28" fmla="*/ 616688 h 947085"/>
              <a:gd name="connsiteX29" fmla="*/ 425302 w 4465675"/>
              <a:gd name="connsiteY29" fmla="*/ 648586 h 947085"/>
              <a:gd name="connsiteX30" fmla="*/ 457200 w 4465675"/>
              <a:gd name="connsiteY30" fmla="*/ 733646 h 947085"/>
              <a:gd name="connsiteX31" fmla="*/ 499730 w 4465675"/>
              <a:gd name="connsiteY31" fmla="*/ 744279 h 947085"/>
              <a:gd name="connsiteX32" fmla="*/ 712382 w 4465675"/>
              <a:gd name="connsiteY32" fmla="*/ 733646 h 947085"/>
              <a:gd name="connsiteX33" fmla="*/ 754912 w 4465675"/>
              <a:gd name="connsiteY33" fmla="*/ 691116 h 947085"/>
              <a:gd name="connsiteX34" fmla="*/ 786809 w 4465675"/>
              <a:gd name="connsiteY34" fmla="*/ 669851 h 947085"/>
              <a:gd name="connsiteX35" fmla="*/ 808075 w 4465675"/>
              <a:gd name="connsiteY35" fmla="*/ 648586 h 947085"/>
              <a:gd name="connsiteX36" fmla="*/ 776177 w 4465675"/>
              <a:gd name="connsiteY36" fmla="*/ 669851 h 947085"/>
              <a:gd name="connsiteX37" fmla="*/ 786809 w 4465675"/>
              <a:gd name="connsiteY37" fmla="*/ 744279 h 947085"/>
              <a:gd name="connsiteX38" fmla="*/ 808075 w 4465675"/>
              <a:gd name="connsiteY38" fmla="*/ 765544 h 947085"/>
              <a:gd name="connsiteX39" fmla="*/ 999461 w 4465675"/>
              <a:gd name="connsiteY39" fmla="*/ 754911 h 947085"/>
              <a:gd name="connsiteX40" fmla="*/ 1020726 w 4465675"/>
              <a:gd name="connsiteY40" fmla="*/ 723014 h 947085"/>
              <a:gd name="connsiteX41" fmla="*/ 988828 w 4465675"/>
              <a:gd name="connsiteY41" fmla="*/ 563525 h 947085"/>
              <a:gd name="connsiteX42" fmla="*/ 935665 w 4465675"/>
              <a:gd name="connsiteY42" fmla="*/ 531628 h 947085"/>
              <a:gd name="connsiteX43" fmla="*/ 786809 w 4465675"/>
              <a:gd name="connsiteY43" fmla="*/ 499730 h 947085"/>
              <a:gd name="connsiteX44" fmla="*/ 754912 w 4465675"/>
              <a:gd name="connsiteY44" fmla="*/ 510363 h 947085"/>
              <a:gd name="connsiteX45" fmla="*/ 765544 w 4465675"/>
              <a:gd name="connsiteY45" fmla="*/ 542260 h 947085"/>
              <a:gd name="connsiteX46" fmla="*/ 1084521 w 4465675"/>
              <a:gd name="connsiteY46" fmla="*/ 531628 h 947085"/>
              <a:gd name="connsiteX47" fmla="*/ 1158949 w 4465675"/>
              <a:gd name="connsiteY47" fmla="*/ 520995 h 947085"/>
              <a:gd name="connsiteX48" fmla="*/ 1190847 w 4465675"/>
              <a:gd name="connsiteY48" fmla="*/ 478465 h 947085"/>
              <a:gd name="connsiteX49" fmla="*/ 1233377 w 4465675"/>
              <a:gd name="connsiteY49" fmla="*/ 393404 h 947085"/>
              <a:gd name="connsiteX50" fmla="*/ 1222744 w 4465675"/>
              <a:gd name="connsiteY50" fmla="*/ 531628 h 947085"/>
              <a:gd name="connsiteX51" fmla="*/ 1190847 w 4465675"/>
              <a:gd name="connsiteY51" fmla="*/ 606056 h 947085"/>
              <a:gd name="connsiteX52" fmla="*/ 1180214 w 4465675"/>
              <a:gd name="connsiteY52" fmla="*/ 680484 h 947085"/>
              <a:gd name="connsiteX53" fmla="*/ 1190847 w 4465675"/>
              <a:gd name="connsiteY53" fmla="*/ 733646 h 947085"/>
              <a:gd name="connsiteX54" fmla="*/ 1233377 w 4465675"/>
              <a:gd name="connsiteY54" fmla="*/ 680484 h 947085"/>
              <a:gd name="connsiteX55" fmla="*/ 1297172 w 4465675"/>
              <a:gd name="connsiteY55" fmla="*/ 627321 h 947085"/>
              <a:gd name="connsiteX56" fmla="*/ 1339702 w 4465675"/>
              <a:gd name="connsiteY56" fmla="*/ 616688 h 947085"/>
              <a:gd name="connsiteX57" fmla="*/ 1371600 w 4465675"/>
              <a:gd name="connsiteY57" fmla="*/ 606056 h 947085"/>
              <a:gd name="connsiteX58" fmla="*/ 1446028 w 4465675"/>
              <a:gd name="connsiteY58" fmla="*/ 637953 h 947085"/>
              <a:gd name="connsiteX59" fmla="*/ 1435395 w 4465675"/>
              <a:gd name="connsiteY59" fmla="*/ 723014 h 947085"/>
              <a:gd name="connsiteX60" fmla="*/ 1403498 w 4465675"/>
              <a:gd name="connsiteY60" fmla="*/ 754911 h 947085"/>
              <a:gd name="connsiteX61" fmla="*/ 1626782 w 4465675"/>
              <a:gd name="connsiteY61" fmla="*/ 744279 h 947085"/>
              <a:gd name="connsiteX62" fmla="*/ 1637414 w 4465675"/>
              <a:gd name="connsiteY62" fmla="*/ 712381 h 947085"/>
              <a:gd name="connsiteX63" fmla="*/ 1669312 w 4465675"/>
              <a:gd name="connsiteY63" fmla="*/ 606056 h 947085"/>
              <a:gd name="connsiteX64" fmla="*/ 1690577 w 4465675"/>
              <a:gd name="connsiteY64" fmla="*/ 574158 h 947085"/>
              <a:gd name="connsiteX65" fmla="*/ 1733107 w 4465675"/>
              <a:gd name="connsiteY65" fmla="*/ 616688 h 947085"/>
              <a:gd name="connsiteX66" fmla="*/ 1754372 w 4465675"/>
              <a:gd name="connsiteY66" fmla="*/ 691116 h 947085"/>
              <a:gd name="connsiteX67" fmla="*/ 1765005 w 4465675"/>
              <a:gd name="connsiteY67" fmla="*/ 723014 h 947085"/>
              <a:gd name="connsiteX68" fmla="*/ 1796902 w 4465675"/>
              <a:gd name="connsiteY68" fmla="*/ 733646 h 947085"/>
              <a:gd name="connsiteX69" fmla="*/ 1956391 w 4465675"/>
              <a:gd name="connsiteY69" fmla="*/ 637953 h 947085"/>
              <a:gd name="connsiteX70" fmla="*/ 2030819 w 4465675"/>
              <a:gd name="connsiteY70" fmla="*/ 595423 h 947085"/>
              <a:gd name="connsiteX71" fmla="*/ 2115879 w 4465675"/>
              <a:gd name="connsiteY71" fmla="*/ 574158 h 947085"/>
              <a:gd name="connsiteX72" fmla="*/ 2158409 w 4465675"/>
              <a:gd name="connsiteY72" fmla="*/ 552893 h 947085"/>
              <a:gd name="connsiteX73" fmla="*/ 2232837 w 4465675"/>
              <a:gd name="connsiteY73" fmla="*/ 616688 h 947085"/>
              <a:gd name="connsiteX74" fmla="*/ 2254102 w 4465675"/>
              <a:gd name="connsiteY74" fmla="*/ 691116 h 947085"/>
              <a:gd name="connsiteX75" fmla="*/ 2275368 w 4465675"/>
              <a:gd name="connsiteY75" fmla="*/ 712381 h 947085"/>
              <a:gd name="connsiteX76" fmla="*/ 2509284 w 4465675"/>
              <a:gd name="connsiteY76" fmla="*/ 691116 h 947085"/>
              <a:gd name="connsiteX77" fmla="*/ 2700670 w 4465675"/>
              <a:gd name="connsiteY77" fmla="*/ 595423 h 947085"/>
              <a:gd name="connsiteX78" fmla="*/ 2775098 w 4465675"/>
              <a:gd name="connsiteY78" fmla="*/ 584791 h 947085"/>
              <a:gd name="connsiteX79" fmla="*/ 2838893 w 4465675"/>
              <a:gd name="connsiteY79" fmla="*/ 552893 h 947085"/>
              <a:gd name="connsiteX80" fmla="*/ 2966484 w 4465675"/>
              <a:gd name="connsiteY80" fmla="*/ 616688 h 947085"/>
              <a:gd name="connsiteX81" fmla="*/ 3009014 w 4465675"/>
              <a:gd name="connsiteY81" fmla="*/ 669851 h 947085"/>
              <a:gd name="connsiteX82" fmla="*/ 3040912 w 4465675"/>
              <a:gd name="connsiteY82" fmla="*/ 680484 h 947085"/>
              <a:gd name="connsiteX83" fmla="*/ 3072809 w 4465675"/>
              <a:gd name="connsiteY83" fmla="*/ 701749 h 947085"/>
              <a:gd name="connsiteX84" fmla="*/ 3157870 w 4465675"/>
              <a:gd name="connsiteY84" fmla="*/ 723014 h 947085"/>
              <a:gd name="connsiteX85" fmla="*/ 3689498 w 4465675"/>
              <a:gd name="connsiteY85" fmla="*/ 659218 h 947085"/>
              <a:gd name="connsiteX86" fmla="*/ 3870251 w 4465675"/>
              <a:gd name="connsiteY86" fmla="*/ 648586 h 947085"/>
              <a:gd name="connsiteX87" fmla="*/ 4008475 w 4465675"/>
              <a:gd name="connsiteY87" fmla="*/ 616688 h 947085"/>
              <a:gd name="connsiteX88" fmla="*/ 4263656 w 4465675"/>
              <a:gd name="connsiteY88" fmla="*/ 574158 h 947085"/>
              <a:gd name="connsiteX89" fmla="*/ 4444409 w 4465675"/>
              <a:gd name="connsiteY89" fmla="*/ 542260 h 947085"/>
              <a:gd name="connsiteX90" fmla="*/ 4465675 w 4465675"/>
              <a:gd name="connsiteY90" fmla="*/ 542260 h 947085"/>
              <a:gd name="connsiteX0" fmla="*/ 308344 w 4465675"/>
              <a:gd name="connsiteY0" fmla="*/ 233916 h 956555"/>
              <a:gd name="connsiteX1" fmla="*/ 276447 w 4465675"/>
              <a:gd name="connsiteY1" fmla="*/ 297711 h 956555"/>
              <a:gd name="connsiteX2" fmla="*/ 188398 w 4465675"/>
              <a:gd name="connsiteY2" fmla="*/ 673047 h 956555"/>
              <a:gd name="connsiteX3" fmla="*/ 21265 w 4465675"/>
              <a:gd name="connsiteY3" fmla="*/ 946297 h 956555"/>
              <a:gd name="connsiteX4" fmla="*/ 0 w 4465675"/>
              <a:gd name="connsiteY4" fmla="*/ 893135 h 956555"/>
              <a:gd name="connsiteX5" fmla="*/ 21265 w 4465675"/>
              <a:gd name="connsiteY5" fmla="*/ 680484 h 956555"/>
              <a:gd name="connsiteX6" fmla="*/ 42530 w 4465675"/>
              <a:gd name="connsiteY6" fmla="*/ 637953 h 956555"/>
              <a:gd name="connsiteX7" fmla="*/ 85061 w 4465675"/>
              <a:gd name="connsiteY7" fmla="*/ 563525 h 956555"/>
              <a:gd name="connsiteX8" fmla="*/ 106326 w 4465675"/>
              <a:gd name="connsiteY8" fmla="*/ 510363 h 956555"/>
              <a:gd name="connsiteX9" fmla="*/ 138223 w 4465675"/>
              <a:gd name="connsiteY9" fmla="*/ 457200 h 956555"/>
              <a:gd name="connsiteX10" fmla="*/ 180754 w 4465675"/>
              <a:gd name="connsiteY10" fmla="*/ 350874 h 956555"/>
              <a:gd name="connsiteX11" fmla="*/ 265814 w 4465675"/>
              <a:gd name="connsiteY11" fmla="*/ 202018 h 956555"/>
              <a:gd name="connsiteX12" fmla="*/ 308344 w 4465675"/>
              <a:gd name="connsiteY12" fmla="*/ 116958 h 956555"/>
              <a:gd name="connsiteX13" fmla="*/ 414670 w 4465675"/>
              <a:gd name="connsiteY13" fmla="*/ 31897 h 956555"/>
              <a:gd name="connsiteX14" fmla="*/ 457200 w 4465675"/>
              <a:gd name="connsiteY14" fmla="*/ 0 h 956555"/>
              <a:gd name="connsiteX15" fmla="*/ 520995 w 4465675"/>
              <a:gd name="connsiteY15" fmla="*/ 10632 h 956555"/>
              <a:gd name="connsiteX16" fmla="*/ 531628 w 4465675"/>
              <a:gd name="connsiteY16" fmla="*/ 53163 h 956555"/>
              <a:gd name="connsiteX17" fmla="*/ 563526 w 4465675"/>
              <a:gd name="connsiteY17" fmla="*/ 85060 h 956555"/>
              <a:gd name="connsiteX18" fmla="*/ 616688 w 4465675"/>
              <a:gd name="connsiteY18" fmla="*/ 170121 h 956555"/>
              <a:gd name="connsiteX19" fmla="*/ 648586 w 4465675"/>
              <a:gd name="connsiteY19" fmla="*/ 265814 h 956555"/>
              <a:gd name="connsiteX20" fmla="*/ 680484 w 4465675"/>
              <a:gd name="connsiteY20" fmla="*/ 361507 h 956555"/>
              <a:gd name="connsiteX21" fmla="*/ 669851 w 4465675"/>
              <a:gd name="connsiteY21" fmla="*/ 457200 h 956555"/>
              <a:gd name="connsiteX22" fmla="*/ 616688 w 4465675"/>
              <a:gd name="connsiteY22" fmla="*/ 489097 h 956555"/>
              <a:gd name="connsiteX23" fmla="*/ 552893 w 4465675"/>
              <a:gd name="connsiteY23" fmla="*/ 499730 h 956555"/>
              <a:gd name="connsiteX24" fmla="*/ 393405 w 4465675"/>
              <a:gd name="connsiteY24" fmla="*/ 520995 h 956555"/>
              <a:gd name="connsiteX25" fmla="*/ 361507 w 4465675"/>
              <a:gd name="connsiteY25" fmla="*/ 531628 h 956555"/>
              <a:gd name="connsiteX26" fmla="*/ 372140 w 4465675"/>
              <a:gd name="connsiteY26" fmla="*/ 574158 h 956555"/>
              <a:gd name="connsiteX27" fmla="*/ 404037 w 4465675"/>
              <a:gd name="connsiteY27" fmla="*/ 616688 h 956555"/>
              <a:gd name="connsiteX28" fmla="*/ 425302 w 4465675"/>
              <a:gd name="connsiteY28" fmla="*/ 648586 h 956555"/>
              <a:gd name="connsiteX29" fmla="*/ 457200 w 4465675"/>
              <a:gd name="connsiteY29" fmla="*/ 733646 h 956555"/>
              <a:gd name="connsiteX30" fmla="*/ 499730 w 4465675"/>
              <a:gd name="connsiteY30" fmla="*/ 744279 h 956555"/>
              <a:gd name="connsiteX31" fmla="*/ 712382 w 4465675"/>
              <a:gd name="connsiteY31" fmla="*/ 733646 h 956555"/>
              <a:gd name="connsiteX32" fmla="*/ 754912 w 4465675"/>
              <a:gd name="connsiteY32" fmla="*/ 691116 h 956555"/>
              <a:gd name="connsiteX33" fmla="*/ 786809 w 4465675"/>
              <a:gd name="connsiteY33" fmla="*/ 669851 h 956555"/>
              <a:gd name="connsiteX34" fmla="*/ 808075 w 4465675"/>
              <a:gd name="connsiteY34" fmla="*/ 648586 h 956555"/>
              <a:gd name="connsiteX35" fmla="*/ 776177 w 4465675"/>
              <a:gd name="connsiteY35" fmla="*/ 669851 h 956555"/>
              <a:gd name="connsiteX36" fmla="*/ 786809 w 4465675"/>
              <a:gd name="connsiteY36" fmla="*/ 744279 h 956555"/>
              <a:gd name="connsiteX37" fmla="*/ 808075 w 4465675"/>
              <a:gd name="connsiteY37" fmla="*/ 765544 h 956555"/>
              <a:gd name="connsiteX38" fmla="*/ 999461 w 4465675"/>
              <a:gd name="connsiteY38" fmla="*/ 754911 h 956555"/>
              <a:gd name="connsiteX39" fmla="*/ 1020726 w 4465675"/>
              <a:gd name="connsiteY39" fmla="*/ 723014 h 956555"/>
              <a:gd name="connsiteX40" fmla="*/ 988828 w 4465675"/>
              <a:gd name="connsiteY40" fmla="*/ 563525 h 956555"/>
              <a:gd name="connsiteX41" fmla="*/ 935665 w 4465675"/>
              <a:gd name="connsiteY41" fmla="*/ 531628 h 956555"/>
              <a:gd name="connsiteX42" fmla="*/ 786809 w 4465675"/>
              <a:gd name="connsiteY42" fmla="*/ 499730 h 956555"/>
              <a:gd name="connsiteX43" fmla="*/ 754912 w 4465675"/>
              <a:gd name="connsiteY43" fmla="*/ 510363 h 956555"/>
              <a:gd name="connsiteX44" fmla="*/ 765544 w 4465675"/>
              <a:gd name="connsiteY44" fmla="*/ 542260 h 956555"/>
              <a:gd name="connsiteX45" fmla="*/ 1084521 w 4465675"/>
              <a:gd name="connsiteY45" fmla="*/ 531628 h 956555"/>
              <a:gd name="connsiteX46" fmla="*/ 1158949 w 4465675"/>
              <a:gd name="connsiteY46" fmla="*/ 520995 h 956555"/>
              <a:gd name="connsiteX47" fmla="*/ 1190847 w 4465675"/>
              <a:gd name="connsiteY47" fmla="*/ 478465 h 956555"/>
              <a:gd name="connsiteX48" fmla="*/ 1233377 w 4465675"/>
              <a:gd name="connsiteY48" fmla="*/ 393404 h 956555"/>
              <a:gd name="connsiteX49" fmla="*/ 1222744 w 4465675"/>
              <a:gd name="connsiteY49" fmla="*/ 531628 h 956555"/>
              <a:gd name="connsiteX50" fmla="*/ 1190847 w 4465675"/>
              <a:gd name="connsiteY50" fmla="*/ 606056 h 956555"/>
              <a:gd name="connsiteX51" fmla="*/ 1180214 w 4465675"/>
              <a:gd name="connsiteY51" fmla="*/ 680484 h 956555"/>
              <a:gd name="connsiteX52" fmla="*/ 1190847 w 4465675"/>
              <a:gd name="connsiteY52" fmla="*/ 733646 h 956555"/>
              <a:gd name="connsiteX53" fmla="*/ 1233377 w 4465675"/>
              <a:gd name="connsiteY53" fmla="*/ 680484 h 956555"/>
              <a:gd name="connsiteX54" fmla="*/ 1297172 w 4465675"/>
              <a:gd name="connsiteY54" fmla="*/ 627321 h 956555"/>
              <a:gd name="connsiteX55" fmla="*/ 1339702 w 4465675"/>
              <a:gd name="connsiteY55" fmla="*/ 616688 h 956555"/>
              <a:gd name="connsiteX56" fmla="*/ 1371600 w 4465675"/>
              <a:gd name="connsiteY56" fmla="*/ 606056 h 956555"/>
              <a:gd name="connsiteX57" fmla="*/ 1446028 w 4465675"/>
              <a:gd name="connsiteY57" fmla="*/ 637953 h 956555"/>
              <a:gd name="connsiteX58" fmla="*/ 1435395 w 4465675"/>
              <a:gd name="connsiteY58" fmla="*/ 723014 h 956555"/>
              <a:gd name="connsiteX59" fmla="*/ 1403498 w 4465675"/>
              <a:gd name="connsiteY59" fmla="*/ 754911 h 956555"/>
              <a:gd name="connsiteX60" fmla="*/ 1626782 w 4465675"/>
              <a:gd name="connsiteY60" fmla="*/ 744279 h 956555"/>
              <a:gd name="connsiteX61" fmla="*/ 1637414 w 4465675"/>
              <a:gd name="connsiteY61" fmla="*/ 712381 h 956555"/>
              <a:gd name="connsiteX62" fmla="*/ 1669312 w 4465675"/>
              <a:gd name="connsiteY62" fmla="*/ 606056 h 956555"/>
              <a:gd name="connsiteX63" fmla="*/ 1690577 w 4465675"/>
              <a:gd name="connsiteY63" fmla="*/ 574158 h 956555"/>
              <a:gd name="connsiteX64" fmla="*/ 1733107 w 4465675"/>
              <a:gd name="connsiteY64" fmla="*/ 616688 h 956555"/>
              <a:gd name="connsiteX65" fmla="*/ 1754372 w 4465675"/>
              <a:gd name="connsiteY65" fmla="*/ 691116 h 956555"/>
              <a:gd name="connsiteX66" fmla="*/ 1765005 w 4465675"/>
              <a:gd name="connsiteY66" fmla="*/ 723014 h 956555"/>
              <a:gd name="connsiteX67" fmla="*/ 1796902 w 4465675"/>
              <a:gd name="connsiteY67" fmla="*/ 733646 h 956555"/>
              <a:gd name="connsiteX68" fmla="*/ 1956391 w 4465675"/>
              <a:gd name="connsiteY68" fmla="*/ 637953 h 956555"/>
              <a:gd name="connsiteX69" fmla="*/ 2030819 w 4465675"/>
              <a:gd name="connsiteY69" fmla="*/ 595423 h 956555"/>
              <a:gd name="connsiteX70" fmla="*/ 2115879 w 4465675"/>
              <a:gd name="connsiteY70" fmla="*/ 574158 h 956555"/>
              <a:gd name="connsiteX71" fmla="*/ 2158409 w 4465675"/>
              <a:gd name="connsiteY71" fmla="*/ 552893 h 956555"/>
              <a:gd name="connsiteX72" fmla="*/ 2232837 w 4465675"/>
              <a:gd name="connsiteY72" fmla="*/ 616688 h 956555"/>
              <a:gd name="connsiteX73" fmla="*/ 2254102 w 4465675"/>
              <a:gd name="connsiteY73" fmla="*/ 691116 h 956555"/>
              <a:gd name="connsiteX74" fmla="*/ 2275368 w 4465675"/>
              <a:gd name="connsiteY74" fmla="*/ 712381 h 956555"/>
              <a:gd name="connsiteX75" fmla="*/ 2509284 w 4465675"/>
              <a:gd name="connsiteY75" fmla="*/ 691116 h 956555"/>
              <a:gd name="connsiteX76" fmla="*/ 2700670 w 4465675"/>
              <a:gd name="connsiteY76" fmla="*/ 595423 h 956555"/>
              <a:gd name="connsiteX77" fmla="*/ 2775098 w 4465675"/>
              <a:gd name="connsiteY77" fmla="*/ 584791 h 956555"/>
              <a:gd name="connsiteX78" fmla="*/ 2838893 w 4465675"/>
              <a:gd name="connsiteY78" fmla="*/ 552893 h 956555"/>
              <a:gd name="connsiteX79" fmla="*/ 2966484 w 4465675"/>
              <a:gd name="connsiteY79" fmla="*/ 616688 h 956555"/>
              <a:gd name="connsiteX80" fmla="*/ 3009014 w 4465675"/>
              <a:gd name="connsiteY80" fmla="*/ 669851 h 956555"/>
              <a:gd name="connsiteX81" fmla="*/ 3040912 w 4465675"/>
              <a:gd name="connsiteY81" fmla="*/ 680484 h 956555"/>
              <a:gd name="connsiteX82" fmla="*/ 3072809 w 4465675"/>
              <a:gd name="connsiteY82" fmla="*/ 701749 h 956555"/>
              <a:gd name="connsiteX83" fmla="*/ 3157870 w 4465675"/>
              <a:gd name="connsiteY83" fmla="*/ 723014 h 956555"/>
              <a:gd name="connsiteX84" fmla="*/ 3689498 w 4465675"/>
              <a:gd name="connsiteY84" fmla="*/ 659218 h 956555"/>
              <a:gd name="connsiteX85" fmla="*/ 3870251 w 4465675"/>
              <a:gd name="connsiteY85" fmla="*/ 648586 h 956555"/>
              <a:gd name="connsiteX86" fmla="*/ 4008475 w 4465675"/>
              <a:gd name="connsiteY86" fmla="*/ 616688 h 956555"/>
              <a:gd name="connsiteX87" fmla="*/ 4263656 w 4465675"/>
              <a:gd name="connsiteY87" fmla="*/ 574158 h 956555"/>
              <a:gd name="connsiteX88" fmla="*/ 4444409 w 4465675"/>
              <a:gd name="connsiteY88" fmla="*/ 542260 h 956555"/>
              <a:gd name="connsiteX89" fmla="*/ 4465675 w 4465675"/>
              <a:gd name="connsiteY89" fmla="*/ 542260 h 956555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85061 w 4465675"/>
              <a:gd name="connsiteY7" fmla="*/ 563525 h 953204"/>
              <a:gd name="connsiteX8" fmla="*/ 106326 w 4465675"/>
              <a:gd name="connsiteY8" fmla="*/ 510363 h 953204"/>
              <a:gd name="connsiteX9" fmla="*/ 138223 w 4465675"/>
              <a:gd name="connsiteY9" fmla="*/ 457200 h 953204"/>
              <a:gd name="connsiteX10" fmla="*/ 180754 w 4465675"/>
              <a:gd name="connsiteY10" fmla="*/ 350874 h 953204"/>
              <a:gd name="connsiteX11" fmla="*/ 265814 w 4465675"/>
              <a:gd name="connsiteY11" fmla="*/ 202018 h 953204"/>
              <a:gd name="connsiteX12" fmla="*/ 308344 w 4465675"/>
              <a:gd name="connsiteY12" fmla="*/ 116958 h 953204"/>
              <a:gd name="connsiteX13" fmla="*/ 414670 w 4465675"/>
              <a:gd name="connsiteY13" fmla="*/ 31897 h 953204"/>
              <a:gd name="connsiteX14" fmla="*/ 457200 w 4465675"/>
              <a:gd name="connsiteY14" fmla="*/ 0 h 953204"/>
              <a:gd name="connsiteX15" fmla="*/ 520995 w 4465675"/>
              <a:gd name="connsiteY15" fmla="*/ 10632 h 953204"/>
              <a:gd name="connsiteX16" fmla="*/ 531628 w 4465675"/>
              <a:gd name="connsiteY16" fmla="*/ 53163 h 953204"/>
              <a:gd name="connsiteX17" fmla="*/ 563526 w 4465675"/>
              <a:gd name="connsiteY17" fmla="*/ 85060 h 953204"/>
              <a:gd name="connsiteX18" fmla="*/ 616688 w 4465675"/>
              <a:gd name="connsiteY18" fmla="*/ 170121 h 953204"/>
              <a:gd name="connsiteX19" fmla="*/ 648586 w 4465675"/>
              <a:gd name="connsiteY19" fmla="*/ 265814 h 953204"/>
              <a:gd name="connsiteX20" fmla="*/ 680484 w 4465675"/>
              <a:gd name="connsiteY20" fmla="*/ 361507 h 953204"/>
              <a:gd name="connsiteX21" fmla="*/ 669851 w 4465675"/>
              <a:gd name="connsiteY21" fmla="*/ 457200 h 953204"/>
              <a:gd name="connsiteX22" fmla="*/ 616688 w 4465675"/>
              <a:gd name="connsiteY22" fmla="*/ 489097 h 953204"/>
              <a:gd name="connsiteX23" fmla="*/ 552893 w 4465675"/>
              <a:gd name="connsiteY23" fmla="*/ 499730 h 953204"/>
              <a:gd name="connsiteX24" fmla="*/ 393405 w 4465675"/>
              <a:gd name="connsiteY24" fmla="*/ 520995 h 953204"/>
              <a:gd name="connsiteX25" fmla="*/ 361507 w 4465675"/>
              <a:gd name="connsiteY25" fmla="*/ 531628 h 953204"/>
              <a:gd name="connsiteX26" fmla="*/ 372140 w 4465675"/>
              <a:gd name="connsiteY26" fmla="*/ 574158 h 953204"/>
              <a:gd name="connsiteX27" fmla="*/ 404037 w 4465675"/>
              <a:gd name="connsiteY27" fmla="*/ 616688 h 953204"/>
              <a:gd name="connsiteX28" fmla="*/ 425302 w 4465675"/>
              <a:gd name="connsiteY28" fmla="*/ 648586 h 953204"/>
              <a:gd name="connsiteX29" fmla="*/ 457200 w 4465675"/>
              <a:gd name="connsiteY29" fmla="*/ 733646 h 953204"/>
              <a:gd name="connsiteX30" fmla="*/ 499730 w 4465675"/>
              <a:gd name="connsiteY30" fmla="*/ 744279 h 953204"/>
              <a:gd name="connsiteX31" fmla="*/ 712382 w 4465675"/>
              <a:gd name="connsiteY31" fmla="*/ 733646 h 953204"/>
              <a:gd name="connsiteX32" fmla="*/ 754912 w 4465675"/>
              <a:gd name="connsiteY32" fmla="*/ 691116 h 953204"/>
              <a:gd name="connsiteX33" fmla="*/ 786809 w 4465675"/>
              <a:gd name="connsiteY33" fmla="*/ 669851 h 953204"/>
              <a:gd name="connsiteX34" fmla="*/ 808075 w 4465675"/>
              <a:gd name="connsiteY34" fmla="*/ 648586 h 953204"/>
              <a:gd name="connsiteX35" fmla="*/ 776177 w 4465675"/>
              <a:gd name="connsiteY35" fmla="*/ 669851 h 953204"/>
              <a:gd name="connsiteX36" fmla="*/ 786809 w 4465675"/>
              <a:gd name="connsiteY36" fmla="*/ 744279 h 953204"/>
              <a:gd name="connsiteX37" fmla="*/ 808075 w 4465675"/>
              <a:gd name="connsiteY37" fmla="*/ 765544 h 953204"/>
              <a:gd name="connsiteX38" fmla="*/ 999461 w 4465675"/>
              <a:gd name="connsiteY38" fmla="*/ 754911 h 953204"/>
              <a:gd name="connsiteX39" fmla="*/ 1020726 w 4465675"/>
              <a:gd name="connsiteY39" fmla="*/ 723014 h 953204"/>
              <a:gd name="connsiteX40" fmla="*/ 988828 w 4465675"/>
              <a:gd name="connsiteY40" fmla="*/ 563525 h 953204"/>
              <a:gd name="connsiteX41" fmla="*/ 935665 w 4465675"/>
              <a:gd name="connsiteY41" fmla="*/ 531628 h 953204"/>
              <a:gd name="connsiteX42" fmla="*/ 786809 w 4465675"/>
              <a:gd name="connsiteY42" fmla="*/ 499730 h 953204"/>
              <a:gd name="connsiteX43" fmla="*/ 754912 w 4465675"/>
              <a:gd name="connsiteY43" fmla="*/ 510363 h 953204"/>
              <a:gd name="connsiteX44" fmla="*/ 765544 w 4465675"/>
              <a:gd name="connsiteY44" fmla="*/ 542260 h 953204"/>
              <a:gd name="connsiteX45" fmla="*/ 1084521 w 4465675"/>
              <a:gd name="connsiteY45" fmla="*/ 531628 h 953204"/>
              <a:gd name="connsiteX46" fmla="*/ 1158949 w 4465675"/>
              <a:gd name="connsiteY46" fmla="*/ 520995 h 953204"/>
              <a:gd name="connsiteX47" fmla="*/ 1190847 w 4465675"/>
              <a:gd name="connsiteY47" fmla="*/ 478465 h 953204"/>
              <a:gd name="connsiteX48" fmla="*/ 1233377 w 4465675"/>
              <a:gd name="connsiteY48" fmla="*/ 393404 h 953204"/>
              <a:gd name="connsiteX49" fmla="*/ 1222744 w 4465675"/>
              <a:gd name="connsiteY49" fmla="*/ 531628 h 953204"/>
              <a:gd name="connsiteX50" fmla="*/ 1190847 w 4465675"/>
              <a:gd name="connsiteY50" fmla="*/ 606056 h 953204"/>
              <a:gd name="connsiteX51" fmla="*/ 1180214 w 4465675"/>
              <a:gd name="connsiteY51" fmla="*/ 680484 h 953204"/>
              <a:gd name="connsiteX52" fmla="*/ 1190847 w 4465675"/>
              <a:gd name="connsiteY52" fmla="*/ 733646 h 953204"/>
              <a:gd name="connsiteX53" fmla="*/ 1233377 w 4465675"/>
              <a:gd name="connsiteY53" fmla="*/ 680484 h 953204"/>
              <a:gd name="connsiteX54" fmla="*/ 1297172 w 4465675"/>
              <a:gd name="connsiteY54" fmla="*/ 627321 h 953204"/>
              <a:gd name="connsiteX55" fmla="*/ 1339702 w 4465675"/>
              <a:gd name="connsiteY55" fmla="*/ 616688 h 953204"/>
              <a:gd name="connsiteX56" fmla="*/ 1371600 w 4465675"/>
              <a:gd name="connsiteY56" fmla="*/ 606056 h 953204"/>
              <a:gd name="connsiteX57" fmla="*/ 1446028 w 4465675"/>
              <a:gd name="connsiteY57" fmla="*/ 637953 h 953204"/>
              <a:gd name="connsiteX58" fmla="*/ 1435395 w 4465675"/>
              <a:gd name="connsiteY58" fmla="*/ 723014 h 953204"/>
              <a:gd name="connsiteX59" fmla="*/ 1403498 w 4465675"/>
              <a:gd name="connsiteY59" fmla="*/ 754911 h 953204"/>
              <a:gd name="connsiteX60" fmla="*/ 1626782 w 4465675"/>
              <a:gd name="connsiteY60" fmla="*/ 744279 h 953204"/>
              <a:gd name="connsiteX61" fmla="*/ 1637414 w 4465675"/>
              <a:gd name="connsiteY61" fmla="*/ 712381 h 953204"/>
              <a:gd name="connsiteX62" fmla="*/ 1669312 w 4465675"/>
              <a:gd name="connsiteY62" fmla="*/ 606056 h 953204"/>
              <a:gd name="connsiteX63" fmla="*/ 1690577 w 4465675"/>
              <a:gd name="connsiteY63" fmla="*/ 574158 h 953204"/>
              <a:gd name="connsiteX64" fmla="*/ 1733107 w 4465675"/>
              <a:gd name="connsiteY64" fmla="*/ 616688 h 953204"/>
              <a:gd name="connsiteX65" fmla="*/ 1754372 w 4465675"/>
              <a:gd name="connsiteY65" fmla="*/ 691116 h 953204"/>
              <a:gd name="connsiteX66" fmla="*/ 1765005 w 4465675"/>
              <a:gd name="connsiteY66" fmla="*/ 723014 h 953204"/>
              <a:gd name="connsiteX67" fmla="*/ 1796902 w 4465675"/>
              <a:gd name="connsiteY67" fmla="*/ 733646 h 953204"/>
              <a:gd name="connsiteX68" fmla="*/ 1956391 w 4465675"/>
              <a:gd name="connsiteY68" fmla="*/ 637953 h 953204"/>
              <a:gd name="connsiteX69" fmla="*/ 2030819 w 4465675"/>
              <a:gd name="connsiteY69" fmla="*/ 595423 h 953204"/>
              <a:gd name="connsiteX70" fmla="*/ 2115879 w 4465675"/>
              <a:gd name="connsiteY70" fmla="*/ 574158 h 953204"/>
              <a:gd name="connsiteX71" fmla="*/ 2158409 w 4465675"/>
              <a:gd name="connsiteY71" fmla="*/ 552893 h 953204"/>
              <a:gd name="connsiteX72" fmla="*/ 2232837 w 4465675"/>
              <a:gd name="connsiteY72" fmla="*/ 616688 h 953204"/>
              <a:gd name="connsiteX73" fmla="*/ 2254102 w 4465675"/>
              <a:gd name="connsiteY73" fmla="*/ 691116 h 953204"/>
              <a:gd name="connsiteX74" fmla="*/ 2275368 w 4465675"/>
              <a:gd name="connsiteY74" fmla="*/ 712381 h 953204"/>
              <a:gd name="connsiteX75" fmla="*/ 2509284 w 4465675"/>
              <a:gd name="connsiteY75" fmla="*/ 691116 h 953204"/>
              <a:gd name="connsiteX76" fmla="*/ 2700670 w 4465675"/>
              <a:gd name="connsiteY76" fmla="*/ 595423 h 953204"/>
              <a:gd name="connsiteX77" fmla="*/ 2775098 w 4465675"/>
              <a:gd name="connsiteY77" fmla="*/ 584791 h 953204"/>
              <a:gd name="connsiteX78" fmla="*/ 2838893 w 4465675"/>
              <a:gd name="connsiteY78" fmla="*/ 552893 h 953204"/>
              <a:gd name="connsiteX79" fmla="*/ 2966484 w 4465675"/>
              <a:gd name="connsiteY79" fmla="*/ 616688 h 953204"/>
              <a:gd name="connsiteX80" fmla="*/ 3009014 w 4465675"/>
              <a:gd name="connsiteY80" fmla="*/ 669851 h 953204"/>
              <a:gd name="connsiteX81" fmla="*/ 3040912 w 4465675"/>
              <a:gd name="connsiteY81" fmla="*/ 680484 h 953204"/>
              <a:gd name="connsiteX82" fmla="*/ 3072809 w 4465675"/>
              <a:gd name="connsiteY82" fmla="*/ 701749 h 953204"/>
              <a:gd name="connsiteX83" fmla="*/ 3157870 w 4465675"/>
              <a:gd name="connsiteY83" fmla="*/ 723014 h 953204"/>
              <a:gd name="connsiteX84" fmla="*/ 3689498 w 4465675"/>
              <a:gd name="connsiteY84" fmla="*/ 659218 h 953204"/>
              <a:gd name="connsiteX85" fmla="*/ 3870251 w 4465675"/>
              <a:gd name="connsiteY85" fmla="*/ 648586 h 953204"/>
              <a:gd name="connsiteX86" fmla="*/ 4008475 w 4465675"/>
              <a:gd name="connsiteY86" fmla="*/ 616688 h 953204"/>
              <a:gd name="connsiteX87" fmla="*/ 4263656 w 4465675"/>
              <a:gd name="connsiteY87" fmla="*/ 574158 h 953204"/>
              <a:gd name="connsiteX88" fmla="*/ 4444409 w 4465675"/>
              <a:gd name="connsiteY88" fmla="*/ 542260 h 953204"/>
              <a:gd name="connsiteX89" fmla="*/ 4465675 w 4465675"/>
              <a:gd name="connsiteY89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06326 w 4465675"/>
              <a:gd name="connsiteY7" fmla="*/ 510363 h 953204"/>
              <a:gd name="connsiteX8" fmla="*/ 138223 w 4465675"/>
              <a:gd name="connsiteY8" fmla="*/ 457200 h 953204"/>
              <a:gd name="connsiteX9" fmla="*/ 180754 w 4465675"/>
              <a:gd name="connsiteY9" fmla="*/ 350874 h 953204"/>
              <a:gd name="connsiteX10" fmla="*/ 265814 w 4465675"/>
              <a:gd name="connsiteY10" fmla="*/ 202018 h 953204"/>
              <a:gd name="connsiteX11" fmla="*/ 308344 w 4465675"/>
              <a:gd name="connsiteY11" fmla="*/ 116958 h 953204"/>
              <a:gd name="connsiteX12" fmla="*/ 414670 w 4465675"/>
              <a:gd name="connsiteY12" fmla="*/ 31897 h 953204"/>
              <a:gd name="connsiteX13" fmla="*/ 457200 w 4465675"/>
              <a:gd name="connsiteY13" fmla="*/ 0 h 953204"/>
              <a:gd name="connsiteX14" fmla="*/ 520995 w 4465675"/>
              <a:gd name="connsiteY14" fmla="*/ 10632 h 953204"/>
              <a:gd name="connsiteX15" fmla="*/ 531628 w 4465675"/>
              <a:gd name="connsiteY15" fmla="*/ 53163 h 953204"/>
              <a:gd name="connsiteX16" fmla="*/ 563526 w 4465675"/>
              <a:gd name="connsiteY16" fmla="*/ 85060 h 953204"/>
              <a:gd name="connsiteX17" fmla="*/ 616688 w 4465675"/>
              <a:gd name="connsiteY17" fmla="*/ 170121 h 953204"/>
              <a:gd name="connsiteX18" fmla="*/ 648586 w 4465675"/>
              <a:gd name="connsiteY18" fmla="*/ 265814 h 953204"/>
              <a:gd name="connsiteX19" fmla="*/ 680484 w 4465675"/>
              <a:gd name="connsiteY19" fmla="*/ 361507 h 953204"/>
              <a:gd name="connsiteX20" fmla="*/ 669851 w 4465675"/>
              <a:gd name="connsiteY20" fmla="*/ 457200 h 953204"/>
              <a:gd name="connsiteX21" fmla="*/ 616688 w 4465675"/>
              <a:gd name="connsiteY21" fmla="*/ 489097 h 953204"/>
              <a:gd name="connsiteX22" fmla="*/ 552893 w 4465675"/>
              <a:gd name="connsiteY22" fmla="*/ 499730 h 953204"/>
              <a:gd name="connsiteX23" fmla="*/ 393405 w 4465675"/>
              <a:gd name="connsiteY23" fmla="*/ 520995 h 953204"/>
              <a:gd name="connsiteX24" fmla="*/ 361507 w 4465675"/>
              <a:gd name="connsiteY24" fmla="*/ 531628 h 953204"/>
              <a:gd name="connsiteX25" fmla="*/ 372140 w 4465675"/>
              <a:gd name="connsiteY25" fmla="*/ 574158 h 953204"/>
              <a:gd name="connsiteX26" fmla="*/ 404037 w 4465675"/>
              <a:gd name="connsiteY26" fmla="*/ 616688 h 953204"/>
              <a:gd name="connsiteX27" fmla="*/ 425302 w 4465675"/>
              <a:gd name="connsiteY27" fmla="*/ 648586 h 953204"/>
              <a:gd name="connsiteX28" fmla="*/ 457200 w 4465675"/>
              <a:gd name="connsiteY28" fmla="*/ 733646 h 953204"/>
              <a:gd name="connsiteX29" fmla="*/ 499730 w 4465675"/>
              <a:gd name="connsiteY29" fmla="*/ 744279 h 953204"/>
              <a:gd name="connsiteX30" fmla="*/ 712382 w 4465675"/>
              <a:gd name="connsiteY30" fmla="*/ 733646 h 953204"/>
              <a:gd name="connsiteX31" fmla="*/ 754912 w 4465675"/>
              <a:gd name="connsiteY31" fmla="*/ 691116 h 953204"/>
              <a:gd name="connsiteX32" fmla="*/ 786809 w 4465675"/>
              <a:gd name="connsiteY32" fmla="*/ 669851 h 953204"/>
              <a:gd name="connsiteX33" fmla="*/ 808075 w 4465675"/>
              <a:gd name="connsiteY33" fmla="*/ 648586 h 953204"/>
              <a:gd name="connsiteX34" fmla="*/ 776177 w 4465675"/>
              <a:gd name="connsiteY34" fmla="*/ 669851 h 953204"/>
              <a:gd name="connsiteX35" fmla="*/ 786809 w 4465675"/>
              <a:gd name="connsiteY35" fmla="*/ 744279 h 953204"/>
              <a:gd name="connsiteX36" fmla="*/ 808075 w 4465675"/>
              <a:gd name="connsiteY36" fmla="*/ 765544 h 953204"/>
              <a:gd name="connsiteX37" fmla="*/ 999461 w 4465675"/>
              <a:gd name="connsiteY37" fmla="*/ 754911 h 953204"/>
              <a:gd name="connsiteX38" fmla="*/ 1020726 w 4465675"/>
              <a:gd name="connsiteY38" fmla="*/ 723014 h 953204"/>
              <a:gd name="connsiteX39" fmla="*/ 988828 w 4465675"/>
              <a:gd name="connsiteY39" fmla="*/ 563525 h 953204"/>
              <a:gd name="connsiteX40" fmla="*/ 935665 w 4465675"/>
              <a:gd name="connsiteY40" fmla="*/ 531628 h 953204"/>
              <a:gd name="connsiteX41" fmla="*/ 786809 w 4465675"/>
              <a:gd name="connsiteY41" fmla="*/ 499730 h 953204"/>
              <a:gd name="connsiteX42" fmla="*/ 754912 w 4465675"/>
              <a:gd name="connsiteY42" fmla="*/ 510363 h 953204"/>
              <a:gd name="connsiteX43" fmla="*/ 765544 w 4465675"/>
              <a:gd name="connsiteY43" fmla="*/ 542260 h 953204"/>
              <a:gd name="connsiteX44" fmla="*/ 1084521 w 4465675"/>
              <a:gd name="connsiteY44" fmla="*/ 531628 h 953204"/>
              <a:gd name="connsiteX45" fmla="*/ 1158949 w 4465675"/>
              <a:gd name="connsiteY45" fmla="*/ 520995 h 953204"/>
              <a:gd name="connsiteX46" fmla="*/ 1190847 w 4465675"/>
              <a:gd name="connsiteY46" fmla="*/ 478465 h 953204"/>
              <a:gd name="connsiteX47" fmla="*/ 1233377 w 4465675"/>
              <a:gd name="connsiteY47" fmla="*/ 393404 h 953204"/>
              <a:gd name="connsiteX48" fmla="*/ 1222744 w 4465675"/>
              <a:gd name="connsiteY48" fmla="*/ 531628 h 953204"/>
              <a:gd name="connsiteX49" fmla="*/ 1190847 w 4465675"/>
              <a:gd name="connsiteY49" fmla="*/ 606056 h 953204"/>
              <a:gd name="connsiteX50" fmla="*/ 1180214 w 4465675"/>
              <a:gd name="connsiteY50" fmla="*/ 680484 h 953204"/>
              <a:gd name="connsiteX51" fmla="*/ 1190847 w 4465675"/>
              <a:gd name="connsiteY51" fmla="*/ 733646 h 953204"/>
              <a:gd name="connsiteX52" fmla="*/ 1233377 w 4465675"/>
              <a:gd name="connsiteY52" fmla="*/ 680484 h 953204"/>
              <a:gd name="connsiteX53" fmla="*/ 1297172 w 4465675"/>
              <a:gd name="connsiteY53" fmla="*/ 627321 h 953204"/>
              <a:gd name="connsiteX54" fmla="*/ 1339702 w 4465675"/>
              <a:gd name="connsiteY54" fmla="*/ 616688 h 953204"/>
              <a:gd name="connsiteX55" fmla="*/ 1371600 w 4465675"/>
              <a:gd name="connsiteY55" fmla="*/ 606056 h 953204"/>
              <a:gd name="connsiteX56" fmla="*/ 1446028 w 4465675"/>
              <a:gd name="connsiteY56" fmla="*/ 637953 h 953204"/>
              <a:gd name="connsiteX57" fmla="*/ 1435395 w 4465675"/>
              <a:gd name="connsiteY57" fmla="*/ 723014 h 953204"/>
              <a:gd name="connsiteX58" fmla="*/ 1403498 w 4465675"/>
              <a:gd name="connsiteY58" fmla="*/ 754911 h 953204"/>
              <a:gd name="connsiteX59" fmla="*/ 1626782 w 4465675"/>
              <a:gd name="connsiteY59" fmla="*/ 744279 h 953204"/>
              <a:gd name="connsiteX60" fmla="*/ 1637414 w 4465675"/>
              <a:gd name="connsiteY60" fmla="*/ 712381 h 953204"/>
              <a:gd name="connsiteX61" fmla="*/ 1669312 w 4465675"/>
              <a:gd name="connsiteY61" fmla="*/ 606056 h 953204"/>
              <a:gd name="connsiteX62" fmla="*/ 1690577 w 4465675"/>
              <a:gd name="connsiteY62" fmla="*/ 574158 h 953204"/>
              <a:gd name="connsiteX63" fmla="*/ 1733107 w 4465675"/>
              <a:gd name="connsiteY63" fmla="*/ 616688 h 953204"/>
              <a:gd name="connsiteX64" fmla="*/ 1754372 w 4465675"/>
              <a:gd name="connsiteY64" fmla="*/ 691116 h 953204"/>
              <a:gd name="connsiteX65" fmla="*/ 1765005 w 4465675"/>
              <a:gd name="connsiteY65" fmla="*/ 723014 h 953204"/>
              <a:gd name="connsiteX66" fmla="*/ 1796902 w 4465675"/>
              <a:gd name="connsiteY66" fmla="*/ 733646 h 953204"/>
              <a:gd name="connsiteX67" fmla="*/ 1956391 w 4465675"/>
              <a:gd name="connsiteY67" fmla="*/ 637953 h 953204"/>
              <a:gd name="connsiteX68" fmla="*/ 2030819 w 4465675"/>
              <a:gd name="connsiteY68" fmla="*/ 595423 h 953204"/>
              <a:gd name="connsiteX69" fmla="*/ 2115879 w 4465675"/>
              <a:gd name="connsiteY69" fmla="*/ 574158 h 953204"/>
              <a:gd name="connsiteX70" fmla="*/ 2158409 w 4465675"/>
              <a:gd name="connsiteY70" fmla="*/ 552893 h 953204"/>
              <a:gd name="connsiteX71" fmla="*/ 2232837 w 4465675"/>
              <a:gd name="connsiteY71" fmla="*/ 616688 h 953204"/>
              <a:gd name="connsiteX72" fmla="*/ 2254102 w 4465675"/>
              <a:gd name="connsiteY72" fmla="*/ 691116 h 953204"/>
              <a:gd name="connsiteX73" fmla="*/ 2275368 w 4465675"/>
              <a:gd name="connsiteY73" fmla="*/ 712381 h 953204"/>
              <a:gd name="connsiteX74" fmla="*/ 2509284 w 4465675"/>
              <a:gd name="connsiteY74" fmla="*/ 691116 h 953204"/>
              <a:gd name="connsiteX75" fmla="*/ 2700670 w 4465675"/>
              <a:gd name="connsiteY75" fmla="*/ 595423 h 953204"/>
              <a:gd name="connsiteX76" fmla="*/ 2775098 w 4465675"/>
              <a:gd name="connsiteY76" fmla="*/ 584791 h 953204"/>
              <a:gd name="connsiteX77" fmla="*/ 2838893 w 4465675"/>
              <a:gd name="connsiteY77" fmla="*/ 552893 h 953204"/>
              <a:gd name="connsiteX78" fmla="*/ 2966484 w 4465675"/>
              <a:gd name="connsiteY78" fmla="*/ 616688 h 953204"/>
              <a:gd name="connsiteX79" fmla="*/ 3009014 w 4465675"/>
              <a:gd name="connsiteY79" fmla="*/ 669851 h 953204"/>
              <a:gd name="connsiteX80" fmla="*/ 3040912 w 4465675"/>
              <a:gd name="connsiteY80" fmla="*/ 680484 h 953204"/>
              <a:gd name="connsiteX81" fmla="*/ 3072809 w 4465675"/>
              <a:gd name="connsiteY81" fmla="*/ 701749 h 953204"/>
              <a:gd name="connsiteX82" fmla="*/ 3157870 w 4465675"/>
              <a:gd name="connsiteY82" fmla="*/ 723014 h 953204"/>
              <a:gd name="connsiteX83" fmla="*/ 3689498 w 4465675"/>
              <a:gd name="connsiteY83" fmla="*/ 659218 h 953204"/>
              <a:gd name="connsiteX84" fmla="*/ 3870251 w 4465675"/>
              <a:gd name="connsiteY84" fmla="*/ 648586 h 953204"/>
              <a:gd name="connsiteX85" fmla="*/ 4008475 w 4465675"/>
              <a:gd name="connsiteY85" fmla="*/ 616688 h 953204"/>
              <a:gd name="connsiteX86" fmla="*/ 4263656 w 4465675"/>
              <a:gd name="connsiteY86" fmla="*/ 574158 h 953204"/>
              <a:gd name="connsiteX87" fmla="*/ 4444409 w 4465675"/>
              <a:gd name="connsiteY87" fmla="*/ 542260 h 953204"/>
              <a:gd name="connsiteX88" fmla="*/ 4465675 w 4465675"/>
              <a:gd name="connsiteY88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38223 w 4465675"/>
              <a:gd name="connsiteY7" fmla="*/ 457200 h 953204"/>
              <a:gd name="connsiteX8" fmla="*/ 180754 w 4465675"/>
              <a:gd name="connsiteY8" fmla="*/ 350874 h 953204"/>
              <a:gd name="connsiteX9" fmla="*/ 265814 w 4465675"/>
              <a:gd name="connsiteY9" fmla="*/ 202018 h 953204"/>
              <a:gd name="connsiteX10" fmla="*/ 308344 w 4465675"/>
              <a:gd name="connsiteY10" fmla="*/ 116958 h 953204"/>
              <a:gd name="connsiteX11" fmla="*/ 414670 w 4465675"/>
              <a:gd name="connsiteY11" fmla="*/ 31897 h 953204"/>
              <a:gd name="connsiteX12" fmla="*/ 457200 w 4465675"/>
              <a:gd name="connsiteY12" fmla="*/ 0 h 953204"/>
              <a:gd name="connsiteX13" fmla="*/ 520995 w 4465675"/>
              <a:gd name="connsiteY13" fmla="*/ 10632 h 953204"/>
              <a:gd name="connsiteX14" fmla="*/ 531628 w 4465675"/>
              <a:gd name="connsiteY14" fmla="*/ 53163 h 953204"/>
              <a:gd name="connsiteX15" fmla="*/ 563526 w 4465675"/>
              <a:gd name="connsiteY15" fmla="*/ 85060 h 953204"/>
              <a:gd name="connsiteX16" fmla="*/ 616688 w 4465675"/>
              <a:gd name="connsiteY16" fmla="*/ 170121 h 953204"/>
              <a:gd name="connsiteX17" fmla="*/ 648586 w 4465675"/>
              <a:gd name="connsiteY17" fmla="*/ 265814 h 953204"/>
              <a:gd name="connsiteX18" fmla="*/ 680484 w 4465675"/>
              <a:gd name="connsiteY18" fmla="*/ 361507 h 953204"/>
              <a:gd name="connsiteX19" fmla="*/ 669851 w 4465675"/>
              <a:gd name="connsiteY19" fmla="*/ 457200 h 953204"/>
              <a:gd name="connsiteX20" fmla="*/ 616688 w 4465675"/>
              <a:gd name="connsiteY20" fmla="*/ 489097 h 953204"/>
              <a:gd name="connsiteX21" fmla="*/ 552893 w 4465675"/>
              <a:gd name="connsiteY21" fmla="*/ 499730 h 953204"/>
              <a:gd name="connsiteX22" fmla="*/ 393405 w 4465675"/>
              <a:gd name="connsiteY22" fmla="*/ 520995 h 953204"/>
              <a:gd name="connsiteX23" fmla="*/ 361507 w 4465675"/>
              <a:gd name="connsiteY23" fmla="*/ 531628 h 953204"/>
              <a:gd name="connsiteX24" fmla="*/ 372140 w 4465675"/>
              <a:gd name="connsiteY24" fmla="*/ 574158 h 953204"/>
              <a:gd name="connsiteX25" fmla="*/ 404037 w 4465675"/>
              <a:gd name="connsiteY25" fmla="*/ 616688 h 953204"/>
              <a:gd name="connsiteX26" fmla="*/ 425302 w 4465675"/>
              <a:gd name="connsiteY26" fmla="*/ 648586 h 953204"/>
              <a:gd name="connsiteX27" fmla="*/ 457200 w 4465675"/>
              <a:gd name="connsiteY27" fmla="*/ 733646 h 953204"/>
              <a:gd name="connsiteX28" fmla="*/ 499730 w 4465675"/>
              <a:gd name="connsiteY28" fmla="*/ 744279 h 953204"/>
              <a:gd name="connsiteX29" fmla="*/ 712382 w 4465675"/>
              <a:gd name="connsiteY29" fmla="*/ 733646 h 953204"/>
              <a:gd name="connsiteX30" fmla="*/ 754912 w 4465675"/>
              <a:gd name="connsiteY30" fmla="*/ 691116 h 953204"/>
              <a:gd name="connsiteX31" fmla="*/ 786809 w 4465675"/>
              <a:gd name="connsiteY31" fmla="*/ 669851 h 953204"/>
              <a:gd name="connsiteX32" fmla="*/ 808075 w 4465675"/>
              <a:gd name="connsiteY32" fmla="*/ 648586 h 953204"/>
              <a:gd name="connsiteX33" fmla="*/ 776177 w 4465675"/>
              <a:gd name="connsiteY33" fmla="*/ 669851 h 953204"/>
              <a:gd name="connsiteX34" fmla="*/ 786809 w 4465675"/>
              <a:gd name="connsiteY34" fmla="*/ 744279 h 953204"/>
              <a:gd name="connsiteX35" fmla="*/ 808075 w 4465675"/>
              <a:gd name="connsiteY35" fmla="*/ 765544 h 953204"/>
              <a:gd name="connsiteX36" fmla="*/ 999461 w 4465675"/>
              <a:gd name="connsiteY36" fmla="*/ 754911 h 953204"/>
              <a:gd name="connsiteX37" fmla="*/ 1020726 w 4465675"/>
              <a:gd name="connsiteY37" fmla="*/ 723014 h 953204"/>
              <a:gd name="connsiteX38" fmla="*/ 988828 w 4465675"/>
              <a:gd name="connsiteY38" fmla="*/ 563525 h 953204"/>
              <a:gd name="connsiteX39" fmla="*/ 935665 w 4465675"/>
              <a:gd name="connsiteY39" fmla="*/ 531628 h 953204"/>
              <a:gd name="connsiteX40" fmla="*/ 786809 w 4465675"/>
              <a:gd name="connsiteY40" fmla="*/ 499730 h 953204"/>
              <a:gd name="connsiteX41" fmla="*/ 754912 w 4465675"/>
              <a:gd name="connsiteY41" fmla="*/ 510363 h 953204"/>
              <a:gd name="connsiteX42" fmla="*/ 765544 w 4465675"/>
              <a:gd name="connsiteY42" fmla="*/ 542260 h 953204"/>
              <a:gd name="connsiteX43" fmla="*/ 1084521 w 4465675"/>
              <a:gd name="connsiteY43" fmla="*/ 531628 h 953204"/>
              <a:gd name="connsiteX44" fmla="*/ 1158949 w 4465675"/>
              <a:gd name="connsiteY44" fmla="*/ 520995 h 953204"/>
              <a:gd name="connsiteX45" fmla="*/ 1190847 w 4465675"/>
              <a:gd name="connsiteY45" fmla="*/ 478465 h 953204"/>
              <a:gd name="connsiteX46" fmla="*/ 1233377 w 4465675"/>
              <a:gd name="connsiteY46" fmla="*/ 393404 h 953204"/>
              <a:gd name="connsiteX47" fmla="*/ 1222744 w 4465675"/>
              <a:gd name="connsiteY47" fmla="*/ 531628 h 953204"/>
              <a:gd name="connsiteX48" fmla="*/ 1190847 w 4465675"/>
              <a:gd name="connsiteY48" fmla="*/ 606056 h 953204"/>
              <a:gd name="connsiteX49" fmla="*/ 1180214 w 4465675"/>
              <a:gd name="connsiteY49" fmla="*/ 680484 h 953204"/>
              <a:gd name="connsiteX50" fmla="*/ 1190847 w 4465675"/>
              <a:gd name="connsiteY50" fmla="*/ 733646 h 953204"/>
              <a:gd name="connsiteX51" fmla="*/ 1233377 w 4465675"/>
              <a:gd name="connsiteY51" fmla="*/ 680484 h 953204"/>
              <a:gd name="connsiteX52" fmla="*/ 1297172 w 4465675"/>
              <a:gd name="connsiteY52" fmla="*/ 627321 h 953204"/>
              <a:gd name="connsiteX53" fmla="*/ 1339702 w 4465675"/>
              <a:gd name="connsiteY53" fmla="*/ 616688 h 953204"/>
              <a:gd name="connsiteX54" fmla="*/ 1371600 w 4465675"/>
              <a:gd name="connsiteY54" fmla="*/ 606056 h 953204"/>
              <a:gd name="connsiteX55" fmla="*/ 1446028 w 4465675"/>
              <a:gd name="connsiteY55" fmla="*/ 637953 h 953204"/>
              <a:gd name="connsiteX56" fmla="*/ 1435395 w 4465675"/>
              <a:gd name="connsiteY56" fmla="*/ 723014 h 953204"/>
              <a:gd name="connsiteX57" fmla="*/ 1403498 w 4465675"/>
              <a:gd name="connsiteY57" fmla="*/ 754911 h 953204"/>
              <a:gd name="connsiteX58" fmla="*/ 1626782 w 4465675"/>
              <a:gd name="connsiteY58" fmla="*/ 744279 h 953204"/>
              <a:gd name="connsiteX59" fmla="*/ 1637414 w 4465675"/>
              <a:gd name="connsiteY59" fmla="*/ 712381 h 953204"/>
              <a:gd name="connsiteX60" fmla="*/ 1669312 w 4465675"/>
              <a:gd name="connsiteY60" fmla="*/ 606056 h 953204"/>
              <a:gd name="connsiteX61" fmla="*/ 1690577 w 4465675"/>
              <a:gd name="connsiteY61" fmla="*/ 574158 h 953204"/>
              <a:gd name="connsiteX62" fmla="*/ 1733107 w 4465675"/>
              <a:gd name="connsiteY62" fmla="*/ 616688 h 953204"/>
              <a:gd name="connsiteX63" fmla="*/ 1754372 w 4465675"/>
              <a:gd name="connsiteY63" fmla="*/ 691116 h 953204"/>
              <a:gd name="connsiteX64" fmla="*/ 1765005 w 4465675"/>
              <a:gd name="connsiteY64" fmla="*/ 723014 h 953204"/>
              <a:gd name="connsiteX65" fmla="*/ 1796902 w 4465675"/>
              <a:gd name="connsiteY65" fmla="*/ 733646 h 953204"/>
              <a:gd name="connsiteX66" fmla="*/ 1956391 w 4465675"/>
              <a:gd name="connsiteY66" fmla="*/ 637953 h 953204"/>
              <a:gd name="connsiteX67" fmla="*/ 2030819 w 4465675"/>
              <a:gd name="connsiteY67" fmla="*/ 595423 h 953204"/>
              <a:gd name="connsiteX68" fmla="*/ 2115879 w 4465675"/>
              <a:gd name="connsiteY68" fmla="*/ 574158 h 953204"/>
              <a:gd name="connsiteX69" fmla="*/ 2158409 w 4465675"/>
              <a:gd name="connsiteY69" fmla="*/ 552893 h 953204"/>
              <a:gd name="connsiteX70" fmla="*/ 2232837 w 4465675"/>
              <a:gd name="connsiteY70" fmla="*/ 616688 h 953204"/>
              <a:gd name="connsiteX71" fmla="*/ 2254102 w 4465675"/>
              <a:gd name="connsiteY71" fmla="*/ 691116 h 953204"/>
              <a:gd name="connsiteX72" fmla="*/ 2275368 w 4465675"/>
              <a:gd name="connsiteY72" fmla="*/ 712381 h 953204"/>
              <a:gd name="connsiteX73" fmla="*/ 2509284 w 4465675"/>
              <a:gd name="connsiteY73" fmla="*/ 691116 h 953204"/>
              <a:gd name="connsiteX74" fmla="*/ 2700670 w 4465675"/>
              <a:gd name="connsiteY74" fmla="*/ 595423 h 953204"/>
              <a:gd name="connsiteX75" fmla="*/ 2775098 w 4465675"/>
              <a:gd name="connsiteY75" fmla="*/ 584791 h 953204"/>
              <a:gd name="connsiteX76" fmla="*/ 2838893 w 4465675"/>
              <a:gd name="connsiteY76" fmla="*/ 552893 h 953204"/>
              <a:gd name="connsiteX77" fmla="*/ 2966484 w 4465675"/>
              <a:gd name="connsiteY77" fmla="*/ 616688 h 953204"/>
              <a:gd name="connsiteX78" fmla="*/ 3009014 w 4465675"/>
              <a:gd name="connsiteY78" fmla="*/ 669851 h 953204"/>
              <a:gd name="connsiteX79" fmla="*/ 3040912 w 4465675"/>
              <a:gd name="connsiteY79" fmla="*/ 680484 h 953204"/>
              <a:gd name="connsiteX80" fmla="*/ 3072809 w 4465675"/>
              <a:gd name="connsiteY80" fmla="*/ 701749 h 953204"/>
              <a:gd name="connsiteX81" fmla="*/ 3157870 w 4465675"/>
              <a:gd name="connsiteY81" fmla="*/ 723014 h 953204"/>
              <a:gd name="connsiteX82" fmla="*/ 3689498 w 4465675"/>
              <a:gd name="connsiteY82" fmla="*/ 659218 h 953204"/>
              <a:gd name="connsiteX83" fmla="*/ 3870251 w 4465675"/>
              <a:gd name="connsiteY83" fmla="*/ 648586 h 953204"/>
              <a:gd name="connsiteX84" fmla="*/ 4008475 w 4465675"/>
              <a:gd name="connsiteY84" fmla="*/ 616688 h 953204"/>
              <a:gd name="connsiteX85" fmla="*/ 4263656 w 4465675"/>
              <a:gd name="connsiteY85" fmla="*/ 574158 h 953204"/>
              <a:gd name="connsiteX86" fmla="*/ 4444409 w 4465675"/>
              <a:gd name="connsiteY86" fmla="*/ 542260 h 953204"/>
              <a:gd name="connsiteX87" fmla="*/ 4465675 w 4465675"/>
              <a:gd name="connsiteY87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80754 w 4465675"/>
              <a:gd name="connsiteY7" fmla="*/ 350874 h 953204"/>
              <a:gd name="connsiteX8" fmla="*/ 265814 w 4465675"/>
              <a:gd name="connsiteY8" fmla="*/ 202018 h 953204"/>
              <a:gd name="connsiteX9" fmla="*/ 308344 w 4465675"/>
              <a:gd name="connsiteY9" fmla="*/ 116958 h 953204"/>
              <a:gd name="connsiteX10" fmla="*/ 414670 w 4465675"/>
              <a:gd name="connsiteY10" fmla="*/ 31897 h 953204"/>
              <a:gd name="connsiteX11" fmla="*/ 457200 w 4465675"/>
              <a:gd name="connsiteY11" fmla="*/ 0 h 953204"/>
              <a:gd name="connsiteX12" fmla="*/ 520995 w 4465675"/>
              <a:gd name="connsiteY12" fmla="*/ 10632 h 953204"/>
              <a:gd name="connsiteX13" fmla="*/ 531628 w 4465675"/>
              <a:gd name="connsiteY13" fmla="*/ 53163 h 953204"/>
              <a:gd name="connsiteX14" fmla="*/ 563526 w 4465675"/>
              <a:gd name="connsiteY14" fmla="*/ 85060 h 953204"/>
              <a:gd name="connsiteX15" fmla="*/ 616688 w 4465675"/>
              <a:gd name="connsiteY15" fmla="*/ 170121 h 953204"/>
              <a:gd name="connsiteX16" fmla="*/ 648586 w 4465675"/>
              <a:gd name="connsiteY16" fmla="*/ 265814 h 953204"/>
              <a:gd name="connsiteX17" fmla="*/ 680484 w 4465675"/>
              <a:gd name="connsiteY17" fmla="*/ 361507 h 953204"/>
              <a:gd name="connsiteX18" fmla="*/ 669851 w 4465675"/>
              <a:gd name="connsiteY18" fmla="*/ 457200 h 953204"/>
              <a:gd name="connsiteX19" fmla="*/ 616688 w 4465675"/>
              <a:gd name="connsiteY19" fmla="*/ 489097 h 953204"/>
              <a:gd name="connsiteX20" fmla="*/ 552893 w 4465675"/>
              <a:gd name="connsiteY20" fmla="*/ 499730 h 953204"/>
              <a:gd name="connsiteX21" fmla="*/ 393405 w 4465675"/>
              <a:gd name="connsiteY21" fmla="*/ 520995 h 953204"/>
              <a:gd name="connsiteX22" fmla="*/ 361507 w 4465675"/>
              <a:gd name="connsiteY22" fmla="*/ 531628 h 953204"/>
              <a:gd name="connsiteX23" fmla="*/ 372140 w 4465675"/>
              <a:gd name="connsiteY23" fmla="*/ 574158 h 953204"/>
              <a:gd name="connsiteX24" fmla="*/ 404037 w 4465675"/>
              <a:gd name="connsiteY24" fmla="*/ 616688 h 953204"/>
              <a:gd name="connsiteX25" fmla="*/ 425302 w 4465675"/>
              <a:gd name="connsiteY25" fmla="*/ 648586 h 953204"/>
              <a:gd name="connsiteX26" fmla="*/ 457200 w 4465675"/>
              <a:gd name="connsiteY26" fmla="*/ 733646 h 953204"/>
              <a:gd name="connsiteX27" fmla="*/ 499730 w 4465675"/>
              <a:gd name="connsiteY27" fmla="*/ 744279 h 953204"/>
              <a:gd name="connsiteX28" fmla="*/ 712382 w 4465675"/>
              <a:gd name="connsiteY28" fmla="*/ 733646 h 953204"/>
              <a:gd name="connsiteX29" fmla="*/ 754912 w 4465675"/>
              <a:gd name="connsiteY29" fmla="*/ 691116 h 953204"/>
              <a:gd name="connsiteX30" fmla="*/ 786809 w 4465675"/>
              <a:gd name="connsiteY30" fmla="*/ 669851 h 953204"/>
              <a:gd name="connsiteX31" fmla="*/ 808075 w 4465675"/>
              <a:gd name="connsiteY31" fmla="*/ 648586 h 953204"/>
              <a:gd name="connsiteX32" fmla="*/ 776177 w 4465675"/>
              <a:gd name="connsiteY32" fmla="*/ 669851 h 953204"/>
              <a:gd name="connsiteX33" fmla="*/ 786809 w 4465675"/>
              <a:gd name="connsiteY33" fmla="*/ 744279 h 953204"/>
              <a:gd name="connsiteX34" fmla="*/ 808075 w 4465675"/>
              <a:gd name="connsiteY34" fmla="*/ 765544 h 953204"/>
              <a:gd name="connsiteX35" fmla="*/ 999461 w 4465675"/>
              <a:gd name="connsiteY35" fmla="*/ 754911 h 953204"/>
              <a:gd name="connsiteX36" fmla="*/ 1020726 w 4465675"/>
              <a:gd name="connsiteY36" fmla="*/ 723014 h 953204"/>
              <a:gd name="connsiteX37" fmla="*/ 988828 w 4465675"/>
              <a:gd name="connsiteY37" fmla="*/ 563525 h 953204"/>
              <a:gd name="connsiteX38" fmla="*/ 935665 w 4465675"/>
              <a:gd name="connsiteY38" fmla="*/ 531628 h 953204"/>
              <a:gd name="connsiteX39" fmla="*/ 786809 w 4465675"/>
              <a:gd name="connsiteY39" fmla="*/ 499730 h 953204"/>
              <a:gd name="connsiteX40" fmla="*/ 754912 w 4465675"/>
              <a:gd name="connsiteY40" fmla="*/ 510363 h 953204"/>
              <a:gd name="connsiteX41" fmla="*/ 765544 w 4465675"/>
              <a:gd name="connsiteY41" fmla="*/ 542260 h 953204"/>
              <a:gd name="connsiteX42" fmla="*/ 1084521 w 4465675"/>
              <a:gd name="connsiteY42" fmla="*/ 531628 h 953204"/>
              <a:gd name="connsiteX43" fmla="*/ 1158949 w 4465675"/>
              <a:gd name="connsiteY43" fmla="*/ 520995 h 953204"/>
              <a:gd name="connsiteX44" fmla="*/ 1190847 w 4465675"/>
              <a:gd name="connsiteY44" fmla="*/ 478465 h 953204"/>
              <a:gd name="connsiteX45" fmla="*/ 1233377 w 4465675"/>
              <a:gd name="connsiteY45" fmla="*/ 393404 h 953204"/>
              <a:gd name="connsiteX46" fmla="*/ 1222744 w 4465675"/>
              <a:gd name="connsiteY46" fmla="*/ 531628 h 953204"/>
              <a:gd name="connsiteX47" fmla="*/ 1190847 w 4465675"/>
              <a:gd name="connsiteY47" fmla="*/ 606056 h 953204"/>
              <a:gd name="connsiteX48" fmla="*/ 1180214 w 4465675"/>
              <a:gd name="connsiteY48" fmla="*/ 680484 h 953204"/>
              <a:gd name="connsiteX49" fmla="*/ 1190847 w 4465675"/>
              <a:gd name="connsiteY49" fmla="*/ 733646 h 953204"/>
              <a:gd name="connsiteX50" fmla="*/ 1233377 w 4465675"/>
              <a:gd name="connsiteY50" fmla="*/ 680484 h 953204"/>
              <a:gd name="connsiteX51" fmla="*/ 1297172 w 4465675"/>
              <a:gd name="connsiteY51" fmla="*/ 627321 h 953204"/>
              <a:gd name="connsiteX52" fmla="*/ 1339702 w 4465675"/>
              <a:gd name="connsiteY52" fmla="*/ 616688 h 953204"/>
              <a:gd name="connsiteX53" fmla="*/ 1371600 w 4465675"/>
              <a:gd name="connsiteY53" fmla="*/ 606056 h 953204"/>
              <a:gd name="connsiteX54" fmla="*/ 1446028 w 4465675"/>
              <a:gd name="connsiteY54" fmla="*/ 637953 h 953204"/>
              <a:gd name="connsiteX55" fmla="*/ 1435395 w 4465675"/>
              <a:gd name="connsiteY55" fmla="*/ 723014 h 953204"/>
              <a:gd name="connsiteX56" fmla="*/ 1403498 w 4465675"/>
              <a:gd name="connsiteY56" fmla="*/ 754911 h 953204"/>
              <a:gd name="connsiteX57" fmla="*/ 1626782 w 4465675"/>
              <a:gd name="connsiteY57" fmla="*/ 744279 h 953204"/>
              <a:gd name="connsiteX58" fmla="*/ 1637414 w 4465675"/>
              <a:gd name="connsiteY58" fmla="*/ 712381 h 953204"/>
              <a:gd name="connsiteX59" fmla="*/ 1669312 w 4465675"/>
              <a:gd name="connsiteY59" fmla="*/ 606056 h 953204"/>
              <a:gd name="connsiteX60" fmla="*/ 1690577 w 4465675"/>
              <a:gd name="connsiteY60" fmla="*/ 574158 h 953204"/>
              <a:gd name="connsiteX61" fmla="*/ 1733107 w 4465675"/>
              <a:gd name="connsiteY61" fmla="*/ 616688 h 953204"/>
              <a:gd name="connsiteX62" fmla="*/ 1754372 w 4465675"/>
              <a:gd name="connsiteY62" fmla="*/ 691116 h 953204"/>
              <a:gd name="connsiteX63" fmla="*/ 1765005 w 4465675"/>
              <a:gd name="connsiteY63" fmla="*/ 723014 h 953204"/>
              <a:gd name="connsiteX64" fmla="*/ 1796902 w 4465675"/>
              <a:gd name="connsiteY64" fmla="*/ 733646 h 953204"/>
              <a:gd name="connsiteX65" fmla="*/ 1956391 w 4465675"/>
              <a:gd name="connsiteY65" fmla="*/ 637953 h 953204"/>
              <a:gd name="connsiteX66" fmla="*/ 2030819 w 4465675"/>
              <a:gd name="connsiteY66" fmla="*/ 595423 h 953204"/>
              <a:gd name="connsiteX67" fmla="*/ 2115879 w 4465675"/>
              <a:gd name="connsiteY67" fmla="*/ 574158 h 953204"/>
              <a:gd name="connsiteX68" fmla="*/ 2158409 w 4465675"/>
              <a:gd name="connsiteY68" fmla="*/ 552893 h 953204"/>
              <a:gd name="connsiteX69" fmla="*/ 2232837 w 4465675"/>
              <a:gd name="connsiteY69" fmla="*/ 616688 h 953204"/>
              <a:gd name="connsiteX70" fmla="*/ 2254102 w 4465675"/>
              <a:gd name="connsiteY70" fmla="*/ 691116 h 953204"/>
              <a:gd name="connsiteX71" fmla="*/ 2275368 w 4465675"/>
              <a:gd name="connsiteY71" fmla="*/ 712381 h 953204"/>
              <a:gd name="connsiteX72" fmla="*/ 2509284 w 4465675"/>
              <a:gd name="connsiteY72" fmla="*/ 691116 h 953204"/>
              <a:gd name="connsiteX73" fmla="*/ 2700670 w 4465675"/>
              <a:gd name="connsiteY73" fmla="*/ 595423 h 953204"/>
              <a:gd name="connsiteX74" fmla="*/ 2775098 w 4465675"/>
              <a:gd name="connsiteY74" fmla="*/ 584791 h 953204"/>
              <a:gd name="connsiteX75" fmla="*/ 2838893 w 4465675"/>
              <a:gd name="connsiteY75" fmla="*/ 552893 h 953204"/>
              <a:gd name="connsiteX76" fmla="*/ 2966484 w 4465675"/>
              <a:gd name="connsiteY76" fmla="*/ 616688 h 953204"/>
              <a:gd name="connsiteX77" fmla="*/ 3009014 w 4465675"/>
              <a:gd name="connsiteY77" fmla="*/ 669851 h 953204"/>
              <a:gd name="connsiteX78" fmla="*/ 3040912 w 4465675"/>
              <a:gd name="connsiteY78" fmla="*/ 680484 h 953204"/>
              <a:gd name="connsiteX79" fmla="*/ 3072809 w 4465675"/>
              <a:gd name="connsiteY79" fmla="*/ 701749 h 953204"/>
              <a:gd name="connsiteX80" fmla="*/ 3157870 w 4465675"/>
              <a:gd name="connsiteY80" fmla="*/ 723014 h 953204"/>
              <a:gd name="connsiteX81" fmla="*/ 3689498 w 4465675"/>
              <a:gd name="connsiteY81" fmla="*/ 659218 h 953204"/>
              <a:gd name="connsiteX82" fmla="*/ 3870251 w 4465675"/>
              <a:gd name="connsiteY82" fmla="*/ 648586 h 953204"/>
              <a:gd name="connsiteX83" fmla="*/ 4008475 w 4465675"/>
              <a:gd name="connsiteY83" fmla="*/ 616688 h 953204"/>
              <a:gd name="connsiteX84" fmla="*/ 4263656 w 4465675"/>
              <a:gd name="connsiteY84" fmla="*/ 574158 h 953204"/>
              <a:gd name="connsiteX85" fmla="*/ 4444409 w 4465675"/>
              <a:gd name="connsiteY85" fmla="*/ 542260 h 953204"/>
              <a:gd name="connsiteX86" fmla="*/ 4465675 w 4465675"/>
              <a:gd name="connsiteY86" fmla="*/ 542260 h 953204"/>
              <a:gd name="connsiteX0" fmla="*/ 309010 w 4466341"/>
              <a:gd name="connsiteY0" fmla="*/ 233916 h 953204"/>
              <a:gd name="connsiteX1" fmla="*/ 277113 w 4466341"/>
              <a:gd name="connsiteY1" fmla="*/ 297711 h 953204"/>
              <a:gd name="connsiteX2" fmla="*/ 189064 w 4466341"/>
              <a:gd name="connsiteY2" fmla="*/ 727253 h 953204"/>
              <a:gd name="connsiteX3" fmla="*/ 21931 w 4466341"/>
              <a:gd name="connsiteY3" fmla="*/ 946297 h 953204"/>
              <a:gd name="connsiteX4" fmla="*/ 666 w 4466341"/>
              <a:gd name="connsiteY4" fmla="*/ 893135 h 953204"/>
              <a:gd name="connsiteX5" fmla="*/ 21931 w 4466341"/>
              <a:gd name="connsiteY5" fmla="*/ 680484 h 953204"/>
              <a:gd name="connsiteX6" fmla="*/ 181420 w 4466341"/>
              <a:gd name="connsiteY6" fmla="*/ 350874 h 953204"/>
              <a:gd name="connsiteX7" fmla="*/ 266480 w 4466341"/>
              <a:gd name="connsiteY7" fmla="*/ 202018 h 953204"/>
              <a:gd name="connsiteX8" fmla="*/ 309010 w 4466341"/>
              <a:gd name="connsiteY8" fmla="*/ 116958 h 953204"/>
              <a:gd name="connsiteX9" fmla="*/ 415336 w 4466341"/>
              <a:gd name="connsiteY9" fmla="*/ 31897 h 953204"/>
              <a:gd name="connsiteX10" fmla="*/ 457866 w 4466341"/>
              <a:gd name="connsiteY10" fmla="*/ 0 h 953204"/>
              <a:gd name="connsiteX11" fmla="*/ 521661 w 4466341"/>
              <a:gd name="connsiteY11" fmla="*/ 10632 h 953204"/>
              <a:gd name="connsiteX12" fmla="*/ 532294 w 4466341"/>
              <a:gd name="connsiteY12" fmla="*/ 53163 h 953204"/>
              <a:gd name="connsiteX13" fmla="*/ 564192 w 4466341"/>
              <a:gd name="connsiteY13" fmla="*/ 85060 h 953204"/>
              <a:gd name="connsiteX14" fmla="*/ 617354 w 4466341"/>
              <a:gd name="connsiteY14" fmla="*/ 170121 h 953204"/>
              <a:gd name="connsiteX15" fmla="*/ 649252 w 4466341"/>
              <a:gd name="connsiteY15" fmla="*/ 265814 h 953204"/>
              <a:gd name="connsiteX16" fmla="*/ 681150 w 4466341"/>
              <a:gd name="connsiteY16" fmla="*/ 361507 h 953204"/>
              <a:gd name="connsiteX17" fmla="*/ 670517 w 4466341"/>
              <a:gd name="connsiteY17" fmla="*/ 457200 h 953204"/>
              <a:gd name="connsiteX18" fmla="*/ 617354 w 4466341"/>
              <a:gd name="connsiteY18" fmla="*/ 489097 h 953204"/>
              <a:gd name="connsiteX19" fmla="*/ 553559 w 4466341"/>
              <a:gd name="connsiteY19" fmla="*/ 499730 h 953204"/>
              <a:gd name="connsiteX20" fmla="*/ 394071 w 4466341"/>
              <a:gd name="connsiteY20" fmla="*/ 520995 h 953204"/>
              <a:gd name="connsiteX21" fmla="*/ 362173 w 4466341"/>
              <a:gd name="connsiteY21" fmla="*/ 531628 h 953204"/>
              <a:gd name="connsiteX22" fmla="*/ 372806 w 4466341"/>
              <a:gd name="connsiteY22" fmla="*/ 574158 h 953204"/>
              <a:gd name="connsiteX23" fmla="*/ 404703 w 4466341"/>
              <a:gd name="connsiteY23" fmla="*/ 616688 h 953204"/>
              <a:gd name="connsiteX24" fmla="*/ 425968 w 4466341"/>
              <a:gd name="connsiteY24" fmla="*/ 648586 h 953204"/>
              <a:gd name="connsiteX25" fmla="*/ 457866 w 4466341"/>
              <a:gd name="connsiteY25" fmla="*/ 733646 h 953204"/>
              <a:gd name="connsiteX26" fmla="*/ 500396 w 4466341"/>
              <a:gd name="connsiteY26" fmla="*/ 744279 h 953204"/>
              <a:gd name="connsiteX27" fmla="*/ 713048 w 4466341"/>
              <a:gd name="connsiteY27" fmla="*/ 733646 h 953204"/>
              <a:gd name="connsiteX28" fmla="*/ 755578 w 4466341"/>
              <a:gd name="connsiteY28" fmla="*/ 691116 h 953204"/>
              <a:gd name="connsiteX29" fmla="*/ 787475 w 4466341"/>
              <a:gd name="connsiteY29" fmla="*/ 669851 h 953204"/>
              <a:gd name="connsiteX30" fmla="*/ 808741 w 4466341"/>
              <a:gd name="connsiteY30" fmla="*/ 648586 h 953204"/>
              <a:gd name="connsiteX31" fmla="*/ 776843 w 4466341"/>
              <a:gd name="connsiteY31" fmla="*/ 669851 h 953204"/>
              <a:gd name="connsiteX32" fmla="*/ 787475 w 4466341"/>
              <a:gd name="connsiteY32" fmla="*/ 744279 h 953204"/>
              <a:gd name="connsiteX33" fmla="*/ 808741 w 4466341"/>
              <a:gd name="connsiteY33" fmla="*/ 765544 h 953204"/>
              <a:gd name="connsiteX34" fmla="*/ 1000127 w 4466341"/>
              <a:gd name="connsiteY34" fmla="*/ 754911 h 953204"/>
              <a:gd name="connsiteX35" fmla="*/ 1021392 w 4466341"/>
              <a:gd name="connsiteY35" fmla="*/ 723014 h 953204"/>
              <a:gd name="connsiteX36" fmla="*/ 989494 w 4466341"/>
              <a:gd name="connsiteY36" fmla="*/ 563525 h 953204"/>
              <a:gd name="connsiteX37" fmla="*/ 936331 w 4466341"/>
              <a:gd name="connsiteY37" fmla="*/ 531628 h 953204"/>
              <a:gd name="connsiteX38" fmla="*/ 787475 w 4466341"/>
              <a:gd name="connsiteY38" fmla="*/ 499730 h 953204"/>
              <a:gd name="connsiteX39" fmla="*/ 755578 w 4466341"/>
              <a:gd name="connsiteY39" fmla="*/ 510363 h 953204"/>
              <a:gd name="connsiteX40" fmla="*/ 766210 w 4466341"/>
              <a:gd name="connsiteY40" fmla="*/ 542260 h 953204"/>
              <a:gd name="connsiteX41" fmla="*/ 1085187 w 4466341"/>
              <a:gd name="connsiteY41" fmla="*/ 531628 h 953204"/>
              <a:gd name="connsiteX42" fmla="*/ 1159615 w 4466341"/>
              <a:gd name="connsiteY42" fmla="*/ 520995 h 953204"/>
              <a:gd name="connsiteX43" fmla="*/ 1191513 w 4466341"/>
              <a:gd name="connsiteY43" fmla="*/ 478465 h 953204"/>
              <a:gd name="connsiteX44" fmla="*/ 1234043 w 4466341"/>
              <a:gd name="connsiteY44" fmla="*/ 393404 h 953204"/>
              <a:gd name="connsiteX45" fmla="*/ 1223410 w 4466341"/>
              <a:gd name="connsiteY45" fmla="*/ 531628 h 953204"/>
              <a:gd name="connsiteX46" fmla="*/ 1191513 w 4466341"/>
              <a:gd name="connsiteY46" fmla="*/ 606056 h 953204"/>
              <a:gd name="connsiteX47" fmla="*/ 1180880 w 4466341"/>
              <a:gd name="connsiteY47" fmla="*/ 680484 h 953204"/>
              <a:gd name="connsiteX48" fmla="*/ 1191513 w 4466341"/>
              <a:gd name="connsiteY48" fmla="*/ 733646 h 953204"/>
              <a:gd name="connsiteX49" fmla="*/ 1234043 w 4466341"/>
              <a:gd name="connsiteY49" fmla="*/ 680484 h 953204"/>
              <a:gd name="connsiteX50" fmla="*/ 1297838 w 4466341"/>
              <a:gd name="connsiteY50" fmla="*/ 627321 h 953204"/>
              <a:gd name="connsiteX51" fmla="*/ 1340368 w 4466341"/>
              <a:gd name="connsiteY51" fmla="*/ 616688 h 953204"/>
              <a:gd name="connsiteX52" fmla="*/ 1372266 w 4466341"/>
              <a:gd name="connsiteY52" fmla="*/ 606056 h 953204"/>
              <a:gd name="connsiteX53" fmla="*/ 1446694 w 4466341"/>
              <a:gd name="connsiteY53" fmla="*/ 637953 h 953204"/>
              <a:gd name="connsiteX54" fmla="*/ 1436061 w 4466341"/>
              <a:gd name="connsiteY54" fmla="*/ 723014 h 953204"/>
              <a:gd name="connsiteX55" fmla="*/ 1404164 w 4466341"/>
              <a:gd name="connsiteY55" fmla="*/ 754911 h 953204"/>
              <a:gd name="connsiteX56" fmla="*/ 1627448 w 4466341"/>
              <a:gd name="connsiteY56" fmla="*/ 744279 h 953204"/>
              <a:gd name="connsiteX57" fmla="*/ 1638080 w 4466341"/>
              <a:gd name="connsiteY57" fmla="*/ 712381 h 953204"/>
              <a:gd name="connsiteX58" fmla="*/ 1669978 w 4466341"/>
              <a:gd name="connsiteY58" fmla="*/ 606056 h 953204"/>
              <a:gd name="connsiteX59" fmla="*/ 1691243 w 4466341"/>
              <a:gd name="connsiteY59" fmla="*/ 574158 h 953204"/>
              <a:gd name="connsiteX60" fmla="*/ 1733773 w 4466341"/>
              <a:gd name="connsiteY60" fmla="*/ 616688 h 953204"/>
              <a:gd name="connsiteX61" fmla="*/ 1755038 w 4466341"/>
              <a:gd name="connsiteY61" fmla="*/ 691116 h 953204"/>
              <a:gd name="connsiteX62" fmla="*/ 1765671 w 4466341"/>
              <a:gd name="connsiteY62" fmla="*/ 723014 h 953204"/>
              <a:gd name="connsiteX63" fmla="*/ 1797568 w 4466341"/>
              <a:gd name="connsiteY63" fmla="*/ 733646 h 953204"/>
              <a:gd name="connsiteX64" fmla="*/ 1957057 w 4466341"/>
              <a:gd name="connsiteY64" fmla="*/ 637953 h 953204"/>
              <a:gd name="connsiteX65" fmla="*/ 2031485 w 4466341"/>
              <a:gd name="connsiteY65" fmla="*/ 595423 h 953204"/>
              <a:gd name="connsiteX66" fmla="*/ 2116545 w 4466341"/>
              <a:gd name="connsiteY66" fmla="*/ 574158 h 953204"/>
              <a:gd name="connsiteX67" fmla="*/ 2159075 w 4466341"/>
              <a:gd name="connsiteY67" fmla="*/ 552893 h 953204"/>
              <a:gd name="connsiteX68" fmla="*/ 2233503 w 4466341"/>
              <a:gd name="connsiteY68" fmla="*/ 616688 h 953204"/>
              <a:gd name="connsiteX69" fmla="*/ 2254768 w 4466341"/>
              <a:gd name="connsiteY69" fmla="*/ 691116 h 953204"/>
              <a:gd name="connsiteX70" fmla="*/ 2276034 w 4466341"/>
              <a:gd name="connsiteY70" fmla="*/ 712381 h 953204"/>
              <a:gd name="connsiteX71" fmla="*/ 2509950 w 4466341"/>
              <a:gd name="connsiteY71" fmla="*/ 691116 h 953204"/>
              <a:gd name="connsiteX72" fmla="*/ 2701336 w 4466341"/>
              <a:gd name="connsiteY72" fmla="*/ 595423 h 953204"/>
              <a:gd name="connsiteX73" fmla="*/ 2775764 w 4466341"/>
              <a:gd name="connsiteY73" fmla="*/ 584791 h 953204"/>
              <a:gd name="connsiteX74" fmla="*/ 2839559 w 4466341"/>
              <a:gd name="connsiteY74" fmla="*/ 552893 h 953204"/>
              <a:gd name="connsiteX75" fmla="*/ 2967150 w 4466341"/>
              <a:gd name="connsiteY75" fmla="*/ 616688 h 953204"/>
              <a:gd name="connsiteX76" fmla="*/ 3009680 w 4466341"/>
              <a:gd name="connsiteY76" fmla="*/ 669851 h 953204"/>
              <a:gd name="connsiteX77" fmla="*/ 3041578 w 4466341"/>
              <a:gd name="connsiteY77" fmla="*/ 680484 h 953204"/>
              <a:gd name="connsiteX78" fmla="*/ 3073475 w 4466341"/>
              <a:gd name="connsiteY78" fmla="*/ 701749 h 953204"/>
              <a:gd name="connsiteX79" fmla="*/ 3158536 w 4466341"/>
              <a:gd name="connsiteY79" fmla="*/ 723014 h 953204"/>
              <a:gd name="connsiteX80" fmla="*/ 3690164 w 4466341"/>
              <a:gd name="connsiteY80" fmla="*/ 659218 h 953204"/>
              <a:gd name="connsiteX81" fmla="*/ 3870917 w 4466341"/>
              <a:gd name="connsiteY81" fmla="*/ 648586 h 953204"/>
              <a:gd name="connsiteX82" fmla="*/ 4009141 w 4466341"/>
              <a:gd name="connsiteY82" fmla="*/ 616688 h 953204"/>
              <a:gd name="connsiteX83" fmla="*/ 4264322 w 4466341"/>
              <a:gd name="connsiteY83" fmla="*/ 574158 h 953204"/>
              <a:gd name="connsiteX84" fmla="*/ 4445075 w 4466341"/>
              <a:gd name="connsiteY84" fmla="*/ 542260 h 953204"/>
              <a:gd name="connsiteX85" fmla="*/ 4466341 w 4466341"/>
              <a:gd name="connsiteY85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180754 w 4465675"/>
              <a:gd name="connsiteY5" fmla="*/ 350874 h 953204"/>
              <a:gd name="connsiteX6" fmla="*/ 265814 w 4465675"/>
              <a:gd name="connsiteY6" fmla="*/ 202018 h 953204"/>
              <a:gd name="connsiteX7" fmla="*/ 308344 w 4465675"/>
              <a:gd name="connsiteY7" fmla="*/ 116958 h 953204"/>
              <a:gd name="connsiteX8" fmla="*/ 414670 w 4465675"/>
              <a:gd name="connsiteY8" fmla="*/ 31897 h 953204"/>
              <a:gd name="connsiteX9" fmla="*/ 457200 w 4465675"/>
              <a:gd name="connsiteY9" fmla="*/ 0 h 953204"/>
              <a:gd name="connsiteX10" fmla="*/ 520995 w 4465675"/>
              <a:gd name="connsiteY10" fmla="*/ 10632 h 953204"/>
              <a:gd name="connsiteX11" fmla="*/ 531628 w 4465675"/>
              <a:gd name="connsiteY11" fmla="*/ 53163 h 953204"/>
              <a:gd name="connsiteX12" fmla="*/ 563526 w 4465675"/>
              <a:gd name="connsiteY12" fmla="*/ 85060 h 953204"/>
              <a:gd name="connsiteX13" fmla="*/ 616688 w 4465675"/>
              <a:gd name="connsiteY13" fmla="*/ 170121 h 953204"/>
              <a:gd name="connsiteX14" fmla="*/ 648586 w 4465675"/>
              <a:gd name="connsiteY14" fmla="*/ 265814 h 953204"/>
              <a:gd name="connsiteX15" fmla="*/ 680484 w 4465675"/>
              <a:gd name="connsiteY15" fmla="*/ 361507 h 953204"/>
              <a:gd name="connsiteX16" fmla="*/ 669851 w 4465675"/>
              <a:gd name="connsiteY16" fmla="*/ 457200 h 953204"/>
              <a:gd name="connsiteX17" fmla="*/ 616688 w 4465675"/>
              <a:gd name="connsiteY17" fmla="*/ 489097 h 953204"/>
              <a:gd name="connsiteX18" fmla="*/ 552893 w 4465675"/>
              <a:gd name="connsiteY18" fmla="*/ 499730 h 953204"/>
              <a:gd name="connsiteX19" fmla="*/ 393405 w 4465675"/>
              <a:gd name="connsiteY19" fmla="*/ 520995 h 953204"/>
              <a:gd name="connsiteX20" fmla="*/ 361507 w 4465675"/>
              <a:gd name="connsiteY20" fmla="*/ 531628 h 953204"/>
              <a:gd name="connsiteX21" fmla="*/ 372140 w 4465675"/>
              <a:gd name="connsiteY21" fmla="*/ 574158 h 953204"/>
              <a:gd name="connsiteX22" fmla="*/ 404037 w 4465675"/>
              <a:gd name="connsiteY22" fmla="*/ 616688 h 953204"/>
              <a:gd name="connsiteX23" fmla="*/ 425302 w 4465675"/>
              <a:gd name="connsiteY23" fmla="*/ 648586 h 953204"/>
              <a:gd name="connsiteX24" fmla="*/ 457200 w 4465675"/>
              <a:gd name="connsiteY24" fmla="*/ 733646 h 953204"/>
              <a:gd name="connsiteX25" fmla="*/ 499730 w 4465675"/>
              <a:gd name="connsiteY25" fmla="*/ 744279 h 953204"/>
              <a:gd name="connsiteX26" fmla="*/ 712382 w 4465675"/>
              <a:gd name="connsiteY26" fmla="*/ 733646 h 953204"/>
              <a:gd name="connsiteX27" fmla="*/ 754912 w 4465675"/>
              <a:gd name="connsiteY27" fmla="*/ 691116 h 953204"/>
              <a:gd name="connsiteX28" fmla="*/ 786809 w 4465675"/>
              <a:gd name="connsiteY28" fmla="*/ 669851 h 953204"/>
              <a:gd name="connsiteX29" fmla="*/ 808075 w 4465675"/>
              <a:gd name="connsiteY29" fmla="*/ 648586 h 953204"/>
              <a:gd name="connsiteX30" fmla="*/ 776177 w 4465675"/>
              <a:gd name="connsiteY30" fmla="*/ 669851 h 953204"/>
              <a:gd name="connsiteX31" fmla="*/ 786809 w 4465675"/>
              <a:gd name="connsiteY31" fmla="*/ 744279 h 953204"/>
              <a:gd name="connsiteX32" fmla="*/ 808075 w 4465675"/>
              <a:gd name="connsiteY32" fmla="*/ 765544 h 953204"/>
              <a:gd name="connsiteX33" fmla="*/ 999461 w 4465675"/>
              <a:gd name="connsiteY33" fmla="*/ 754911 h 953204"/>
              <a:gd name="connsiteX34" fmla="*/ 1020726 w 4465675"/>
              <a:gd name="connsiteY34" fmla="*/ 723014 h 953204"/>
              <a:gd name="connsiteX35" fmla="*/ 988828 w 4465675"/>
              <a:gd name="connsiteY35" fmla="*/ 563525 h 953204"/>
              <a:gd name="connsiteX36" fmla="*/ 935665 w 4465675"/>
              <a:gd name="connsiteY36" fmla="*/ 531628 h 953204"/>
              <a:gd name="connsiteX37" fmla="*/ 786809 w 4465675"/>
              <a:gd name="connsiteY37" fmla="*/ 499730 h 953204"/>
              <a:gd name="connsiteX38" fmla="*/ 754912 w 4465675"/>
              <a:gd name="connsiteY38" fmla="*/ 510363 h 953204"/>
              <a:gd name="connsiteX39" fmla="*/ 765544 w 4465675"/>
              <a:gd name="connsiteY39" fmla="*/ 542260 h 953204"/>
              <a:gd name="connsiteX40" fmla="*/ 1084521 w 4465675"/>
              <a:gd name="connsiteY40" fmla="*/ 531628 h 953204"/>
              <a:gd name="connsiteX41" fmla="*/ 1158949 w 4465675"/>
              <a:gd name="connsiteY41" fmla="*/ 520995 h 953204"/>
              <a:gd name="connsiteX42" fmla="*/ 1190847 w 4465675"/>
              <a:gd name="connsiteY42" fmla="*/ 478465 h 953204"/>
              <a:gd name="connsiteX43" fmla="*/ 1233377 w 4465675"/>
              <a:gd name="connsiteY43" fmla="*/ 393404 h 953204"/>
              <a:gd name="connsiteX44" fmla="*/ 1222744 w 4465675"/>
              <a:gd name="connsiteY44" fmla="*/ 531628 h 953204"/>
              <a:gd name="connsiteX45" fmla="*/ 1190847 w 4465675"/>
              <a:gd name="connsiteY45" fmla="*/ 606056 h 953204"/>
              <a:gd name="connsiteX46" fmla="*/ 1180214 w 4465675"/>
              <a:gd name="connsiteY46" fmla="*/ 680484 h 953204"/>
              <a:gd name="connsiteX47" fmla="*/ 1190847 w 4465675"/>
              <a:gd name="connsiteY47" fmla="*/ 733646 h 953204"/>
              <a:gd name="connsiteX48" fmla="*/ 1233377 w 4465675"/>
              <a:gd name="connsiteY48" fmla="*/ 680484 h 953204"/>
              <a:gd name="connsiteX49" fmla="*/ 1297172 w 4465675"/>
              <a:gd name="connsiteY49" fmla="*/ 627321 h 953204"/>
              <a:gd name="connsiteX50" fmla="*/ 1339702 w 4465675"/>
              <a:gd name="connsiteY50" fmla="*/ 616688 h 953204"/>
              <a:gd name="connsiteX51" fmla="*/ 1371600 w 4465675"/>
              <a:gd name="connsiteY51" fmla="*/ 606056 h 953204"/>
              <a:gd name="connsiteX52" fmla="*/ 1446028 w 4465675"/>
              <a:gd name="connsiteY52" fmla="*/ 637953 h 953204"/>
              <a:gd name="connsiteX53" fmla="*/ 1435395 w 4465675"/>
              <a:gd name="connsiteY53" fmla="*/ 723014 h 953204"/>
              <a:gd name="connsiteX54" fmla="*/ 1403498 w 4465675"/>
              <a:gd name="connsiteY54" fmla="*/ 754911 h 953204"/>
              <a:gd name="connsiteX55" fmla="*/ 1626782 w 4465675"/>
              <a:gd name="connsiteY55" fmla="*/ 744279 h 953204"/>
              <a:gd name="connsiteX56" fmla="*/ 1637414 w 4465675"/>
              <a:gd name="connsiteY56" fmla="*/ 712381 h 953204"/>
              <a:gd name="connsiteX57" fmla="*/ 1669312 w 4465675"/>
              <a:gd name="connsiteY57" fmla="*/ 606056 h 953204"/>
              <a:gd name="connsiteX58" fmla="*/ 1690577 w 4465675"/>
              <a:gd name="connsiteY58" fmla="*/ 574158 h 953204"/>
              <a:gd name="connsiteX59" fmla="*/ 1733107 w 4465675"/>
              <a:gd name="connsiteY59" fmla="*/ 616688 h 953204"/>
              <a:gd name="connsiteX60" fmla="*/ 1754372 w 4465675"/>
              <a:gd name="connsiteY60" fmla="*/ 691116 h 953204"/>
              <a:gd name="connsiteX61" fmla="*/ 1765005 w 4465675"/>
              <a:gd name="connsiteY61" fmla="*/ 723014 h 953204"/>
              <a:gd name="connsiteX62" fmla="*/ 1796902 w 4465675"/>
              <a:gd name="connsiteY62" fmla="*/ 733646 h 953204"/>
              <a:gd name="connsiteX63" fmla="*/ 1956391 w 4465675"/>
              <a:gd name="connsiteY63" fmla="*/ 637953 h 953204"/>
              <a:gd name="connsiteX64" fmla="*/ 2030819 w 4465675"/>
              <a:gd name="connsiteY64" fmla="*/ 595423 h 953204"/>
              <a:gd name="connsiteX65" fmla="*/ 2115879 w 4465675"/>
              <a:gd name="connsiteY65" fmla="*/ 574158 h 953204"/>
              <a:gd name="connsiteX66" fmla="*/ 2158409 w 4465675"/>
              <a:gd name="connsiteY66" fmla="*/ 552893 h 953204"/>
              <a:gd name="connsiteX67" fmla="*/ 2232837 w 4465675"/>
              <a:gd name="connsiteY67" fmla="*/ 616688 h 953204"/>
              <a:gd name="connsiteX68" fmla="*/ 2254102 w 4465675"/>
              <a:gd name="connsiteY68" fmla="*/ 691116 h 953204"/>
              <a:gd name="connsiteX69" fmla="*/ 2275368 w 4465675"/>
              <a:gd name="connsiteY69" fmla="*/ 712381 h 953204"/>
              <a:gd name="connsiteX70" fmla="*/ 2509284 w 4465675"/>
              <a:gd name="connsiteY70" fmla="*/ 691116 h 953204"/>
              <a:gd name="connsiteX71" fmla="*/ 2700670 w 4465675"/>
              <a:gd name="connsiteY71" fmla="*/ 595423 h 953204"/>
              <a:gd name="connsiteX72" fmla="*/ 2775098 w 4465675"/>
              <a:gd name="connsiteY72" fmla="*/ 584791 h 953204"/>
              <a:gd name="connsiteX73" fmla="*/ 2838893 w 4465675"/>
              <a:gd name="connsiteY73" fmla="*/ 552893 h 953204"/>
              <a:gd name="connsiteX74" fmla="*/ 2966484 w 4465675"/>
              <a:gd name="connsiteY74" fmla="*/ 616688 h 953204"/>
              <a:gd name="connsiteX75" fmla="*/ 3009014 w 4465675"/>
              <a:gd name="connsiteY75" fmla="*/ 669851 h 953204"/>
              <a:gd name="connsiteX76" fmla="*/ 3040912 w 4465675"/>
              <a:gd name="connsiteY76" fmla="*/ 680484 h 953204"/>
              <a:gd name="connsiteX77" fmla="*/ 3072809 w 4465675"/>
              <a:gd name="connsiteY77" fmla="*/ 701749 h 953204"/>
              <a:gd name="connsiteX78" fmla="*/ 3157870 w 4465675"/>
              <a:gd name="connsiteY78" fmla="*/ 723014 h 953204"/>
              <a:gd name="connsiteX79" fmla="*/ 3689498 w 4465675"/>
              <a:gd name="connsiteY79" fmla="*/ 659218 h 953204"/>
              <a:gd name="connsiteX80" fmla="*/ 3870251 w 4465675"/>
              <a:gd name="connsiteY80" fmla="*/ 648586 h 953204"/>
              <a:gd name="connsiteX81" fmla="*/ 4008475 w 4465675"/>
              <a:gd name="connsiteY81" fmla="*/ 616688 h 953204"/>
              <a:gd name="connsiteX82" fmla="*/ 4263656 w 4465675"/>
              <a:gd name="connsiteY82" fmla="*/ 574158 h 953204"/>
              <a:gd name="connsiteX83" fmla="*/ 4444409 w 4465675"/>
              <a:gd name="connsiteY83" fmla="*/ 542260 h 953204"/>
              <a:gd name="connsiteX84" fmla="*/ 4465675 w 4465675"/>
              <a:gd name="connsiteY84" fmla="*/ 542260 h 953204"/>
              <a:gd name="connsiteX0" fmla="*/ 287090 w 4444421"/>
              <a:gd name="connsiteY0" fmla="*/ 233916 h 959594"/>
              <a:gd name="connsiteX1" fmla="*/ 255193 w 4444421"/>
              <a:gd name="connsiteY1" fmla="*/ 297711 h 959594"/>
              <a:gd name="connsiteX2" fmla="*/ 167144 w 4444421"/>
              <a:gd name="connsiteY2" fmla="*/ 727253 h 959594"/>
              <a:gd name="connsiteX3" fmla="*/ 11 w 4444421"/>
              <a:gd name="connsiteY3" fmla="*/ 946297 h 959594"/>
              <a:gd name="connsiteX4" fmla="*/ 159500 w 4444421"/>
              <a:gd name="connsiteY4" fmla="*/ 350874 h 959594"/>
              <a:gd name="connsiteX5" fmla="*/ 244560 w 4444421"/>
              <a:gd name="connsiteY5" fmla="*/ 202018 h 959594"/>
              <a:gd name="connsiteX6" fmla="*/ 287090 w 4444421"/>
              <a:gd name="connsiteY6" fmla="*/ 116958 h 959594"/>
              <a:gd name="connsiteX7" fmla="*/ 393416 w 4444421"/>
              <a:gd name="connsiteY7" fmla="*/ 31897 h 959594"/>
              <a:gd name="connsiteX8" fmla="*/ 435946 w 4444421"/>
              <a:gd name="connsiteY8" fmla="*/ 0 h 959594"/>
              <a:gd name="connsiteX9" fmla="*/ 499741 w 4444421"/>
              <a:gd name="connsiteY9" fmla="*/ 10632 h 959594"/>
              <a:gd name="connsiteX10" fmla="*/ 510374 w 4444421"/>
              <a:gd name="connsiteY10" fmla="*/ 53163 h 959594"/>
              <a:gd name="connsiteX11" fmla="*/ 542272 w 4444421"/>
              <a:gd name="connsiteY11" fmla="*/ 85060 h 959594"/>
              <a:gd name="connsiteX12" fmla="*/ 595434 w 4444421"/>
              <a:gd name="connsiteY12" fmla="*/ 170121 h 959594"/>
              <a:gd name="connsiteX13" fmla="*/ 627332 w 4444421"/>
              <a:gd name="connsiteY13" fmla="*/ 265814 h 959594"/>
              <a:gd name="connsiteX14" fmla="*/ 659230 w 4444421"/>
              <a:gd name="connsiteY14" fmla="*/ 361507 h 959594"/>
              <a:gd name="connsiteX15" fmla="*/ 648597 w 4444421"/>
              <a:gd name="connsiteY15" fmla="*/ 457200 h 959594"/>
              <a:gd name="connsiteX16" fmla="*/ 595434 w 4444421"/>
              <a:gd name="connsiteY16" fmla="*/ 489097 h 959594"/>
              <a:gd name="connsiteX17" fmla="*/ 531639 w 4444421"/>
              <a:gd name="connsiteY17" fmla="*/ 499730 h 959594"/>
              <a:gd name="connsiteX18" fmla="*/ 372151 w 4444421"/>
              <a:gd name="connsiteY18" fmla="*/ 520995 h 959594"/>
              <a:gd name="connsiteX19" fmla="*/ 340253 w 4444421"/>
              <a:gd name="connsiteY19" fmla="*/ 531628 h 959594"/>
              <a:gd name="connsiteX20" fmla="*/ 350886 w 4444421"/>
              <a:gd name="connsiteY20" fmla="*/ 574158 h 959594"/>
              <a:gd name="connsiteX21" fmla="*/ 382783 w 4444421"/>
              <a:gd name="connsiteY21" fmla="*/ 616688 h 959594"/>
              <a:gd name="connsiteX22" fmla="*/ 404048 w 4444421"/>
              <a:gd name="connsiteY22" fmla="*/ 648586 h 959594"/>
              <a:gd name="connsiteX23" fmla="*/ 435946 w 4444421"/>
              <a:gd name="connsiteY23" fmla="*/ 733646 h 959594"/>
              <a:gd name="connsiteX24" fmla="*/ 478476 w 4444421"/>
              <a:gd name="connsiteY24" fmla="*/ 744279 h 959594"/>
              <a:gd name="connsiteX25" fmla="*/ 691128 w 4444421"/>
              <a:gd name="connsiteY25" fmla="*/ 733646 h 959594"/>
              <a:gd name="connsiteX26" fmla="*/ 733658 w 4444421"/>
              <a:gd name="connsiteY26" fmla="*/ 691116 h 959594"/>
              <a:gd name="connsiteX27" fmla="*/ 765555 w 4444421"/>
              <a:gd name="connsiteY27" fmla="*/ 669851 h 959594"/>
              <a:gd name="connsiteX28" fmla="*/ 786821 w 4444421"/>
              <a:gd name="connsiteY28" fmla="*/ 648586 h 959594"/>
              <a:gd name="connsiteX29" fmla="*/ 754923 w 4444421"/>
              <a:gd name="connsiteY29" fmla="*/ 669851 h 959594"/>
              <a:gd name="connsiteX30" fmla="*/ 765555 w 4444421"/>
              <a:gd name="connsiteY30" fmla="*/ 744279 h 959594"/>
              <a:gd name="connsiteX31" fmla="*/ 786821 w 4444421"/>
              <a:gd name="connsiteY31" fmla="*/ 765544 h 959594"/>
              <a:gd name="connsiteX32" fmla="*/ 978207 w 4444421"/>
              <a:gd name="connsiteY32" fmla="*/ 754911 h 959594"/>
              <a:gd name="connsiteX33" fmla="*/ 999472 w 4444421"/>
              <a:gd name="connsiteY33" fmla="*/ 723014 h 959594"/>
              <a:gd name="connsiteX34" fmla="*/ 967574 w 4444421"/>
              <a:gd name="connsiteY34" fmla="*/ 563525 h 959594"/>
              <a:gd name="connsiteX35" fmla="*/ 914411 w 4444421"/>
              <a:gd name="connsiteY35" fmla="*/ 531628 h 959594"/>
              <a:gd name="connsiteX36" fmla="*/ 765555 w 4444421"/>
              <a:gd name="connsiteY36" fmla="*/ 499730 h 959594"/>
              <a:gd name="connsiteX37" fmla="*/ 733658 w 4444421"/>
              <a:gd name="connsiteY37" fmla="*/ 510363 h 959594"/>
              <a:gd name="connsiteX38" fmla="*/ 744290 w 4444421"/>
              <a:gd name="connsiteY38" fmla="*/ 542260 h 959594"/>
              <a:gd name="connsiteX39" fmla="*/ 1063267 w 4444421"/>
              <a:gd name="connsiteY39" fmla="*/ 531628 h 959594"/>
              <a:gd name="connsiteX40" fmla="*/ 1137695 w 4444421"/>
              <a:gd name="connsiteY40" fmla="*/ 520995 h 959594"/>
              <a:gd name="connsiteX41" fmla="*/ 1169593 w 4444421"/>
              <a:gd name="connsiteY41" fmla="*/ 478465 h 959594"/>
              <a:gd name="connsiteX42" fmla="*/ 1212123 w 4444421"/>
              <a:gd name="connsiteY42" fmla="*/ 393404 h 959594"/>
              <a:gd name="connsiteX43" fmla="*/ 1201490 w 4444421"/>
              <a:gd name="connsiteY43" fmla="*/ 531628 h 959594"/>
              <a:gd name="connsiteX44" fmla="*/ 1169593 w 4444421"/>
              <a:gd name="connsiteY44" fmla="*/ 606056 h 959594"/>
              <a:gd name="connsiteX45" fmla="*/ 1158960 w 4444421"/>
              <a:gd name="connsiteY45" fmla="*/ 680484 h 959594"/>
              <a:gd name="connsiteX46" fmla="*/ 1169593 w 4444421"/>
              <a:gd name="connsiteY46" fmla="*/ 733646 h 959594"/>
              <a:gd name="connsiteX47" fmla="*/ 1212123 w 4444421"/>
              <a:gd name="connsiteY47" fmla="*/ 680484 h 959594"/>
              <a:gd name="connsiteX48" fmla="*/ 1275918 w 4444421"/>
              <a:gd name="connsiteY48" fmla="*/ 627321 h 959594"/>
              <a:gd name="connsiteX49" fmla="*/ 1318448 w 4444421"/>
              <a:gd name="connsiteY49" fmla="*/ 616688 h 959594"/>
              <a:gd name="connsiteX50" fmla="*/ 1350346 w 4444421"/>
              <a:gd name="connsiteY50" fmla="*/ 606056 h 959594"/>
              <a:gd name="connsiteX51" fmla="*/ 1424774 w 4444421"/>
              <a:gd name="connsiteY51" fmla="*/ 637953 h 959594"/>
              <a:gd name="connsiteX52" fmla="*/ 1414141 w 4444421"/>
              <a:gd name="connsiteY52" fmla="*/ 723014 h 959594"/>
              <a:gd name="connsiteX53" fmla="*/ 1382244 w 4444421"/>
              <a:gd name="connsiteY53" fmla="*/ 754911 h 959594"/>
              <a:gd name="connsiteX54" fmla="*/ 1605528 w 4444421"/>
              <a:gd name="connsiteY54" fmla="*/ 744279 h 959594"/>
              <a:gd name="connsiteX55" fmla="*/ 1616160 w 4444421"/>
              <a:gd name="connsiteY55" fmla="*/ 712381 h 959594"/>
              <a:gd name="connsiteX56" fmla="*/ 1648058 w 4444421"/>
              <a:gd name="connsiteY56" fmla="*/ 606056 h 959594"/>
              <a:gd name="connsiteX57" fmla="*/ 1669323 w 4444421"/>
              <a:gd name="connsiteY57" fmla="*/ 574158 h 959594"/>
              <a:gd name="connsiteX58" fmla="*/ 1711853 w 4444421"/>
              <a:gd name="connsiteY58" fmla="*/ 616688 h 959594"/>
              <a:gd name="connsiteX59" fmla="*/ 1733118 w 4444421"/>
              <a:gd name="connsiteY59" fmla="*/ 691116 h 959594"/>
              <a:gd name="connsiteX60" fmla="*/ 1743751 w 4444421"/>
              <a:gd name="connsiteY60" fmla="*/ 723014 h 959594"/>
              <a:gd name="connsiteX61" fmla="*/ 1775648 w 4444421"/>
              <a:gd name="connsiteY61" fmla="*/ 733646 h 959594"/>
              <a:gd name="connsiteX62" fmla="*/ 1935137 w 4444421"/>
              <a:gd name="connsiteY62" fmla="*/ 637953 h 959594"/>
              <a:gd name="connsiteX63" fmla="*/ 2009565 w 4444421"/>
              <a:gd name="connsiteY63" fmla="*/ 595423 h 959594"/>
              <a:gd name="connsiteX64" fmla="*/ 2094625 w 4444421"/>
              <a:gd name="connsiteY64" fmla="*/ 574158 h 959594"/>
              <a:gd name="connsiteX65" fmla="*/ 2137155 w 4444421"/>
              <a:gd name="connsiteY65" fmla="*/ 552893 h 959594"/>
              <a:gd name="connsiteX66" fmla="*/ 2211583 w 4444421"/>
              <a:gd name="connsiteY66" fmla="*/ 616688 h 959594"/>
              <a:gd name="connsiteX67" fmla="*/ 2232848 w 4444421"/>
              <a:gd name="connsiteY67" fmla="*/ 691116 h 959594"/>
              <a:gd name="connsiteX68" fmla="*/ 2254114 w 4444421"/>
              <a:gd name="connsiteY68" fmla="*/ 712381 h 959594"/>
              <a:gd name="connsiteX69" fmla="*/ 2488030 w 4444421"/>
              <a:gd name="connsiteY69" fmla="*/ 691116 h 959594"/>
              <a:gd name="connsiteX70" fmla="*/ 2679416 w 4444421"/>
              <a:gd name="connsiteY70" fmla="*/ 595423 h 959594"/>
              <a:gd name="connsiteX71" fmla="*/ 2753844 w 4444421"/>
              <a:gd name="connsiteY71" fmla="*/ 584791 h 959594"/>
              <a:gd name="connsiteX72" fmla="*/ 2817639 w 4444421"/>
              <a:gd name="connsiteY72" fmla="*/ 552893 h 959594"/>
              <a:gd name="connsiteX73" fmla="*/ 2945230 w 4444421"/>
              <a:gd name="connsiteY73" fmla="*/ 616688 h 959594"/>
              <a:gd name="connsiteX74" fmla="*/ 2987760 w 4444421"/>
              <a:gd name="connsiteY74" fmla="*/ 669851 h 959594"/>
              <a:gd name="connsiteX75" fmla="*/ 3019658 w 4444421"/>
              <a:gd name="connsiteY75" fmla="*/ 680484 h 959594"/>
              <a:gd name="connsiteX76" fmla="*/ 3051555 w 4444421"/>
              <a:gd name="connsiteY76" fmla="*/ 701749 h 959594"/>
              <a:gd name="connsiteX77" fmla="*/ 3136616 w 4444421"/>
              <a:gd name="connsiteY77" fmla="*/ 723014 h 959594"/>
              <a:gd name="connsiteX78" fmla="*/ 3668244 w 4444421"/>
              <a:gd name="connsiteY78" fmla="*/ 659218 h 959594"/>
              <a:gd name="connsiteX79" fmla="*/ 3848997 w 4444421"/>
              <a:gd name="connsiteY79" fmla="*/ 648586 h 959594"/>
              <a:gd name="connsiteX80" fmla="*/ 3987221 w 4444421"/>
              <a:gd name="connsiteY80" fmla="*/ 616688 h 959594"/>
              <a:gd name="connsiteX81" fmla="*/ 4242402 w 4444421"/>
              <a:gd name="connsiteY81" fmla="*/ 574158 h 959594"/>
              <a:gd name="connsiteX82" fmla="*/ 4423155 w 4444421"/>
              <a:gd name="connsiteY82" fmla="*/ 542260 h 959594"/>
              <a:gd name="connsiteX83" fmla="*/ 4444421 w 4444421"/>
              <a:gd name="connsiteY83" fmla="*/ 542260 h 959594"/>
              <a:gd name="connsiteX0" fmla="*/ 293756 w 4451087"/>
              <a:gd name="connsiteY0" fmla="*/ 233916 h 959435"/>
              <a:gd name="connsiteX1" fmla="*/ 261859 w 4451087"/>
              <a:gd name="connsiteY1" fmla="*/ 297711 h 959435"/>
              <a:gd name="connsiteX2" fmla="*/ 173810 w 4451087"/>
              <a:gd name="connsiteY2" fmla="*/ 727253 h 959435"/>
              <a:gd name="connsiteX3" fmla="*/ 6677 w 4451087"/>
              <a:gd name="connsiteY3" fmla="*/ 946297 h 959435"/>
              <a:gd name="connsiteX4" fmla="*/ 166166 w 4451087"/>
              <a:gd name="connsiteY4" fmla="*/ 350874 h 959435"/>
              <a:gd name="connsiteX5" fmla="*/ 251226 w 4451087"/>
              <a:gd name="connsiteY5" fmla="*/ 202018 h 959435"/>
              <a:gd name="connsiteX6" fmla="*/ 293756 w 4451087"/>
              <a:gd name="connsiteY6" fmla="*/ 116958 h 959435"/>
              <a:gd name="connsiteX7" fmla="*/ 400082 w 4451087"/>
              <a:gd name="connsiteY7" fmla="*/ 31897 h 959435"/>
              <a:gd name="connsiteX8" fmla="*/ 442612 w 4451087"/>
              <a:gd name="connsiteY8" fmla="*/ 0 h 959435"/>
              <a:gd name="connsiteX9" fmla="*/ 506407 w 4451087"/>
              <a:gd name="connsiteY9" fmla="*/ 10632 h 959435"/>
              <a:gd name="connsiteX10" fmla="*/ 517040 w 4451087"/>
              <a:gd name="connsiteY10" fmla="*/ 53163 h 959435"/>
              <a:gd name="connsiteX11" fmla="*/ 548938 w 4451087"/>
              <a:gd name="connsiteY11" fmla="*/ 85060 h 959435"/>
              <a:gd name="connsiteX12" fmla="*/ 602100 w 4451087"/>
              <a:gd name="connsiteY12" fmla="*/ 170121 h 959435"/>
              <a:gd name="connsiteX13" fmla="*/ 633998 w 4451087"/>
              <a:gd name="connsiteY13" fmla="*/ 265814 h 959435"/>
              <a:gd name="connsiteX14" fmla="*/ 665896 w 4451087"/>
              <a:gd name="connsiteY14" fmla="*/ 361507 h 959435"/>
              <a:gd name="connsiteX15" fmla="*/ 655263 w 4451087"/>
              <a:gd name="connsiteY15" fmla="*/ 457200 h 959435"/>
              <a:gd name="connsiteX16" fmla="*/ 602100 w 4451087"/>
              <a:gd name="connsiteY16" fmla="*/ 489097 h 959435"/>
              <a:gd name="connsiteX17" fmla="*/ 538305 w 4451087"/>
              <a:gd name="connsiteY17" fmla="*/ 499730 h 959435"/>
              <a:gd name="connsiteX18" fmla="*/ 378817 w 4451087"/>
              <a:gd name="connsiteY18" fmla="*/ 520995 h 959435"/>
              <a:gd name="connsiteX19" fmla="*/ 346919 w 4451087"/>
              <a:gd name="connsiteY19" fmla="*/ 531628 h 959435"/>
              <a:gd name="connsiteX20" fmla="*/ 357552 w 4451087"/>
              <a:gd name="connsiteY20" fmla="*/ 574158 h 959435"/>
              <a:gd name="connsiteX21" fmla="*/ 389449 w 4451087"/>
              <a:gd name="connsiteY21" fmla="*/ 616688 h 959435"/>
              <a:gd name="connsiteX22" fmla="*/ 410714 w 4451087"/>
              <a:gd name="connsiteY22" fmla="*/ 648586 h 959435"/>
              <a:gd name="connsiteX23" fmla="*/ 442612 w 4451087"/>
              <a:gd name="connsiteY23" fmla="*/ 733646 h 959435"/>
              <a:gd name="connsiteX24" fmla="*/ 485142 w 4451087"/>
              <a:gd name="connsiteY24" fmla="*/ 744279 h 959435"/>
              <a:gd name="connsiteX25" fmla="*/ 697794 w 4451087"/>
              <a:gd name="connsiteY25" fmla="*/ 733646 h 959435"/>
              <a:gd name="connsiteX26" fmla="*/ 740324 w 4451087"/>
              <a:gd name="connsiteY26" fmla="*/ 691116 h 959435"/>
              <a:gd name="connsiteX27" fmla="*/ 772221 w 4451087"/>
              <a:gd name="connsiteY27" fmla="*/ 669851 h 959435"/>
              <a:gd name="connsiteX28" fmla="*/ 793487 w 4451087"/>
              <a:gd name="connsiteY28" fmla="*/ 648586 h 959435"/>
              <a:gd name="connsiteX29" fmla="*/ 761589 w 4451087"/>
              <a:gd name="connsiteY29" fmla="*/ 669851 h 959435"/>
              <a:gd name="connsiteX30" fmla="*/ 772221 w 4451087"/>
              <a:gd name="connsiteY30" fmla="*/ 744279 h 959435"/>
              <a:gd name="connsiteX31" fmla="*/ 793487 w 4451087"/>
              <a:gd name="connsiteY31" fmla="*/ 765544 h 959435"/>
              <a:gd name="connsiteX32" fmla="*/ 984873 w 4451087"/>
              <a:gd name="connsiteY32" fmla="*/ 754911 h 959435"/>
              <a:gd name="connsiteX33" fmla="*/ 1006138 w 4451087"/>
              <a:gd name="connsiteY33" fmla="*/ 723014 h 959435"/>
              <a:gd name="connsiteX34" fmla="*/ 974240 w 4451087"/>
              <a:gd name="connsiteY34" fmla="*/ 563525 h 959435"/>
              <a:gd name="connsiteX35" fmla="*/ 921077 w 4451087"/>
              <a:gd name="connsiteY35" fmla="*/ 531628 h 959435"/>
              <a:gd name="connsiteX36" fmla="*/ 772221 w 4451087"/>
              <a:gd name="connsiteY36" fmla="*/ 499730 h 959435"/>
              <a:gd name="connsiteX37" fmla="*/ 740324 w 4451087"/>
              <a:gd name="connsiteY37" fmla="*/ 510363 h 959435"/>
              <a:gd name="connsiteX38" fmla="*/ 750956 w 4451087"/>
              <a:gd name="connsiteY38" fmla="*/ 542260 h 959435"/>
              <a:gd name="connsiteX39" fmla="*/ 1069933 w 4451087"/>
              <a:gd name="connsiteY39" fmla="*/ 531628 h 959435"/>
              <a:gd name="connsiteX40" fmla="*/ 1144361 w 4451087"/>
              <a:gd name="connsiteY40" fmla="*/ 520995 h 959435"/>
              <a:gd name="connsiteX41" fmla="*/ 1176259 w 4451087"/>
              <a:gd name="connsiteY41" fmla="*/ 478465 h 959435"/>
              <a:gd name="connsiteX42" fmla="*/ 1218789 w 4451087"/>
              <a:gd name="connsiteY42" fmla="*/ 393404 h 959435"/>
              <a:gd name="connsiteX43" fmla="*/ 1208156 w 4451087"/>
              <a:gd name="connsiteY43" fmla="*/ 531628 h 959435"/>
              <a:gd name="connsiteX44" fmla="*/ 1176259 w 4451087"/>
              <a:gd name="connsiteY44" fmla="*/ 606056 h 959435"/>
              <a:gd name="connsiteX45" fmla="*/ 1165626 w 4451087"/>
              <a:gd name="connsiteY45" fmla="*/ 680484 h 959435"/>
              <a:gd name="connsiteX46" fmla="*/ 1176259 w 4451087"/>
              <a:gd name="connsiteY46" fmla="*/ 733646 h 959435"/>
              <a:gd name="connsiteX47" fmla="*/ 1218789 w 4451087"/>
              <a:gd name="connsiteY47" fmla="*/ 680484 h 959435"/>
              <a:gd name="connsiteX48" fmla="*/ 1282584 w 4451087"/>
              <a:gd name="connsiteY48" fmla="*/ 627321 h 959435"/>
              <a:gd name="connsiteX49" fmla="*/ 1325114 w 4451087"/>
              <a:gd name="connsiteY49" fmla="*/ 616688 h 959435"/>
              <a:gd name="connsiteX50" fmla="*/ 1357012 w 4451087"/>
              <a:gd name="connsiteY50" fmla="*/ 606056 h 959435"/>
              <a:gd name="connsiteX51" fmla="*/ 1431440 w 4451087"/>
              <a:gd name="connsiteY51" fmla="*/ 637953 h 959435"/>
              <a:gd name="connsiteX52" fmla="*/ 1420807 w 4451087"/>
              <a:gd name="connsiteY52" fmla="*/ 723014 h 959435"/>
              <a:gd name="connsiteX53" fmla="*/ 1388910 w 4451087"/>
              <a:gd name="connsiteY53" fmla="*/ 754911 h 959435"/>
              <a:gd name="connsiteX54" fmla="*/ 1612194 w 4451087"/>
              <a:gd name="connsiteY54" fmla="*/ 744279 h 959435"/>
              <a:gd name="connsiteX55" fmla="*/ 1622826 w 4451087"/>
              <a:gd name="connsiteY55" fmla="*/ 712381 h 959435"/>
              <a:gd name="connsiteX56" fmla="*/ 1654724 w 4451087"/>
              <a:gd name="connsiteY56" fmla="*/ 606056 h 959435"/>
              <a:gd name="connsiteX57" fmla="*/ 1675989 w 4451087"/>
              <a:gd name="connsiteY57" fmla="*/ 574158 h 959435"/>
              <a:gd name="connsiteX58" fmla="*/ 1718519 w 4451087"/>
              <a:gd name="connsiteY58" fmla="*/ 616688 h 959435"/>
              <a:gd name="connsiteX59" fmla="*/ 1739784 w 4451087"/>
              <a:gd name="connsiteY59" fmla="*/ 691116 h 959435"/>
              <a:gd name="connsiteX60" fmla="*/ 1750417 w 4451087"/>
              <a:gd name="connsiteY60" fmla="*/ 723014 h 959435"/>
              <a:gd name="connsiteX61" fmla="*/ 1782314 w 4451087"/>
              <a:gd name="connsiteY61" fmla="*/ 733646 h 959435"/>
              <a:gd name="connsiteX62" fmla="*/ 1941803 w 4451087"/>
              <a:gd name="connsiteY62" fmla="*/ 637953 h 959435"/>
              <a:gd name="connsiteX63" fmla="*/ 2016231 w 4451087"/>
              <a:gd name="connsiteY63" fmla="*/ 595423 h 959435"/>
              <a:gd name="connsiteX64" fmla="*/ 2101291 w 4451087"/>
              <a:gd name="connsiteY64" fmla="*/ 574158 h 959435"/>
              <a:gd name="connsiteX65" fmla="*/ 2143821 w 4451087"/>
              <a:gd name="connsiteY65" fmla="*/ 552893 h 959435"/>
              <a:gd name="connsiteX66" fmla="*/ 2218249 w 4451087"/>
              <a:gd name="connsiteY66" fmla="*/ 616688 h 959435"/>
              <a:gd name="connsiteX67" fmla="*/ 2239514 w 4451087"/>
              <a:gd name="connsiteY67" fmla="*/ 691116 h 959435"/>
              <a:gd name="connsiteX68" fmla="*/ 2260780 w 4451087"/>
              <a:gd name="connsiteY68" fmla="*/ 712381 h 959435"/>
              <a:gd name="connsiteX69" fmla="*/ 2494696 w 4451087"/>
              <a:gd name="connsiteY69" fmla="*/ 691116 h 959435"/>
              <a:gd name="connsiteX70" fmla="*/ 2686082 w 4451087"/>
              <a:gd name="connsiteY70" fmla="*/ 595423 h 959435"/>
              <a:gd name="connsiteX71" fmla="*/ 2760510 w 4451087"/>
              <a:gd name="connsiteY71" fmla="*/ 584791 h 959435"/>
              <a:gd name="connsiteX72" fmla="*/ 2824305 w 4451087"/>
              <a:gd name="connsiteY72" fmla="*/ 552893 h 959435"/>
              <a:gd name="connsiteX73" fmla="*/ 2951896 w 4451087"/>
              <a:gd name="connsiteY73" fmla="*/ 616688 h 959435"/>
              <a:gd name="connsiteX74" fmla="*/ 2994426 w 4451087"/>
              <a:gd name="connsiteY74" fmla="*/ 669851 h 959435"/>
              <a:gd name="connsiteX75" fmla="*/ 3026324 w 4451087"/>
              <a:gd name="connsiteY75" fmla="*/ 680484 h 959435"/>
              <a:gd name="connsiteX76" fmla="*/ 3058221 w 4451087"/>
              <a:gd name="connsiteY76" fmla="*/ 701749 h 959435"/>
              <a:gd name="connsiteX77" fmla="*/ 3143282 w 4451087"/>
              <a:gd name="connsiteY77" fmla="*/ 723014 h 959435"/>
              <a:gd name="connsiteX78" fmla="*/ 3674910 w 4451087"/>
              <a:gd name="connsiteY78" fmla="*/ 659218 h 959435"/>
              <a:gd name="connsiteX79" fmla="*/ 3855663 w 4451087"/>
              <a:gd name="connsiteY79" fmla="*/ 648586 h 959435"/>
              <a:gd name="connsiteX80" fmla="*/ 3993887 w 4451087"/>
              <a:gd name="connsiteY80" fmla="*/ 616688 h 959435"/>
              <a:gd name="connsiteX81" fmla="*/ 4249068 w 4451087"/>
              <a:gd name="connsiteY81" fmla="*/ 574158 h 959435"/>
              <a:gd name="connsiteX82" fmla="*/ 4429821 w 4451087"/>
              <a:gd name="connsiteY82" fmla="*/ 542260 h 959435"/>
              <a:gd name="connsiteX83" fmla="*/ 4451087 w 4451087"/>
              <a:gd name="connsiteY83" fmla="*/ 542260 h 959435"/>
              <a:gd name="connsiteX0" fmla="*/ 287930 w 4445261"/>
              <a:gd name="connsiteY0" fmla="*/ 233916 h 967997"/>
              <a:gd name="connsiteX1" fmla="*/ 256033 w 4445261"/>
              <a:gd name="connsiteY1" fmla="*/ 297711 h 967997"/>
              <a:gd name="connsiteX2" fmla="*/ 167984 w 4445261"/>
              <a:gd name="connsiteY2" fmla="*/ 727253 h 967997"/>
              <a:gd name="connsiteX3" fmla="*/ 851 w 4445261"/>
              <a:gd name="connsiteY3" fmla="*/ 946297 h 967997"/>
              <a:gd name="connsiteX4" fmla="*/ 245400 w 4445261"/>
              <a:gd name="connsiteY4" fmla="*/ 202018 h 967997"/>
              <a:gd name="connsiteX5" fmla="*/ 287930 w 4445261"/>
              <a:gd name="connsiteY5" fmla="*/ 116958 h 967997"/>
              <a:gd name="connsiteX6" fmla="*/ 394256 w 4445261"/>
              <a:gd name="connsiteY6" fmla="*/ 31897 h 967997"/>
              <a:gd name="connsiteX7" fmla="*/ 436786 w 4445261"/>
              <a:gd name="connsiteY7" fmla="*/ 0 h 967997"/>
              <a:gd name="connsiteX8" fmla="*/ 500581 w 4445261"/>
              <a:gd name="connsiteY8" fmla="*/ 10632 h 967997"/>
              <a:gd name="connsiteX9" fmla="*/ 511214 w 4445261"/>
              <a:gd name="connsiteY9" fmla="*/ 53163 h 967997"/>
              <a:gd name="connsiteX10" fmla="*/ 543112 w 4445261"/>
              <a:gd name="connsiteY10" fmla="*/ 85060 h 967997"/>
              <a:gd name="connsiteX11" fmla="*/ 596274 w 4445261"/>
              <a:gd name="connsiteY11" fmla="*/ 170121 h 967997"/>
              <a:gd name="connsiteX12" fmla="*/ 628172 w 4445261"/>
              <a:gd name="connsiteY12" fmla="*/ 265814 h 967997"/>
              <a:gd name="connsiteX13" fmla="*/ 660070 w 4445261"/>
              <a:gd name="connsiteY13" fmla="*/ 361507 h 967997"/>
              <a:gd name="connsiteX14" fmla="*/ 649437 w 4445261"/>
              <a:gd name="connsiteY14" fmla="*/ 457200 h 967997"/>
              <a:gd name="connsiteX15" fmla="*/ 596274 w 4445261"/>
              <a:gd name="connsiteY15" fmla="*/ 489097 h 967997"/>
              <a:gd name="connsiteX16" fmla="*/ 532479 w 4445261"/>
              <a:gd name="connsiteY16" fmla="*/ 499730 h 967997"/>
              <a:gd name="connsiteX17" fmla="*/ 372991 w 4445261"/>
              <a:gd name="connsiteY17" fmla="*/ 520995 h 967997"/>
              <a:gd name="connsiteX18" fmla="*/ 341093 w 4445261"/>
              <a:gd name="connsiteY18" fmla="*/ 531628 h 967997"/>
              <a:gd name="connsiteX19" fmla="*/ 351726 w 4445261"/>
              <a:gd name="connsiteY19" fmla="*/ 574158 h 967997"/>
              <a:gd name="connsiteX20" fmla="*/ 383623 w 4445261"/>
              <a:gd name="connsiteY20" fmla="*/ 616688 h 967997"/>
              <a:gd name="connsiteX21" fmla="*/ 404888 w 4445261"/>
              <a:gd name="connsiteY21" fmla="*/ 648586 h 967997"/>
              <a:gd name="connsiteX22" fmla="*/ 436786 w 4445261"/>
              <a:gd name="connsiteY22" fmla="*/ 733646 h 967997"/>
              <a:gd name="connsiteX23" fmla="*/ 479316 w 4445261"/>
              <a:gd name="connsiteY23" fmla="*/ 744279 h 967997"/>
              <a:gd name="connsiteX24" fmla="*/ 691968 w 4445261"/>
              <a:gd name="connsiteY24" fmla="*/ 733646 h 967997"/>
              <a:gd name="connsiteX25" fmla="*/ 734498 w 4445261"/>
              <a:gd name="connsiteY25" fmla="*/ 691116 h 967997"/>
              <a:gd name="connsiteX26" fmla="*/ 766395 w 4445261"/>
              <a:gd name="connsiteY26" fmla="*/ 669851 h 967997"/>
              <a:gd name="connsiteX27" fmla="*/ 787661 w 4445261"/>
              <a:gd name="connsiteY27" fmla="*/ 648586 h 967997"/>
              <a:gd name="connsiteX28" fmla="*/ 755763 w 4445261"/>
              <a:gd name="connsiteY28" fmla="*/ 669851 h 967997"/>
              <a:gd name="connsiteX29" fmla="*/ 766395 w 4445261"/>
              <a:gd name="connsiteY29" fmla="*/ 744279 h 967997"/>
              <a:gd name="connsiteX30" fmla="*/ 787661 w 4445261"/>
              <a:gd name="connsiteY30" fmla="*/ 765544 h 967997"/>
              <a:gd name="connsiteX31" fmla="*/ 979047 w 4445261"/>
              <a:gd name="connsiteY31" fmla="*/ 754911 h 967997"/>
              <a:gd name="connsiteX32" fmla="*/ 1000312 w 4445261"/>
              <a:gd name="connsiteY32" fmla="*/ 723014 h 967997"/>
              <a:gd name="connsiteX33" fmla="*/ 968414 w 4445261"/>
              <a:gd name="connsiteY33" fmla="*/ 563525 h 967997"/>
              <a:gd name="connsiteX34" fmla="*/ 915251 w 4445261"/>
              <a:gd name="connsiteY34" fmla="*/ 531628 h 967997"/>
              <a:gd name="connsiteX35" fmla="*/ 766395 w 4445261"/>
              <a:gd name="connsiteY35" fmla="*/ 499730 h 967997"/>
              <a:gd name="connsiteX36" fmla="*/ 734498 w 4445261"/>
              <a:gd name="connsiteY36" fmla="*/ 510363 h 967997"/>
              <a:gd name="connsiteX37" fmla="*/ 745130 w 4445261"/>
              <a:gd name="connsiteY37" fmla="*/ 542260 h 967997"/>
              <a:gd name="connsiteX38" fmla="*/ 1064107 w 4445261"/>
              <a:gd name="connsiteY38" fmla="*/ 531628 h 967997"/>
              <a:gd name="connsiteX39" fmla="*/ 1138535 w 4445261"/>
              <a:gd name="connsiteY39" fmla="*/ 520995 h 967997"/>
              <a:gd name="connsiteX40" fmla="*/ 1170433 w 4445261"/>
              <a:gd name="connsiteY40" fmla="*/ 478465 h 967997"/>
              <a:gd name="connsiteX41" fmla="*/ 1212963 w 4445261"/>
              <a:gd name="connsiteY41" fmla="*/ 393404 h 967997"/>
              <a:gd name="connsiteX42" fmla="*/ 1202330 w 4445261"/>
              <a:gd name="connsiteY42" fmla="*/ 531628 h 967997"/>
              <a:gd name="connsiteX43" fmla="*/ 1170433 w 4445261"/>
              <a:gd name="connsiteY43" fmla="*/ 606056 h 967997"/>
              <a:gd name="connsiteX44" fmla="*/ 1159800 w 4445261"/>
              <a:gd name="connsiteY44" fmla="*/ 680484 h 967997"/>
              <a:gd name="connsiteX45" fmla="*/ 1170433 w 4445261"/>
              <a:gd name="connsiteY45" fmla="*/ 733646 h 967997"/>
              <a:gd name="connsiteX46" fmla="*/ 1212963 w 4445261"/>
              <a:gd name="connsiteY46" fmla="*/ 680484 h 967997"/>
              <a:gd name="connsiteX47" fmla="*/ 1276758 w 4445261"/>
              <a:gd name="connsiteY47" fmla="*/ 627321 h 967997"/>
              <a:gd name="connsiteX48" fmla="*/ 1319288 w 4445261"/>
              <a:gd name="connsiteY48" fmla="*/ 616688 h 967997"/>
              <a:gd name="connsiteX49" fmla="*/ 1351186 w 4445261"/>
              <a:gd name="connsiteY49" fmla="*/ 606056 h 967997"/>
              <a:gd name="connsiteX50" fmla="*/ 1425614 w 4445261"/>
              <a:gd name="connsiteY50" fmla="*/ 637953 h 967997"/>
              <a:gd name="connsiteX51" fmla="*/ 1414981 w 4445261"/>
              <a:gd name="connsiteY51" fmla="*/ 723014 h 967997"/>
              <a:gd name="connsiteX52" fmla="*/ 1383084 w 4445261"/>
              <a:gd name="connsiteY52" fmla="*/ 754911 h 967997"/>
              <a:gd name="connsiteX53" fmla="*/ 1606368 w 4445261"/>
              <a:gd name="connsiteY53" fmla="*/ 744279 h 967997"/>
              <a:gd name="connsiteX54" fmla="*/ 1617000 w 4445261"/>
              <a:gd name="connsiteY54" fmla="*/ 712381 h 967997"/>
              <a:gd name="connsiteX55" fmla="*/ 1648898 w 4445261"/>
              <a:gd name="connsiteY55" fmla="*/ 606056 h 967997"/>
              <a:gd name="connsiteX56" fmla="*/ 1670163 w 4445261"/>
              <a:gd name="connsiteY56" fmla="*/ 574158 h 967997"/>
              <a:gd name="connsiteX57" fmla="*/ 1712693 w 4445261"/>
              <a:gd name="connsiteY57" fmla="*/ 616688 h 967997"/>
              <a:gd name="connsiteX58" fmla="*/ 1733958 w 4445261"/>
              <a:gd name="connsiteY58" fmla="*/ 691116 h 967997"/>
              <a:gd name="connsiteX59" fmla="*/ 1744591 w 4445261"/>
              <a:gd name="connsiteY59" fmla="*/ 723014 h 967997"/>
              <a:gd name="connsiteX60" fmla="*/ 1776488 w 4445261"/>
              <a:gd name="connsiteY60" fmla="*/ 733646 h 967997"/>
              <a:gd name="connsiteX61" fmla="*/ 1935977 w 4445261"/>
              <a:gd name="connsiteY61" fmla="*/ 637953 h 967997"/>
              <a:gd name="connsiteX62" fmla="*/ 2010405 w 4445261"/>
              <a:gd name="connsiteY62" fmla="*/ 595423 h 967997"/>
              <a:gd name="connsiteX63" fmla="*/ 2095465 w 4445261"/>
              <a:gd name="connsiteY63" fmla="*/ 574158 h 967997"/>
              <a:gd name="connsiteX64" fmla="*/ 2137995 w 4445261"/>
              <a:gd name="connsiteY64" fmla="*/ 552893 h 967997"/>
              <a:gd name="connsiteX65" fmla="*/ 2212423 w 4445261"/>
              <a:gd name="connsiteY65" fmla="*/ 616688 h 967997"/>
              <a:gd name="connsiteX66" fmla="*/ 2233688 w 4445261"/>
              <a:gd name="connsiteY66" fmla="*/ 691116 h 967997"/>
              <a:gd name="connsiteX67" fmla="*/ 2254954 w 4445261"/>
              <a:gd name="connsiteY67" fmla="*/ 712381 h 967997"/>
              <a:gd name="connsiteX68" fmla="*/ 2488870 w 4445261"/>
              <a:gd name="connsiteY68" fmla="*/ 691116 h 967997"/>
              <a:gd name="connsiteX69" fmla="*/ 2680256 w 4445261"/>
              <a:gd name="connsiteY69" fmla="*/ 595423 h 967997"/>
              <a:gd name="connsiteX70" fmla="*/ 2754684 w 4445261"/>
              <a:gd name="connsiteY70" fmla="*/ 584791 h 967997"/>
              <a:gd name="connsiteX71" fmla="*/ 2818479 w 4445261"/>
              <a:gd name="connsiteY71" fmla="*/ 552893 h 967997"/>
              <a:gd name="connsiteX72" fmla="*/ 2946070 w 4445261"/>
              <a:gd name="connsiteY72" fmla="*/ 616688 h 967997"/>
              <a:gd name="connsiteX73" fmla="*/ 2988600 w 4445261"/>
              <a:gd name="connsiteY73" fmla="*/ 669851 h 967997"/>
              <a:gd name="connsiteX74" fmla="*/ 3020498 w 4445261"/>
              <a:gd name="connsiteY74" fmla="*/ 680484 h 967997"/>
              <a:gd name="connsiteX75" fmla="*/ 3052395 w 4445261"/>
              <a:gd name="connsiteY75" fmla="*/ 701749 h 967997"/>
              <a:gd name="connsiteX76" fmla="*/ 3137456 w 4445261"/>
              <a:gd name="connsiteY76" fmla="*/ 723014 h 967997"/>
              <a:gd name="connsiteX77" fmla="*/ 3669084 w 4445261"/>
              <a:gd name="connsiteY77" fmla="*/ 659218 h 967997"/>
              <a:gd name="connsiteX78" fmla="*/ 3849837 w 4445261"/>
              <a:gd name="connsiteY78" fmla="*/ 648586 h 967997"/>
              <a:gd name="connsiteX79" fmla="*/ 3988061 w 4445261"/>
              <a:gd name="connsiteY79" fmla="*/ 616688 h 967997"/>
              <a:gd name="connsiteX80" fmla="*/ 4243242 w 4445261"/>
              <a:gd name="connsiteY80" fmla="*/ 574158 h 967997"/>
              <a:gd name="connsiteX81" fmla="*/ 4423995 w 4445261"/>
              <a:gd name="connsiteY81" fmla="*/ 542260 h 967997"/>
              <a:gd name="connsiteX82" fmla="*/ 4445261 w 4445261"/>
              <a:gd name="connsiteY82" fmla="*/ 542260 h 967997"/>
              <a:gd name="connsiteX0" fmla="*/ 287428 w 4444759"/>
              <a:gd name="connsiteY0" fmla="*/ 233916 h 968204"/>
              <a:gd name="connsiteX1" fmla="*/ 255531 w 4444759"/>
              <a:gd name="connsiteY1" fmla="*/ 297711 h 968204"/>
              <a:gd name="connsiteX2" fmla="*/ 167482 w 4444759"/>
              <a:gd name="connsiteY2" fmla="*/ 727253 h 968204"/>
              <a:gd name="connsiteX3" fmla="*/ 349 w 4444759"/>
              <a:gd name="connsiteY3" fmla="*/ 946297 h 968204"/>
              <a:gd name="connsiteX4" fmla="*/ 244898 w 4444759"/>
              <a:gd name="connsiteY4" fmla="*/ 202018 h 968204"/>
              <a:gd name="connsiteX5" fmla="*/ 287428 w 4444759"/>
              <a:gd name="connsiteY5" fmla="*/ 116958 h 968204"/>
              <a:gd name="connsiteX6" fmla="*/ 393754 w 4444759"/>
              <a:gd name="connsiteY6" fmla="*/ 31897 h 968204"/>
              <a:gd name="connsiteX7" fmla="*/ 436284 w 4444759"/>
              <a:gd name="connsiteY7" fmla="*/ 0 h 968204"/>
              <a:gd name="connsiteX8" fmla="*/ 500079 w 4444759"/>
              <a:gd name="connsiteY8" fmla="*/ 10632 h 968204"/>
              <a:gd name="connsiteX9" fmla="*/ 510712 w 4444759"/>
              <a:gd name="connsiteY9" fmla="*/ 53163 h 968204"/>
              <a:gd name="connsiteX10" fmla="*/ 542610 w 4444759"/>
              <a:gd name="connsiteY10" fmla="*/ 85060 h 968204"/>
              <a:gd name="connsiteX11" fmla="*/ 595772 w 4444759"/>
              <a:gd name="connsiteY11" fmla="*/ 170121 h 968204"/>
              <a:gd name="connsiteX12" fmla="*/ 627670 w 4444759"/>
              <a:gd name="connsiteY12" fmla="*/ 265814 h 968204"/>
              <a:gd name="connsiteX13" fmla="*/ 659568 w 4444759"/>
              <a:gd name="connsiteY13" fmla="*/ 361507 h 968204"/>
              <a:gd name="connsiteX14" fmla="*/ 648935 w 4444759"/>
              <a:gd name="connsiteY14" fmla="*/ 457200 h 968204"/>
              <a:gd name="connsiteX15" fmla="*/ 595772 w 4444759"/>
              <a:gd name="connsiteY15" fmla="*/ 489097 h 968204"/>
              <a:gd name="connsiteX16" fmla="*/ 531977 w 4444759"/>
              <a:gd name="connsiteY16" fmla="*/ 499730 h 968204"/>
              <a:gd name="connsiteX17" fmla="*/ 372489 w 4444759"/>
              <a:gd name="connsiteY17" fmla="*/ 520995 h 968204"/>
              <a:gd name="connsiteX18" fmla="*/ 340591 w 4444759"/>
              <a:gd name="connsiteY18" fmla="*/ 531628 h 968204"/>
              <a:gd name="connsiteX19" fmla="*/ 351224 w 4444759"/>
              <a:gd name="connsiteY19" fmla="*/ 574158 h 968204"/>
              <a:gd name="connsiteX20" fmla="*/ 383121 w 4444759"/>
              <a:gd name="connsiteY20" fmla="*/ 616688 h 968204"/>
              <a:gd name="connsiteX21" fmla="*/ 404386 w 4444759"/>
              <a:gd name="connsiteY21" fmla="*/ 648586 h 968204"/>
              <a:gd name="connsiteX22" fmla="*/ 436284 w 4444759"/>
              <a:gd name="connsiteY22" fmla="*/ 733646 h 968204"/>
              <a:gd name="connsiteX23" fmla="*/ 478814 w 4444759"/>
              <a:gd name="connsiteY23" fmla="*/ 744279 h 968204"/>
              <a:gd name="connsiteX24" fmla="*/ 691466 w 4444759"/>
              <a:gd name="connsiteY24" fmla="*/ 733646 h 968204"/>
              <a:gd name="connsiteX25" fmla="*/ 733996 w 4444759"/>
              <a:gd name="connsiteY25" fmla="*/ 691116 h 968204"/>
              <a:gd name="connsiteX26" fmla="*/ 765893 w 4444759"/>
              <a:gd name="connsiteY26" fmla="*/ 669851 h 968204"/>
              <a:gd name="connsiteX27" fmla="*/ 787159 w 4444759"/>
              <a:gd name="connsiteY27" fmla="*/ 648586 h 968204"/>
              <a:gd name="connsiteX28" fmla="*/ 755261 w 4444759"/>
              <a:gd name="connsiteY28" fmla="*/ 669851 h 968204"/>
              <a:gd name="connsiteX29" fmla="*/ 765893 w 4444759"/>
              <a:gd name="connsiteY29" fmla="*/ 744279 h 968204"/>
              <a:gd name="connsiteX30" fmla="*/ 787159 w 4444759"/>
              <a:gd name="connsiteY30" fmla="*/ 765544 h 968204"/>
              <a:gd name="connsiteX31" fmla="*/ 978545 w 4444759"/>
              <a:gd name="connsiteY31" fmla="*/ 754911 h 968204"/>
              <a:gd name="connsiteX32" fmla="*/ 999810 w 4444759"/>
              <a:gd name="connsiteY32" fmla="*/ 723014 h 968204"/>
              <a:gd name="connsiteX33" fmla="*/ 967912 w 4444759"/>
              <a:gd name="connsiteY33" fmla="*/ 563525 h 968204"/>
              <a:gd name="connsiteX34" fmla="*/ 914749 w 4444759"/>
              <a:gd name="connsiteY34" fmla="*/ 531628 h 968204"/>
              <a:gd name="connsiteX35" fmla="*/ 765893 w 4444759"/>
              <a:gd name="connsiteY35" fmla="*/ 499730 h 968204"/>
              <a:gd name="connsiteX36" fmla="*/ 733996 w 4444759"/>
              <a:gd name="connsiteY36" fmla="*/ 510363 h 968204"/>
              <a:gd name="connsiteX37" fmla="*/ 744628 w 4444759"/>
              <a:gd name="connsiteY37" fmla="*/ 542260 h 968204"/>
              <a:gd name="connsiteX38" fmla="*/ 1063605 w 4444759"/>
              <a:gd name="connsiteY38" fmla="*/ 531628 h 968204"/>
              <a:gd name="connsiteX39" fmla="*/ 1138033 w 4444759"/>
              <a:gd name="connsiteY39" fmla="*/ 520995 h 968204"/>
              <a:gd name="connsiteX40" fmla="*/ 1169931 w 4444759"/>
              <a:gd name="connsiteY40" fmla="*/ 478465 h 968204"/>
              <a:gd name="connsiteX41" fmla="*/ 1212461 w 4444759"/>
              <a:gd name="connsiteY41" fmla="*/ 393404 h 968204"/>
              <a:gd name="connsiteX42" fmla="*/ 1201828 w 4444759"/>
              <a:gd name="connsiteY42" fmla="*/ 531628 h 968204"/>
              <a:gd name="connsiteX43" fmla="*/ 1169931 w 4444759"/>
              <a:gd name="connsiteY43" fmla="*/ 606056 h 968204"/>
              <a:gd name="connsiteX44" fmla="*/ 1159298 w 4444759"/>
              <a:gd name="connsiteY44" fmla="*/ 680484 h 968204"/>
              <a:gd name="connsiteX45" fmla="*/ 1169931 w 4444759"/>
              <a:gd name="connsiteY45" fmla="*/ 733646 h 968204"/>
              <a:gd name="connsiteX46" fmla="*/ 1212461 w 4444759"/>
              <a:gd name="connsiteY46" fmla="*/ 680484 h 968204"/>
              <a:gd name="connsiteX47" fmla="*/ 1276256 w 4444759"/>
              <a:gd name="connsiteY47" fmla="*/ 627321 h 968204"/>
              <a:gd name="connsiteX48" fmla="*/ 1318786 w 4444759"/>
              <a:gd name="connsiteY48" fmla="*/ 616688 h 968204"/>
              <a:gd name="connsiteX49" fmla="*/ 1350684 w 4444759"/>
              <a:gd name="connsiteY49" fmla="*/ 606056 h 968204"/>
              <a:gd name="connsiteX50" fmla="*/ 1425112 w 4444759"/>
              <a:gd name="connsiteY50" fmla="*/ 637953 h 968204"/>
              <a:gd name="connsiteX51" fmla="*/ 1414479 w 4444759"/>
              <a:gd name="connsiteY51" fmla="*/ 723014 h 968204"/>
              <a:gd name="connsiteX52" fmla="*/ 1382582 w 4444759"/>
              <a:gd name="connsiteY52" fmla="*/ 754911 h 968204"/>
              <a:gd name="connsiteX53" fmla="*/ 1605866 w 4444759"/>
              <a:gd name="connsiteY53" fmla="*/ 744279 h 968204"/>
              <a:gd name="connsiteX54" fmla="*/ 1616498 w 4444759"/>
              <a:gd name="connsiteY54" fmla="*/ 712381 h 968204"/>
              <a:gd name="connsiteX55" fmla="*/ 1648396 w 4444759"/>
              <a:gd name="connsiteY55" fmla="*/ 606056 h 968204"/>
              <a:gd name="connsiteX56" fmla="*/ 1669661 w 4444759"/>
              <a:gd name="connsiteY56" fmla="*/ 574158 h 968204"/>
              <a:gd name="connsiteX57" fmla="*/ 1712191 w 4444759"/>
              <a:gd name="connsiteY57" fmla="*/ 616688 h 968204"/>
              <a:gd name="connsiteX58" fmla="*/ 1733456 w 4444759"/>
              <a:gd name="connsiteY58" fmla="*/ 691116 h 968204"/>
              <a:gd name="connsiteX59" fmla="*/ 1744089 w 4444759"/>
              <a:gd name="connsiteY59" fmla="*/ 723014 h 968204"/>
              <a:gd name="connsiteX60" fmla="*/ 1775986 w 4444759"/>
              <a:gd name="connsiteY60" fmla="*/ 733646 h 968204"/>
              <a:gd name="connsiteX61" fmla="*/ 1935475 w 4444759"/>
              <a:gd name="connsiteY61" fmla="*/ 637953 h 968204"/>
              <a:gd name="connsiteX62" fmla="*/ 2009903 w 4444759"/>
              <a:gd name="connsiteY62" fmla="*/ 595423 h 968204"/>
              <a:gd name="connsiteX63" fmla="*/ 2094963 w 4444759"/>
              <a:gd name="connsiteY63" fmla="*/ 574158 h 968204"/>
              <a:gd name="connsiteX64" fmla="*/ 2137493 w 4444759"/>
              <a:gd name="connsiteY64" fmla="*/ 552893 h 968204"/>
              <a:gd name="connsiteX65" fmla="*/ 2211921 w 4444759"/>
              <a:gd name="connsiteY65" fmla="*/ 616688 h 968204"/>
              <a:gd name="connsiteX66" fmla="*/ 2233186 w 4444759"/>
              <a:gd name="connsiteY66" fmla="*/ 691116 h 968204"/>
              <a:gd name="connsiteX67" fmla="*/ 2254452 w 4444759"/>
              <a:gd name="connsiteY67" fmla="*/ 712381 h 968204"/>
              <a:gd name="connsiteX68" fmla="*/ 2488368 w 4444759"/>
              <a:gd name="connsiteY68" fmla="*/ 691116 h 968204"/>
              <a:gd name="connsiteX69" fmla="*/ 2679754 w 4444759"/>
              <a:gd name="connsiteY69" fmla="*/ 595423 h 968204"/>
              <a:gd name="connsiteX70" fmla="*/ 2754182 w 4444759"/>
              <a:gd name="connsiteY70" fmla="*/ 584791 h 968204"/>
              <a:gd name="connsiteX71" fmla="*/ 2817977 w 4444759"/>
              <a:gd name="connsiteY71" fmla="*/ 552893 h 968204"/>
              <a:gd name="connsiteX72" fmla="*/ 2945568 w 4444759"/>
              <a:gd name="connsiteY72" fmla="*/ 616688 h 968204"/>
              <a:gd name="connsiteX73" fmla="*/ 2988098 w 4444759"/>
              <a:gd name="connsiteY73" fmla="*/ 669851 h 968204"/>
              <a:gd name="connsiteX74" fmla="*/ 3019996 w 4444759"/>
              <a:gd name="connsiteY74" fmla="*/ 680484 h 968204"/>
              <a:gd name="connsiteX75" fmla="*/ 3051893 w 4444759"/>
              <a:gd name="connsiteY75" fmla="*/ 701749 h 968204"/>
              <a:gd name="connsiteX76" fmla="*/ 3136954 w 4444759"/>
              <a:gd name="connsiteY76" fmla="*/ 723014 h 968204"/>
              <a:gd name="connsiteX77" fmla="*/ 3668582 w 4444759"/>
              <a:gd name="connsiteY77" fmla="*/ 659218 h 968204"/>
              <a:gd name="connsiteX78" fmla="*/ 3849335 w 4444759"/>
              <a:gd name="connsiteY78" fmla="*/ 648586 h 968204"/>
              <a:gd name="connsiteX79" fmla="*/ 3987559 w 4444759"/>
              <a:gd name="connsiteY79" fmla="*/ 616688 h 968204"/>
              <a:gd name="connsiteX80" fmla="*/ 4242740 w 4444759"/>
              <a:gd name="connsiteY80" fmla="*/ 574158 h 968204"/>
              <a:gd name="connsiteX81" fmla="*/ 4423493 w 4444759"/>
              <a:gd name="connsiteY81" fmla="*/ 542260 h 968204"/>
              <a:gd name="connsiteX82" fmla="*/ 4444759 w 4444759"/>
              <a:gd name="connsiteY82" fmla="*/ 542260 h 968204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95290 w 4446295"/>
              <a:gd name="connsiteY5" fmla="*/ 31897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62767 w 4446295"/>
              <a:gd name="connsiteY5" fmla="*/ 13828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91423 w 4448754"/>
              <a:gd name="connsiteY0" fmla="*/ 291439 h 1037085"/>
              <a:gd name="connsiteX1" fmla="*/ 259526 w 4448754"/>
              <a:gd name="connsiteY1" fmla="*/ 355234 h 1037085"/>
              <a:gd name="connsiteX2" fmla="*/ 171477 w 4448754"/>
              <a:gd name="connsiteY2" fmla="*/ 784776 h 1037085"/>
              <a:gd name="connsiteX3" fmla="*/ 4344 w 4448754"/>
              <a:gd name="connsiteY3" fmla="*/ 1003820 h 1037085"/>
              <a:gd name="connsiteX4" fmla="*/ 365226 w 4448754"/>
              <a:gd name="connsiteY4" fmla="*/ 71351 h 1037085"/>
              <a:gd name="connsiteX5" fmla="*/ 440279 w 4448754"/>
              <a:gd name="connsiteY5" fmla="*/ 57523 h 1037085"/>
              <a:gd name="connsiteX6" fmla="*/ 504074 w 4448754"/>
              <a:gd name="connsiteY6" fmla="*/ 68155 h 1037085"/>
              <a:gd name="connsiteX7" fmla="*/ 514707 w 4448754"/>
              <a:gd name="connsiteY7" fmla="*/ 110686 h 1037085"/>
              <a:gd name="connsiteX8" fmla="*/ 546605 w 4448754"/>
              <a:gd name="connsiteY8" fmla="*/ 142583 h 1037085"/>
              <a:gd name="connsiteX9" fmla="*/ 599767 w 4448754"/>
              <a:gd name="connsiteY9" fmla="*/ 227644 h 1037085"/>
              <a:gd name="connsiteX10" fmla="*/ 631665 w 4448754"/>
              <a:gd name="connsiteY10" fmla="*/ 323337 h 1037085"/>
              <a:gd name="connsiteX11" fmla="*/ 663563 w 4448754"/>
              <a:gd name="connsiteY11" fmla="*/ 419030 h 1037085"/>
              <a:gd name="connsiteX12" fmla="*/ 652930 w 4448754"/>
              <a:gd name="connsiteY12" fmla="*/ 514723 h 1037085"/>
              <a:gd name="connsiteX13" fmla="*/ 599767 w 4448754"/>
              <a:gd name="connsiteY13" fmla="*/ 546620 h 1037085"/>
              <a:gd name="connsiteX14" fmla="*/ 535972 w 4448754"/>
              <a:gd name="connsiteY14" fmla="*/ 557253 h 1037085"/>
              <a:gd name="connsiteX15" fmla="*/ 376484 w 4448754"/>
              <a:gd name="connsiteY15" fmla="*/ 578518 h 1037085"/>
              <a:gd name="connsiteX16" fmla="*/ 344586 w 4448754"/>
              <a:gd name="connsiteY16" fmla="*/ 589151 h 1037085"/>
              <a:gd name="connsiteX17" fmla="*/ 355219 w 4448754"/>
              <a:gd name="connsiteY17" fmla="*/ 631681 h 1037085"/>
              <a:gd name="connsiteX18" fmla="*/ 387116 w 4448754"/>
              <a:gd name="connsiteY18" fmla="*/ 674211 h 1037085"/>
              <a:gd name="connsiteX19" fmla="*/ 408381 w 4448754"/>
              <a:gd name="connsiteY19" fmla="*/ 706109 h 1037085"/>
              <a:gd name="connsiteX20" fmla="*/ 440279 w 4448754"/>
              <a:gd name="connsiteY20" fmla="*/ 791169 h 1037085"/>
              <a:gd name="connsiteX21" fmla="*/ 482809 w 4448754"/>
              <a:gd name="connsiteY21" fmla="*/ 801802 h 1037085"/>
              <a:gd name="connsiteX22" fmla="*/ 695461 w 4448754"/>
              <a:gd name="connsiteY22" fmla="*/ 791169 h 1037085"/>
              <a:gd name="connsiteX23" fmla="*/ 737991 w 4448754"/>
              <a:gd name="connsiteY23" fmla="*/ 748639 h 1037085"/>
              <a:gd name="connsiteX24" fmla="*/ 769888 w 4448754"/>
              <a:gd name="connsiteY24" fmla="*/ 727374 h 1037085"/>
              <a:gd name="connsiteX25" fmla="*/ 791154 w 4448754"/>
              <a:gd name="connsiteY25" fmla="*/ 706109 h 1037085"/>
              <a:gd name="connsiteX26" fmla="*/ 759256 w 4448754"/>
              <a:gd name="connsiteY26" fmla="*/ 727374 h 1037085"/>
              <a:gd name="connsiteX27" fmla="*/ 769888 w 4448754"/>
              <a:gd name="connsiteY27" fmla="*/ 801802 h 1037085"/>
              <a:gd name="connsiteX28" fmla="*/ 791154 w 4448754"/>
              <a:gd name="connsiteY28" fmla="*/ 823067 h 1037085"/>
              <a:gd name="connsiteX29" fmla="*/ 982540 w 4448754"/>
              <a:gd name="connsiteY29" fmla="*/ 812434 h 1037085"/>
              <a:gd name="connsiteX30" fmla="*/ 1003805 w 4448754"/>
              <a:gd name="connsiteY30" fmla="*/ 780537 h 1037085"/>
              <a:gd name="connsiteX31" fmla="*/ 971907 w 4448754"/>
              <a:gd name="connsiteY31" fmla="*/ 621048 h 1037085"/>
              <a:gd name="connsiteX32" fmla="*/ 918744 w 4448754"/>
              <a:gd name="connsiteY32" fmla="*/ 589151 h 1037085"/>
              <a:gd name="connsiteX33" fmla="*/ 769888 w 4448754"/>
              <a:gd name="connsiteY33" fmla="*/ 557253 h 1037085"/>
              <a:gd name="connsiteX34" fmla="*/ 737991 w 4448754"/>
              <a:gd name="connsiteY34" fmla="*/ 567886 h 1037085"/>
              <a:gd name="connsiteX35" fmla="*/ 748623 w 4448754"/>
              <a:gd name="connsiteY35" fmla="*/ 599783 h 1037085"/>
              <a:gd name="connsiteX36" fmla="*/ 1067600 w 4448754"/>
              <a:gd name="connsiteY36" fmla="*/ 589151 h 1037085"/>
              <a:gd name="connsiteX37" fmla="*/ 1142028 w 4448754"/>
              <a:gd name="connsiteY37" fmla="*/ 578518 h 1037085"/>
              <a:gd name="connsiteX38" fmla="*/ 1173926 w 4448754"/>
              <a:gd name="connsiteY38" fmla="*/ 535988 h 1037085"/>
              <a:gd name="connsiteX39" fmla="*/ 1216456 w 4448754"/>
              <a:gd name="connsiteY39" fmla="*/ 450927 h 1037085"/>
              <a:gd name="connsiteX40" fmla="*/ 1205823 w 4448754"/>
              <a:gd name="connsiteY40" fmla="*/ 589151 h 1037085"/>
              <a:gd name="connsiteX41" fmla="*/ 1173926 w 4448754"/>
              <a:gd name="connsiteY41" fmla="*/ 663579 h 1037085"/>
              <a:gd name="connsiteX42" fmla="*/ 1163293 w 4448754"/>
              <a:gd name="connsiteY42" fmla="*/ 738007 h 1037085"/>
              <a:gd name="connsiteX43" fmla="*/ 1173926 w 4448754"/>
              <a:gd name="connsiteY43" fmla="*/ 791169 h 1037085"/>
              <a:gd name="connsiteX44" fmla="*/ 1216456 w 4448754"/>
              <a:gd name="connsiteY44" fmla="*/ 738007 h 1037085"/>
              <a:gd name="connsiteX45" fmla="*/ 1280251 w 4448754"/>
              <a:gd name="connsiteY45" fmla="*/ 684844 h 1037085"/>
              <a:gd name="connsiteX46" fmla="*/ 1322781 w 4448754"/>
              <a:gd name="connsiteY46" fmla="*/ 674211 h 1037085"/>
              <a:gd name="connsiteX47" fmla="*/ 1354679 w 4448754"/>
              <a:gd name="connsiteY47" fmla="*/ 663579 h 1037085"/>
              <a:gd name="connsiteX48" fmla="*/ 1429107 w 4448754"/>
              <a:gd name="connsiteY48" fmla="*/ 695476 h 1037085"/>
              <a:gd name="connsiteX49" fmla="*/ 1418474 w 4448754"/>
              <a:gd name="connsiteY49" fmla="*/ 780537 h 1037085"/>
              <a:gd name="connsiteX50" fmla="*/ 1386577 w 4448754"/>
              <a:gd name="connsiteY50" fmla="*/ 812434 h 1037085"/>
              <a:gd name="connsiteX51" fmla="*/ 1609861 w 4448754"/>
              <a:gd name="connsiteY51" fmla="*/ 801802 h 1037085"/>
              <a:gd name="connsiteX52" fmla="*/ 1620493 w 4448754"/>
              <a:gd name="connsiteY52" fmla="*/ 769904 h 1037085"/>
              <a:gd name="connsiteX53" fmla="*/ 1652391 w 4448754"/>
              <a:gd name="connsiteY53" fmla="*/ 663579 h 1037085"/>
              <a:gd name="connsiteX54" fmla="*/ 1673656 w 4448754"/>
              <a:gd name="connsiteY54" fmla="*/ 631681 h 1037085"/>
              <a:gd name="connsiteX55" fmla="*/ 1716186 w 4448754"/>
              <a:gd name="connsiteY55" fmla="*/ 674211 h 1037085"/>
              <a:gd name="connsiteX56" fmla="*/ 1737451 w 4448754"/>
              <a:gd name="connsiteY56" fmla="*/ 748639 h 1037085"/>
              <a:gd name="connsiteX57" fmla="*/ 1748084 w 4448754"/>
              <a:gd name="connsiteY57" fmla="*/ 780537 h 1037085"/>
              <a:gd name="connsiteX58" fmla="*/ 1779981 w 4448754"/>
              <a:gd name="connsiteY58" fmla="*/ 791169 h 1037085"/>
              <a:gd name="connsiteX59" fmla="*/ 1939470 w 4448754"/>
              <a:gd name="connsiteY59" fmla="*/ 695476 h 1037085"/>
              <a:gd name="connsiteX60" fmla="*/ 2013898 w 4448754"/>
              <a:gd name="connsiteY60" fmla="*/ 652946 h 1037085"/>
              <a:gd name="connsiteX61" fmla="*/ 2098958 w 4448754"/>
              <a:gd name="connsiteY61" fmla="*/ 631681 h 1037085"/>
              <a:gd name="connsiteX62" fmla="*/ 2141488 w 4448754"/>
              <a:gd name="connsiteY62" fmla="*/ 610416 h 1037085"/>
              <a:gd name="connsiteX63" fmla="*/ 2215916 w 4448754"/>
              <a:gd name="connsiteY63" fmla="*/ 674211 h 1037085"/>
              <a:gd name="connsiteX64" fmla="*/ 2237181 w 4448754"/>
              <a:gd name="connsiteY64" fmla="*/ 748639 h 1037085"/>
              <a:gd name="connsiteX65" fmla="*/ 2258447 w 4448754"/>
              <a:gd name="connsiteY65" fmla="*/ 769904 h 1037085"/>
              <a:gd name="connsiteX66" fmla="*/ 2492363 w 4448754"/>
              <a:gd name="connsiteY66" fmla="*/ 748639 h 1037085"/>
              <a:gd name="connsiteX67" fmla="*/ 2683749 w 4448754"/>
              <a:gd name="connsiteY67" fmla="*/ 652946 h 1037085"/>
              <a:gd name="connsiteX68" fmla="*/ 2758177 w 4448754"/>
              <a:gd name="connsiteY68" fmla="*/ 642314 h 1037085"/>
              <a:gd name="connsiteX69" fmla="*/ 2821972 w 4448754"/>
              <a:gd name="connsiteY69" fmla="*/ 610416 h 1037085"/>
              <a:gd name="connsiteX70" fmla="*/ 2949563 w 4448754"/>
              <a:gd name="connsiteY70" fmla="*/ 674211 h 1037085"/>
              <a:gd name="connsiteX71" fmla="*/ 2992093 w 4448754"/>
              <a:gd name="connsiteY71" fmla="*/ 727374 h 1037085"/>
              <a:gd name="connsiteX72" fmla="*/ 3023991 w 4448754"/>
              <a:gd name="connsiteY72" fmla="*/ 738007 h 1037085"/>
              <a:gd name="connsiteX73" fmla="*/ 3055888 w 4448754"/>
              <a:gd name="connsiteY73" fmla="*/ 759272 h 1037085"/>
              <a:gd name="connsiteX74" fmla="*/ 3140949 w 4448754"/>
              <a:gd name="connsiteY74" fmla="*/ 780537 h 1037085"/>
              <a:gd name="connsiteX75" fmla="*/ 3672577 w 4448754"/>
              <a:gd name="connsiteY75" fmla="*/ 716741 h 1037085"/>
              <a:gd name="connsiteX76" fmla="*/ 3853330 w 4448754"/>
              <a:gd name="connsiteY76" fmla="*/ 706109 h 1037085"/>
              <a:gd name="connsiteX77" fmla="*/ 3991554 w 4448754"/>
              <a:gd name="connsiteY77" fmla="*/ 674211 h 1037085"/>
              <a:gd name="connsiteX78" fmla="*/ 4246735 w 4448754"/>
              <a:gd name="connsiteY78" fmla="*/ 631681 h 1037085"/>
              <a:gd name="connsiteX79" fmla="*/ 4427488 w 4448754"/>
              <a:gd name="connsiteY79" fmla="*/ 599783 h 1037085"/>
              <a:gd name="connsiteX80" fmla="*/ 4448754 w 4448754"/>
              <a:gd name="connsiteY80" fmla="*/ 599783 h 1037085"/>
              <a:gd name="connsiteX0" fmla="*/ 287596 w 4444927"/>
              <a:gd name="connsiteY0" fmla="*/ 291439 h 1038719"/>
              <a:gd name="connsiteX1" fmla="*/ 255699 w 4444927"/>
              <a:gd name="connsiteY1" fmla="*/ 355234 h 1038719"/>
              <a:gd name="connsiteX2" fmla="*/ 167650 w 4444927"/>
              <a:gd name="connsiteY2" fmla="*/ 784776 h 1038719"/>
              <a:gd name="connsiteX3" fmla="*/ 517 w 4444927"/>
              <a:gd name="connsiteY3" fmla="*/ 1003820 h 1038719"/>
              <a:gd name="connsiteX4" fmla="*/ 361399 w 4444927"/>
              <a:gd name="connsiteY4" fmla="*/ 71351 h 1038719"/>
              <a:gd name="connsiteX5" fmla="*/ 436452 w 4444927"/>
              <a:gd name="connsiteY5" fmla="*/ 57523 h 1038719"/>
              <a:gd name="connsiteX6" fmla="*/ 500247 w 4444927"/>
              <a:gd name="connsiteY6" fmla="*/ 68155 h 1038719"/>
              <a:gd name="connsiteX7" fmla="*/ 510880 w 4444927"/>
              <a:gd name="connsiteY7" fmla="*/ 110686 h 1038719"/>
              <a:gd name="connsiteX8" fmla="*/ 542778 w 4444927"/>
              <a:gd name="connsiteY8" fmla="*/ 142583 h 1038719"/>
              <a:gd name="connsiteX9" fmla="*/ 595940 w 4444927"/>
              <a:gd name="connsiteY9" fmla="*/ 227644 h 1038719"/>
              <a:gd name="connsiteX10" fmla="*/ 627838 w 4444927"/>
              <a:gd name="connsiteY10" fmla="*/ 323337 h 1038719"/>
              <a:gd name="connsiteX11" fmla="*/ 659736 w 4444927"/>
              <a:gd name="connsiteY11" fmla="*/ 419030 h 1038719"/>
              <a:gd name="connsiteX12" fmla="*/ 649103 w 4444927"/>
              <a:gd name="connsiteY12" fmla="*/ 514723 h 1038719"/>
              <a:gd name="connsiteX13" fmla="*/ 595940 w 4444927"/>
              <a:gd name="connsiteY13" fmla="*/ 546620 h 1038719"/>
              <a:gd name="connsiteX14" fmla="*/ 532145 w 4444927"/>
              <a:gd name="connsiteY14" fmla="*/ 557253 h 1038719"/>
              <a:gd name="connsiteX15" fmla="*/ 372657 w 4444927"/>
              <a:gd name="connsiteY15" fmla="*/ 578518 h 1038719"/>
              <a:gd name="connsiteX16" fmla="*/ 340759 w 4444927"/>
              <a:gd name="connsiteY16" fmla="*/ 589151 h 1038719"/>
              <a:gd name="connsiteX17" fmla="*/ 351392 w 4444927"/>
              <a:gd name="connsiteY17" fmla="*/ 631681 h 1038719"/>
              <a:gd name="connsiteX18" fmla="*/ 383289 w 4444927"/>
              <a:gd name="connsiteY18" fmla="*/ 674211 h 1038719"/>
              <a:gd name="connsiteX19" fmla="*/ 404554 w 4444927"/>
              <a:gd name="connsiteY19" fmla="*/ 706109 h 1038719"/>
              <a:gd name="connsiteX20" fmla="*/ 436452 w 4444927"/>
              <a:gd name="connsiteY20" fmla="*/ 791169 h 1038719"/>
              <a:gd name="connsiteX21" fmla="*/ 478982 w 4444927"/>
              <a:gd name="connsiteY21" fmla="*/ 801802 h 1038719"/>
              <a:gd name="connsiteX22" fmla="*/ 691634 w 4444927"/>
              <a:gd name="connsiteY22" fmla="*/ 791169 h 1038719"/>
              <a:gd name="connsiteX23" fmla="*/ 734164 w 4444927"/>
              <a:gd name="connsiteY23" fmla="*/ 748639 h 1038719"/>
              <a:gd name="connsiteX24" fmla="*/ 766061 w 4444927"/>
              <a:gd name="connsiteY24" fmla="*/ 727374 h 1038719"/>
              <a:gd name="connsiteX25" fmla="*/ 787327 w 4444927"/>
              <a:gd name="connsiteY25" fmla="*/ 706109 h 1038719"/>
              <a:gd name="connsiteX26" fmla="*/ 755429 w 4444927"/>
              <a:gd name="connsiteY26" fmla="*/ 727374 h 1038719"/>
              <a:gd name="connsiteX27" fmla="*/ 766061 w 4444927"/>
              <a:gd name="connsiteY27" fmla="*/ 801802 h 1038719"/>
              <a:gd name="connsiteX28" fmla="*/ 787327 w 4444927"/>
              <a:gd name="connsiteY28" fmla="*/ 823067 h 1038719"/>
              <a:gd name="connsiteX29" fmla="*/ 978713 w 4444927"/>
              <a:gd name="connsiteY29" fmla="*/ 812434 h 1038719"/>
              <a:gd name="connsiteX30" fmla="*/ 999978 w 4444927"/>
              <a:gd name="connsiteY30" fmla="*/ 780537 h 1038719"/>
              <a:gd name="connsiteX31" fmla="*/ 968080 w 4444927"/>
              <a:gd name="connsiteY31" fmla="*/ 621048 h 1038719"/>
              <a:gd name="connsiteX32" fmla="*/ 914917 w 4444927"/>
              <a:gd name="connsiteY32" fmla="*/ 589151 h 1038719"/>
              <a:gd name="connsiteX33" fmla="*/ 766061 w 4444927"/>
              <a:gd name="connsiteY33" fmla="*/ 557253 h 1038719"/>
              <a:gd name="connsiteX34" fmla="*/ 734164 w 4444927"/>
              <a:gd name="connsiteY34" fmla="*/ 567886 h 1038719"/>
              <a:gd name="connsiteX35" fmla="*/ 744796 w 4444927"/>
              <a:gd name="connsiteY35" fmla="*/ 599783 h 1038719"/>
              <a:gd name="connsiteX36" fmla="*/ 1063773 w 4444927"/>
              <a:gd name="connsiteY36" fmla="*/ 589151 h 1038719"/>
              <a:gd name="connsiteX37" fmla="*/ 1138201 w 4444927"/>
              <a:gd name="connsiteY37" fmla="*/ 578518 h 1038719"/>
              <a:gd name="connsiteX38" fmla="*/ 1170099 w 4444927"/>
              <a:gd name="connsiteY38" fmla="*/ 535988 h 1038719"/>
              <a:gd name="connsiteX39" fmla="*/ 1212629 w 4444927"/>
              <a:gd name="connsiteY39" fmla="*/ 450927 h 1038719"/>
              <a:gd name="connsiteX40" fmla="*/ 1201996 w 4444927"/>
              <a:gd name="connsiteY40" fmla="*/ 589151 h 1038719"/>
              <a:gd name="connsiteX41" fmla="*/ 1170099 w 4444927"/>
              <a:gd name="connsiteY41" fmla="*/ 663579 h 1038719"/>
              <a:gd name="connsiteX42" fmla="*/ 1159466 w 4444927"/>
              <a:gd name="connsiteY42" fmla="*/ 738007 h 1038719"/>
              <a:gd name="connsiteX43" fmla="*/ 1170099 w 4444927"/>
              <a:gd name="connsiteY43" fmla="*/ 791169 h 1038719"/>
              <a:gd name="connsiteX44" fmla="*/ 1212629 w 4444927"/>
              <a:gd name="connsiteY44" fmla="*/ 738007 h 1038719"/>
              <a:gd name="connsiteX45" fmla="*/ 1276424 w 4444927"/>
              <a:gd name="connsiteY45" fmla="*/ 684844 h 1038719"/>
              <a:gd name="connsiteX46" fmla="*/ 1318954 w 4444927"/>
              <a:gd name="connsiteY46" fmla="*/ 674211 h 1038719"/>
              <a:gd name="connsiteX47" fmla="*/ 1350852 w 4444927"/>
              <a:gd name="connsiteY47" fmla="*/ 663579 h 1038719"/>
              <a:gd name="connsiteX48" fmla="*/ 1425280 w 4444927"/>
              <a:gd name="connsiteY48" fmla="*/ 695476 h 1038719"/>
              <a:gd name="connsiteX49" fmla="*/ 1414647 w 4444927"/>
              <a:gd name="connsiteY49" fmla="*/ 780537 h 1038719"/>
              <a:gd name="connsiteX50" fmla="*/ 1382750 w 4444927"/>
              <a:gd name="connsiteY50" fmla="*/ 812434 h 1038719"/>
              <a:gd name="connsiteX51" fmla="*/ 1606034 w 4444927"/>
              <a:gd name="connsiteY51" fmla="*/ 801802 h 1038719"/>
              <a:gd name="connsiteX52" fmla="*/ 1616666 w 4444927"/>
              <a:gd name="connsiteY52" fmla="*/ 769904 h 1038719"/>
              <a:gd name="connsiteX53" fmla="*/ 1648564 w 4444927"/>
              <a:gd name="connsiteY53" fmla="*/ 663579 h 1038719"/>
              <a:gd name="connsiteX54" fmla="*/ 1669829 w 4444927"/>
              <a:gd name="connsiteY54" fmla="*/ 631681 h 1038719"/>
              <a:gd name="connsiteX55" fmla="*/ 1712359 w 4444927"/>
              <a:gd name="connsiteY55" fmla="*/ 674211 h 1038719"/>
              <a:gd name="connsiteX56" fmla="*/ 1733624 w 4444927"/>
              <a:gd name="connsiteY56" fmla="*/ 748639 h 1038719"/>
              <a:gd name="connsiteX57" fmla="*/ 1744257 w 4444927"/>
              <a:gd name="connsiteY57" fmla="*/ 780537 h 1038719"/>
              <a:gd name="connsiteX58" fmla="*/ 1776154 w 4444927"/>
              <a:gd name="connsiteY58" fmla="*/ 791169 h 1038719"/>
              <a:gd name="connsiteX59" fmla="*/ 1935643 w 4444927"/>
              <a:gd name="connsiteY59" fmla="*/ 695476 h 1038719"/>
              <a:gd name="connsiteX60" fmla="*/ 2010071 w 4444927"/>
              <a:gd name="connsiteY60" fmla="*/ 652946 h 1038719"/>
              <a:gd name="connsiteX61" fmla="*/ 2095131 w 4444927"/>
              <a:gd name="connsiteY61" fmla="*/ 631681 h 1038719"/>
              <a:gd name="connsiteX62" fmla="*/ 2137661 w 4444927"/>
              <a:gd name="connsiteY62" fmla="*/ 610416 h 1038719"/>
              <a:gd name="connsiteX63" fmla="*/ 2212089 w 4444927"/>
              <a:gd name="connsiteY63" fmla="*/ 674211 h 1038719"/>
              <a:gd name="connsiteX64" fmla="*/ 2233354 w 4444927"/>
              <a:gd name="connsiteY64" fmla="*/ 748639 h 1038719"/>
              <a:gd name="connsiteX65" fmla="*/ 2254620 w 4444927"/>
              <a:gd name="connsiteY65" fmla="*/ 769904 h 1038719"/>
              <a:gd name="connsiteX66" fmla="*/ 2488536 w 4444927"/>
              <a:gd name="connsiteY66" fmla="*/ 748639 h 1038719"/>
              <a:gd name="connsiteX67" fmla="*/ 2679922 w 4444927"/>
              <a:gd name="connsiteY67" fmla="*/ 652946 h 1038719"/>
              <a:gd name="connsiteX68" fmla="*/ 2754350 w 4444927"/>
              <a:gd name="connsiteY68" fmla="*/ 642314 h 1038719"/>
              <a:gd name="connsiteX69" fmla="*/ 2818145 w 4444927"/>
              <a:gd name="connsiteY69" fmla="*/ 610416 h 1038719"/>
              <a:gd name="connsiteX70" fmla="*/ 2945736 w 4444927"/>
              <a:gd name="connsiteY70" fmla="*/ 674211 h 1038719"/>
              <a:gd name="connsiteX71" fmla="*/ 2988266 w 4444927"/>
              <a:gd name="connsiteY71" fmla="*/ 727374 h 1038719"/>
              <a:gd name="connsiteX72" fmla="*/ 3020164 w 4444927"/>
              <a:gd name="connsiteY72" fmla="*/ 738007 h 1038719"/>
              <a:gd name="connsiteX73" fmla="*/ 3052061 w 4444927"/>
              <a:gd name="connsiteY73" fmla="*/ 759272 h 1038719"/>
              <a:gd name="connsiteX74" fmla="*/ 3137122 w 4444927"/>
              <a:gd name="connsiteY74" fmla="*/ 780537 h 1038719"/>
              <a:gd name="connsiteX75" fmla="*/ 3668750 w 4444927"/>
              <a:gd name="connsiteY75" fmla="*/ 716741 h 1038719"/>
              <a:gd name="connsiteX76" fmla="*/ 3849503 w 4444927"/>
              <a:gd name="connsiteY76" fmla="*/ 706109 h 1038719"/>
              <a:gd name="connsiteX77" fmla="*/ 3987727 w 4444927"/>
              <a:gd name="connsiteY77" fmla="*/ 674211 h 1038719"/>
              <a:gd name="connsiteX78" fmla="*/ 4242908 w 4444927"/>
              <a:gd name="connsiteY78" fmla="*/ 631681 h 1038719"/>
              <a:gd name="connsiteX79" fmla="*/ 4423661 w 4444927"/>
              <a:gd name="connsiteY79" fmla="*/ 599783 h 1038719"/>
              <a:gd name="connsiteX80" fmla="*/ 4444927 w 4444927"/>
              <a:gd name="connsiteY80" fmla="*/ 599783 h 1038719"/>
              <a:gd name="connsiteX0" fmla="*/ 294555 w 4451886"/>
              <a:gd name="connsiteY0" fmla="*/ 233916 h 980441"/>
              <a:gd name="connsiteX1" fmla="*/ 262658 w 4451886"/>
              <a:gd name="connsiteY1" fmla="*/ 297711 h 980441"/>
              <a:gd name="connsiteX2" fmla="*/ 174609 w 4451886"/>
              <a:gd name="connsiteY2" fmla="*/ 727253 h 980441"/>
              <a:gd name="connsiteX3" fmla="*/ 7476 w 4451886"/>
              <a:gd name="connsiteY3" fmla="*/ 946297 h 980441"/>
              <a:gd name="connsiteX4" fmla="*/ 443411 w 4451886"/>
              <a:gd name="connsiteY4" fmla="*/ 0 h 980441"/>
              <a:gd name="connsiteX5" fmla="*/ 507206 w 4451886"/>
              <a:gd name="connsiteY5" fmla="*/ 10632 h 980441"/>
              <a:gd name="connsiteX6" fmla="*/ 517839 w 4451886"/>
              <a:gd name="connsiteY6" fmla="*/ 53163 h 980441"/>
              <a:gd name="connsiteX7" fmla="*/ 549737 w 4451886"/>
              <a:gd name="connsiteY7" fmla="*/ 85060 h 980441"/>
              <a:gd name="connsiteX8" fmla="*/ 602899 w 4451886"/>
              <a:gd name="connsiteY8" fmla="*/ 170121 h 980441"/>
              <a:gd name="connsiteX9" fmla="*/ 634797 w 4451886"/>
              <a:gd name="connsiteY9" fmla="*/ 265814 h 980441"/>
              <a:gd name="connsiteX10" fmla="*/ 666695 w 4451886"/>
              <a:gd name="connsiteY10" fmla="*/ 361507 h 980441"/>
              <a:gd name="connsiteX11" fmla="*/ 656062 w 4451886"/>
              <a:gd name="connsiteY11" fmla="*/ 457200 h 980441"/>
              <a:gd name="connsiteX12" fmla="*/ 602899 w 4451886"/>
              <a:gd name="connsiteY12" fmla="*/ 489097 h 980441"/>
              <a:gd name="connsiteX13" fmla="*/ 539104 w 4451886"/>
              <a:gd name="connsiteY13" fmla="*/ 499730 h 980441"/>
              <a:gd name="connsiteX14" fmla="*/ 379616 w 4451886"/>
              <a:gd name="connsiteY14" fmla="*/ 520995 h 980441"/>
              <a:gd name="connsiteX15" fmla="*/ 347718 w 4451886"/>
              <a:gd name="connsiteY15" fmla="*/ 531628 h 980441"/>
              <a:gd name="connsiteX16" fmla="*/ 358351 w 4451886"/>
              <a:gd name="connsiteY16" fmla="*/ 574158 h 980441"/>
              <a:gd name="connsiteX17" fmla="*/ 390248 w 4451886"/>
              <a:gd name="connsiteY17" fmla="*/ 616688 h 980441"/>
              <a:gd name="connsiteX18" fmla="*/ 411513 w 4451886"/>
              <a:gd name="connsiteY18" fmla="*/ 648586 h 980441"/>
              <a:gd name="connsiteX19" fmla="*/ 443411 w 4451886"/>
              <a:gd name="connsiteY19" fmla="*/ 733646 h 980441"/>
              <a:gd name="connsiteX20" fmla="*/ 485941 w 4451886"/>
              <a:gd name="connsiteY20" fmla="*/ 744279 h 980441"/>
              <a:gd name="connsiteX21" fmla="*/ 698593 w 4451886"/>
              <a:gd name="connsiteY21" fmla="*/ 733646 h 980441"/>
              <a:gd name="connsiteX22" fmla="*/ 741123 w 4451886"/>
              <a:gd name="connsiteY22" fmla="*/ 691116 h 980441"/>
              <a:gd name="connsiteX23" fmla="*/ 773020 w 4451886"/>
              <a:gd name="connsiteY23" fmla="*/ 669851 h 980441"/>
              <a:gd name="connsiteX24" fmla="*/ 794286 w 4451886"/>
              <a:gd name="connsiteY24" fmla="*/ 648586 h 980441"/>
              <a:gd name="connsiteX25" fmla="*/ 762388 w 4451886"/>
              <a:gd name="connsiteY25" fmla="*/ 669851 h 980441"/>
              <a:gd name="connsiteX26" fmla="*/ 773020 w 4451886"/>
              <a:gd name="connsiteY26" fmla="*/ 744279 h 980441"/>
              <a:gd name="connsiteX27" fmla="*/ 794286 w 4451886"/>
              <a:gd name="connsiteY27" fmla="*/ 765544 h 980441"/>
              <a:gd name="connsiteX28" fmla="*/ 985672 w 4451886"/>
              <a:gd name="connsiteY28" fmla="*/ 754911 h 980441"/>
              <a:gd name="connsiteX29" fmla="*/ 1006937 w 4451886"/>
              <a:gd name="connsiteY29" fmla="*/ 723014 h 980441"/>
              <a:gd name="connsiteX30" fmla="*/ 975039 w 4451886"/>
              <a:gd name="connsiteY30" fmla="*/ 563525 h 980441"/>
              <a:gd name="connsiteX31" fmla="*/ 921876 w 4451886"/>
              <a:gd name="connsiteY31" fmla="*/ 531628 h 980441"/>
              <a:gd name="connsiteX32" fmla="*/ 773020 w 4451886"/>
              <a:gd name="connsiteY32" fmla="*/ 499730 h 980441"/>
              <a:gd name="connsiteX33" fmla="*/ 741123 w 4451886"/>
              <a:gd name="connsiteY33" fmla="*/ 510363 h 980441"/>
              <a:gd name="connsiteX34" fmla="*/ 751755 w 4451886"/>
              <a:gd name="connsiteY34" fmla="*/ 542260 h 980441"/>
              <a:gd name="connsiteX35" fmla="*/ 1070732 w 4451886"/>
              <a:gd name="connsiteY35" fmla="*/ 531628 h 980441"/>
              <a:gd name="connsiteX36" fmla="*/ 1145160 w 4451886"/>
              <a:gd name="connsiteY36" fmla="*/ 520995 h 980441"/>
              <a:gd name="connsiteX37" fmla="*/ 1177058 w 4451886"/>
              <a:gd name="connsiteY37" fmla="*/ 478465 h 980441"/>
              <a:gd name="connsiteX38" fmla="*/ 1219588 w 4451886"/>
              <a:gd name="connsiteY38" fmla="*/ 393404 h 980441"/>
              <a:gd name="connsiteX39" fmla="*/ 1208955 w 4451886"/>
              <a:gd name="connsiteY39" fmla="*/ 531628 h 980441"/>
              <a:gd name="connsiteX40" fmla="*/ 1177058 w 4451886"/>
              <a:gd name="connsiteY40" fmla="*/ 606056 h 980441"/>
              <a:gd name="connsiteX41" fmla="*/ 1166425 w 4451886"/>
              <a:gd name="connsiteY41" fmla="*/ 680484 h 980441"/>
              <a:gd name="connsiteX42" fmla="*/ 1177058 w 4451886"/>
              <a:gd name="connsiteY42" fmla="*/ 733646 h 980441"/>
              <a:gd name="connsiteX43" fmla="*/ 1219588 w 4451886"/>
              <a:gd name="connsiteY43" fmla="*/ 680484 h 980441"/>
              <a:gd name="connsiteX44" fmla="*/ 1283383 w 4451886"/>
              <a:gd name="connsiteY44" fmla="*/ 627321 h 980441"/>
              <a:gd name="connsiteX45" fmla="*/ 1325913 w 4451886"/>
              <a:gd name="connsiteY45" fmla="*/ 616688 h 980441"/>
              <a:gd name="connsiteX46" fmla="*/ 1357811 w 4451886"/>
              <a:gd name="connsiteY46" fmla="*/ 606056 h 980441"/>
              <a:gd name="connsiteX47" fmla="*/ 1432239 w 4451886"/>
              <a:gd name="connsiteY47" fmla="*/ 637953 h 980441"/>
              <a:gd name="connsiteX48" fmla="*/ 1421606 w 4451886"/>
              <a:gd name="connsiteY48" fmla="*/ 723014 h 980441"/>
              <a:gd name="connsiteX49" fmla="*/ 1389709 w 4451886"/>
              <a:gd name="connsiteY49" fmla="*/ 754911 h 980441"/>
              <a:gd name="connsiteX50" fmla="*/ 1612993 w 4451886"/>
              <a:gd name="connsiteY50" fmla="*/ 744279 h 980441"/>
              <a:gd name="connsiteX51" fmla="*/ 1623625 w 4451886"/>
              <a:gd name="connsiteY51" fmla="*/ 712381 h 980441"/>
              <a:gd name="connsiteX52" fmla="*/ 1655523 w 4451886"/>
              <a:gd name="connsiteY52" fmla="*/ 606056 h 980441"/>
              <a:gd name="connsiteX53" fmla="*/ 1676788 w 4451886"/>
              <a:gd name="connsiteY53" fmla="*/ 574158 h 980441"/>
              <a:gd name="connsiteX54" fmla="*/ 1719318 w 4451886"/>
              <a:gd name="connsiteY54" fmla="*/ 616688 h 980441"/>
              <a:gd name="connsiteX55" fmla="*/ 1740583 w 4451886"/>
              <a:gd name="connsiteY55" fmla="*/ 691116 h 980441"/>
              <a:gd name="connsiteX56" fmla="*/ 1751216 w 4451886"/>
              <a:gd name="connsiteY56" fmla="*/ 723014 h 980441"/>
              <a:gd name="connsiteX57" fmla="*/ 1783113 w 4451886"/>
              <a:gd name="connsiteY57" fmla="*/ 733646 h 980441"/>
              <a:gd name="connsiteX58" fmla="*/ 1942602 w 4451886"/>
              <a:gd name="connsiteY58" fmla="*/ 637953 h 980441"/>
              <a:gd name="connsiteX59" fmla="*/ 2017030 w 4451886"/>
              <a:gd name="connsiteY59" fmla="*/ 595423 h 980441"/>
              <a:gd name="connsiteX60" fmla="*/ 2102090 w 4451886"/>
              <a:gd name="connsiteY60" fmla="*/ 574158 h 980441"/>
              <a:gd name="connsiteX61" fmla="*/ 2144620 w 4451886"/>
              <a:gd name="connsiteY61" fmla="*/ 552893 h 980441"/>
              <a:gd name="connsiteX62" fmla="*/ 2219048 w 4451886"/>
              <a:gd name="connsiteY62" fmla="*/ 616688 h 980441"/>
              <a:gd name="connsiteX63" fmla="*/ 2240313 w 4451886"/>
              <a:gd name="connsiteY63" fmla="*/ 691116 h 980441"/>
              <a:gd name="connsiteX64" fmla="*/ 2261579 w 4451886"/>
              <a:gd name="connsiteY64" fmla="*/ 712381 h 980441"/>
              <a:gd name="connsiteX65" fmla="*/ 2495495 w 4451886"/>
              <a:gd name="connsiteY65" fmla="*/ 691116 h 980441"/>
              <a:gd name="connsiteX66" fmla="*/ 2686881 w 4451886"/>
              <a:gd name="connsiteY66" fmla="*/ 595423 h 980441"/>
              <a:gd name="connsiteX67" fmla="*/ 2761309 w 4451886"/>
              <a:gd name="connsiteY67" fmla="*/ 584791 h 980441"/>
              <a:gd name="connsiteX68" fmla="*/ 2825104 w 4451886"/>
              <a:gd name="connsiteY68" fmla="*/ 552893 h 980441"/>
              <a:gd name="connsiteX69" fmla="*/ 2952695 w 4451886"/>
              <a:gd name="connsiteY69" fmla="*/ 616688 h 980441"/>
              <a:gd name="connsiteX70" fmla="*/ 2995225 w 4451886"/>
              <a:gd name="connsiteY70" fmla="*/ 669851 h 980441"/>
              <a:gd name="connsiteX71" fmla="*/ 3027123 w 4451886"/>
              <a:gd name="connsiteY71" fmla="*/ 680484 h 980441"/>
              <a:gd name="connsiteX72" fmla="*/ 3059020 w 4451886"/>
              <a:gd name="connsiteY72" fmla="*/ 701749 h 980441"/>
              <a:gd name="connsiteX73" fmla="*/ 3144081 w 4451886"/>
              <a:gd name="connsiteY73" fmla="*/ 723014 h 980441"/>
              <a:gd name="connsiteX74" fmla="*/ 3675709 w 4451886"/>
              <a:gd name="connsiteY74" fmla="*/ 659218 h 980441"/>
              <a:gd name="connsiteX75" fmla="*/ 3856462 w 4451886"/>
              <a:gd name="connsiteY75" fmla="*/ 648586 h 980441"/>
              <a:gd name="connsiteX76" fmla="*/ 3994686 w 4451886"/>
              <a:gd name="connsiteY76" fmla="*/ 616688 h 980441"/>
              <a:gd name="connsiteX77" fmla="*/ 4249867 w 4451886"/>
              <a:gd name="connsiteY77" fmla="*/ 574158 h 980441"/>
              <a:gd name="connsiteX78" fmla="*/ 4430620 w 4451886"/>
              <a:gd name="connsiteY78" fmla="*/ 542260 h 980441"/>
              <a:gd name="connsiteX79" fmla="*/ 4451886 w 4451886"/>
              <a:gd name="connsiteY79" fmla="*/ 542260 h 980441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45669 w 4447818"/>
              <a:gd name="connsiteY6" fmla="*/ 85060 h 982336"/>
              <a:gd name="connsiteX7" fmla="*/ 598831 w 4447818"/>
              <a:gd name="connsiteY7" fmla="*/ 170121 h 982336"/>
              <a:gd name="connsiteX8" fmla="*/ 630729 w 4447818"/>
              <a:gd name="connsiteY8" fmla="*/ 265814 h 982336"/>
              <a:gd name="connsiteX9" fmla="*/ 662627 w 4447818"/>
              <a:gd name="connsiteY9" fmla="*/ 361507 h 982336"/>
              <a:gd name="connsiteX10" fmla="*/ 651994 w 4447818"/>
              <a:gd name="connsiteY10" fmla="*/ 457200 h 982336"/>
              <a:gd name="connsiteX11" fmla="*/ 598831 w 4447818"/>
              <a:gd name="connsiteY11" fmla="*/ 489097 h 982336"/>
              <a:gd name="connsiteX12" fmla="*/ 535036 w 4447818"/>
              <a:gd name="connsiteY12" fmla="*/ 499730 h 982336"/>
              <a:gd name="connsiteX13" fmla="*/ 375548 w 4447818"/>
              <a:gd name="connsiteY13" fmla="*/ 520995 h 982336"/>
              <a:gd name="connsiteX14" fmla="*/ 343650 w 4447818"/>
              <a:gd name="connsiteY14" fmla="*/ 531628 h 982336"/>
              <a:gd name="connsiteX15" fmla="*/ 354283 w 4447818"/>
              <a:gd name="connsiteY15" fmla="*/ 574158 h 982336"/>
              <a:gd name="connsiteX16" fmla="*/ 386180 w 4447818"/>
              <a:gd name="connsiteY16" fmla="*/ 616688 h 982336"/>
              <a:gd name="connsiteX17" fmla="*/ 407445 w 4447818"/>
              <a:gd name="connsiteY17" fmla="*/ 648586 h 982336"/>
              <a:gd name="connsiteX18" fmla="*/ 439343 w 4447818"/>
              <a:gd name="connsiteY18" fmla="*/ 733646 h 982336"/>
              <a:gd name="connsiteX19" fmla="*/ 481873 w 4447818"/>
              <a:gd name="connsiteY19" fmla="*/ 744279 h 982336"/>
              <a:gd name="connsiteX20" fmla="*/ 694525 w 4447818"/>
              <a:gd name="connsiteY20" fmla="*/ 733646 h 982336"/>
              <a:gd name="connsiteX21" fmla="*/ 737055 w 4447818"/>
              <a:gd name="connsiteY21" fmla="*/ 691116 h 982336"/>
              <a:gd name="connsiteX22" fmla="*/ 768952 w 4447818"/>
              <a:gd name="connsiteY22" fmla="*/ 669851 h 982336"/>
              <a:gd name="connsiteX23" fmla="*/ 790218 w 4447818"/>
              <a:gd name="connsiteY23" fmla="*/ 648586 h 982336"/>
              <a:gd name="connsiteX24" fmla="*/ 758320 w 4447818"/>
              <a:gd name="connsiteY24" fmla="*/ 669851 h 982336"/>
              <a:gd name="connsiteX25" fmla="*/ 768952 w 4447818"/>
              <a:gd name="connsiteY25" fmla="*/ 744279 h 982336"/>
              <a:gd name="connsiteX26" fmla="*/ 790218 w 4447818"/>
              <a:gd name="connsiteY26" fmla="*/ 765544 h 982336"/>
              <a:gd name="connsiteX27" fmla="*/ 981604 w 4447818"/>
              <a:gd name="connsiteY27" fmla="*/ 754911 h 982336"/>
              <a:gd name="connsiteX28" fmla="*/ 1002869 w 4447818"/>
              <a:gd name="connsiteY28" fmla="*/ 723014 h 982336"/>
              <a:gd name="connsiteX29" fmla="*/ 970971 w 4447818"/>
              <a:gd name="connsiteY29" fmla="*/ 563525 h 982336"/>
              <a:gd name="connsiteX30" fmla="*/ 917808 w 4447818"/>
              <a:gd name="connsiteY30" fmla="*/ 531628 h 982336"/>
              <a:gd name="connsiteX31" fmla="*/ 768952 w 4447818"/>
              <a:gd name="connsiteY31" fmla="*/ 499730 h 982336"/>
              <a:gd name="connsiteX32" fmla="*/ 737055 w 4447818"/>
              <a:gd name="connsiteY32" fmla="*/ 510363 h 982336"/>
              <a:gd name="connsiteX33" fmla="*/ 747687 w 4447818"/>
              <a:gd name="connsiteY33" fmla="*/ 542260 h 982336"/>
              <a:gd name="connsiteX34" fmla="*/ 1066664 w 4447818"/>
              <a:gd name="connsiteY34" fmla="*/ 531628 h 982336"/>
              <a:gd name="connsiteX35" fmla="*/ 1141092 w 4447818"/>
              <a:gd name="connsiteY35" fmla="*/ 520995 h 982336"/>
              <a:gd name="connsiteX36" fmla="*/ 1172990 w 4447818"/>
              <a:gd name="connsiteY36" fmla="*/ 478465 h 982336"/>
              <a:gd name="connsiteX37" fmla="*/ 1215520 w 4447818"/>
              <a:gd name="connsiteY37" fmla="*/ 393404 h 982336"/>
              <a:gd name="connsiteX38" fmla="*/ 1204887 w 4447818"/>
              <a:gd name="connsiteY38" fmla="*/ 531628 h 982336"/>
              <a:gd name="connsiteX39" fmla="*/ 1172990 w 4447818"/>
              <a:gd name="connsiteY39" fmla="*/ 606056 h 982336"/>
              <a:gd name="connsiteX40" fmla="*/ 1162357 w 4447818"/>
              <a:gd name="connsiteY40" fmla="*/ 680484 h 982336"/>
              <a:gd name="connsiteX41" fmla="*/ 1172990 w 4447818"/>
              <a:gd name="connsiteY41" fmla="*/ 733646 h 982336"/>
              <a:gd name="connsiteX42" fmla="*/ 1215520 w 4447818"/>
              <a:gd name="connsiteY42" fmla="*/ 680484 h 982336"/>
              <a:gd name="connsiteX43" fmla="*/ 1279315 w 4447818"/>
              <a:gd name="connsiteY43" fmla="*/ 627321 h 982336"/>
              <a:gd name="connsiteX44" fmla="*/ 1321845 w 4447818"/>
              <a:gd name="connsiteY44" fmla="*/ 616688 h 982336"/>
              <a:gd name="connsiteX45" fmla="*/ 1353743 w 4447818"/>
              <a:gd name="connsiteY45" fmla="*/ 606056 h 982336"/>
              <a:gd name="connsiteX46" fmla="*/ 1428171 w 4447818"/>
              <a:gd name="connsiteY46" fmla="*/ 637953 h 982336"/>
              <a:gd name="connsiteX47" fmla="*/ 1417538 w 4447818"/>
              <a:gd name="connsiteY47" fmla="*/ 723014 h 982336"/>
              <a:gd name="connsiteX48" fmla="*/ 1385641 w 4447818"/>
              <a:gd name="connsiteY48" fmla="*/ 754911 h 982336"/>
              <a:gd name="connsiteX49" fmla="*/ 1608925 w 4447818"/>
              <a:gd name="connsiteY49" fmla="*/ 744279 h 982336"/>
              <a:gd name="connsiteX50" fmla="*/ 1619557 w 4447818"/>
              <a:gd name="connsiteY50" fmla="*/ 712381 h 982336"/>
              <a:gd name="connsiteX51" fmla="*/ 1651455 w 4447818"/>
              <a:gd name="connsiteY51" fmla="*/ 606056 h 982336"/>
              <a:gd name="connsiteX52" fmla="*/ 1672720 w 4447818"/>
              <a:gd name="connsiteY52" fmla="*/ 574158 h 982336"/>
              <a:gd name="connsiteX53" fmla="*/ 1715250 w 4447818"/>
              <a:gd name="connsiteY53" fmla="*/ 616688 h 982336"/>
              <a:gd name="connsiteX54" fmla="*/ 1736515 w 4447818"/>
              <a:gd name="connsiteY54" fmla="*/ 691116 h 982336"/>
              <a:gd name="connsiteX55" fmla="*/ 1747148 w 4447818"/>
              <a:gd name="connsiteY55" fmla="*/ 723014 h 982336"/>
              <a:gd name="connsiteX56" fmla="*/ 1779045 w 4447818"/>
              <a:gd name="connsiteY56" fmla="*/ 733646 h 982336"/>
              <a:gd name="connsiteX57" fmla="*/ 1938534 w 4447818"/>
              <a:gd name="connsiteY57" fmla="*/ 637953 h 982336"/>
              <a:gd name="connsiteX58" fmla="*/ 2012962 w 4447818"/>
              <a:gd name="connsiteY58" fmla="*/ 595423 h 982336"/>
              <a:gd name="connsiteX59" fmla="*/ 2098022 w 4447818"/>
              <a:gd name="connsiteY59" fmla="*/ 574158 h 982336"/>
              <a:gd name="connsiteX60" fmla="*/ 2140552 w 4447818"/>
              <a:gd name="connsiteY60" fmla="*/ 552893 h 982336"/>
              <a:gd name="connsiteX61" fmla="*/ 2214980 w 4447818"/>
              <a:gd name="connsiteY61" fmla="*/ 616688 h 982336"/>
              <a:gd name="connsiteX62" fmla="*/ 2236245 w 4447818"/>
              <a:gd name="connsiteY62" fmla="*/ 691116 h 982336"/>
              <a:gd name="connsiteX63" fmla="*/ 2257511 w 4447818"/>
              <a:gd name="connsiteY63" fmla="*/ 712381 h 982336"/>
              <a:gd name="connsiteX64" fmla="*/ 2491427 w 4447818"/>
              <a:gd name="connsiteY64" fmla="*/ 691116 h 982336"/>
              <a:gd name="connsiteX65" fmla="*/ 2682813 w 4447818"/>
              <a:gd name="connsiteY65" fmla="*/ 595423 h 982336"/>
              <a:gd name="connsiteX66" fmla="*/ 2757241 w 4447818"/>
              <a:gd name="connsiteY66" fmla="*/ 584791 h 982336"/>
              <a:gd name="connsiteX67" fmla="*/ 2821036 w 4447818"/>
              <a:gd name="connsiteY67" fmla="*/ 552893 h 982336"/>
              <a:gd name="connsiteX68" fmla="*/ 2948627 w 4447818"/>
              <a:gd name="connsiteY68" fmla="*/ 616688 h 982336"/>
              <a:gd name="connsiteX69" fmla="*/ 2991157 w 4447818"/>
              <a:gd name="connsiteY69" fmla="*/ 669851 h 982336"/>
              <a:gd name="connsiteX70" fmla="*/ 3023055 w 4447818"/>
              <a:gd name="connsiteY70" fmla="*/ 680484 h 982336"/>
              <a:gd name="connsiteX71" fmla="*/ 3054952 w 4447818"/>
              <a:gd name="connsiteY71" fmla="*/ 701749 h 982336"/>
              <a:gd name="connsiteX72" fmla="*/ 3140013 w 4447818"/>
              <a:gd name="connsiteY72" fmla="*/ 723014 h 982336"/>
              <a:gd name="connsiteX73" fmla="*/ 3671641 w 4447818"/>
              <a:gd name="connsiteY73" fmla="*/ 659218 h 982336"/>
              <a:gd name="connsiteX74" fmla="*/ 3852394 w 4447818"/>
              <a:gd name="connsiteY74" fmla="*/ 648586 h 982336"/>
              <a:gd name="connsiteX75" fmla="*/ 3990618 w 4447818"/>
              <a:gd name="connsiteY75" fmla="*/ 616688 h 982336"/>
              <a:gd name="connsiteX76" fmla="*/ 4245799 w 4447818"/>
              <a:gd name="connsiteY76" fmla="*/ 574158 h 982336"/>
              <a:gd name="connsiteX77" fmla="*/ 4426552 w 4447818"/>
              <a:gd name="connsiteY77" fmla="*/ 542260 h 982336"/>
              <a:gd name="connsiteX78" fmla="*/ 4447818 w 4447818"/>
              <a:gd name="connsiteY78" fmla="*/ 542260 h 982336"/>
              <a:gd name="connsiteX0" fmla="*/ 225440 w 4447818"/>
              <a:gd name="connsiteY0" fmla="*/ 147923 h 986686"/>
              <a:gd name="connsiteX1" fmla="*/ 258590 w 4447818"/>
              <a:gd name="connsiteY1" fmla="*/ 302061 h 986686"/>
              <a:gd name="connsiteX2" fmla="*/ 170541 w 4447818"/>
              <a:gd name="connsiteY2" fmla="*/ 731603 h 986686"/>
              <a:gd name="connsiteX3" fmla="*/ 3408 w 4447818"/>
              <a:gd name="connsiteY3" fmla="*/ 950647 h 986686"/>
              <a:gd name="connsiteX4" fmla="*/ 439343 w 4447818"/>
              <a:gd name="connsiteY4" fmla="*/ 4350 h 986686"/>
              <a:gd name="connsiteX5" fmla="*/ 503138 w 4447818"/>
              <a:gd name="connsiteY5" fmla="*/ 14982 h 986686"/>
              <a:gd name="connsiteX6" fmla="*/ 598831 w 4447818"/>
              <a:gd name="connsiteY6" fmla="*/ 174471 h 986686"/>
              <a:gd name="connsiteX7" fmla="*/ 630729 w 4447818"/>
              <a:gd name="connsiteY7" fmla="*/ 270164 h 986686"/>
              <a:gd name="connsiteX8" fmla="*/ 662627 w 4447818"/>
              <a:gd name="connsiteY8" fmla="*/ 365857 h 986686"/>
              <a:gd name="connsiteX9" fmla="*/ 651994 w 4447818"/>
              <a:gd name="connsiteY9" fmla="*/ 461550 h 986686"/>
              <a:gd name="connsiteX10" fmla="*/ 598831 w 4447818"/>
              <a:gd name="connsiteY10" fmla="*/ 493447 h 986686"/>
              <a:gd name="connsiteX11" fmla="*/ 535036 w 4447818"/>
              <a:gd name="connsiteY11" fmla="*/ 504080 h 986686"/>
              <a:gd name="connsiteX12" fmla="*/ 375548 w 4447818"/>
              <a:gd name="connsiteY12" fmla="*/ 525345 h 986686"/>
              <a:gd name="connsiteX13" fmla="*/ 343650 w 4447818"/>
              <a:gd name="connsiteY13" fmla="*/ 535978 h 986686"/>
              <a:gd name="connsiteX14" fmla="*/ 354283 w 4447818"/>
              <a:gd name="connsiteY14" fmla="*/ 578508 h 986686"/>
              <a:gd name="connsiteX15" fmla="*/ 386180 w 4447818"/>
              <a:gd name="connsiteY15" fmla="*/ 621038 h 986686"/>
              <a:gd name="connsiteX16" fmla="*/ 407445 w 4447818"/>
              <a:gd name="connsiteY16" fmla="*/ 652936 h 986686"/>
              <a:gd name="connsiteX17" fmla="*/ 439343 w 4447818"/>
              <a:gd name="connsiteY17" fmla="*/ 737996 h 986686"/>
              <a:gd name="connsiteX18" fmla="*/ 481873 w 4447818"/>
              <a:gd name="connsiteY18" fmla="*/ 748629 h 986686"/>
              <a:gd name="connsiteX19" fmla="*/ 694525 w 4447818"/>
              <a:gd name="connsiteY19" fmla="*/ 737996 h 986686"/>
              <a:gd name="connsiteX20" fmla="*/ 737055 w 4447818"/>
              <a:gd name="connsiteY20" fmla="*/ 695466 h 986686"/>
              <a:gd name="connsiteX21" fmla="*/ 768952 w 4447818"/>
              <a:gd name="connsiteY21" fmla="*/ 674201 h 986686"/>
              <a:gd name="connsiteX22" fmla="*/ 790218 w 4447818"/>
              <a:gd name="connsiteY22" fmla="*/ 652936 h 986686"/>
              <a:gd name="connsiteX23" fmla="*/ 758320 w 4447818"/>
              <a:gd name="connsiteY23" fmla="*/ 674201 h 986686"/>
              <a:gd name="connsiteX24" fmla="*/ 768952 w 4447818"/>
              <a:gd name="connsiteY24" fmla="*/ 748629 h 986686"/>
              <a:gd name="connsiteX25" fmla="*/ 790218 w 4447818"/>
              <a:gd name="connsiteY25" fmla="*/ 769894 h 986686"/>
              <a:gd name="connsiteX26" fmla="*/ 981604 w 4447818"/>
              <a:gd name="connsiteY26" fmla="*/ 759261 h 986686"/>
              <a:gd name="connsiteX27" fmla="*/ 1002869 w 4447818"/>
              <a:gd name="connsiteY27" fmla="*/ 727364 h 986686"/>
              <a:gd name="connsiteX28" fmla="*/ 970971 w 4447818"/>
              <a:gd name="connsiteY28" fmla="*/ 567875 h 986686"/>
              <a:gd name="connsiteX29" fmla="*/ 917808 w 4447818"/>
              <a:gd name="connsiteY29" fmla="*/ 535978 h 986686"/>
              <a:gd name="connsiteX30" fmla="*/ 768952 w 4447818"/>
              <a:gd name="connsiteY30" fmla="*/ 504080 h 986686"/>
              <a:gd name="connsiteX31" fmla="*/ 737055 w 4447818"/>
              <a:gd name="connsiteY31" fmla="*/ 514713 h 986686"/>
              <a:gd name="connsiteX32" fmla="*/ 747687 w 4447818"/>
              <a:gd name="connsiteY32" fmla="*/ 546610 h 986686"/>
              <a:gd name="connsiteX33" fmla="*/ 1066664 w 4447818"/>
              <a:gd name="connsiteY33" fmla="*/ 535978 h 986686"/>
              <a:gd name="connsiteX34" fmla="*/ 1141092 w 4447818"/>
              <a:gd name="connsiteY34" fmla="*/ 525345 h 986686"/>
              <a:gd name="connsiteX35" fmla="*/ 1172990 w 4447818"/>
              <a:gd name="connsiteY35" fmla="*/ 482815 h 986686"/>
              <a:gd name="connsiteX36" fmla="*/ 1215520 w 4447818"/>
              <a:gd name="connsiteY36" fmla="*/ 397754 h 986686"/>
              <a:gd name="connsiteX37" fmla="*/ 1204887 w 4447818"/>
              <a:gd name="connsiteY37" fmla="*/ 535978 h 986686"/>
              <a:gd name="connsiteX38" fmla="*/ 1172990 w 4447818"/>
              <a:gd name="connsiteY38" fmla="*/ 610406 h 986686"/>
              <a:gd name="connsiteX39" fmla="*/ 1162357 w 4447818"/>
              <a:gd name="connsiteY39" fmla="*/ 684834 h 986686"/>
              <a:gd name="connsiteX40" fmla="*/ 1172990 w 4447818"/>
              <a:gd name="connsiteY40" fmla="*/ 737996 h 986686"/>
              <a:gd name="connsiteX41" fmla="*/ 1215520 w 4447818"/>
              <a:gd name="connsiteY41" fmla="*/ 684834 h 986686"/>
              <a:gd name="connsiteX42" fmla="*/ 1279315 w 4447818"/>
              <a:gd name="connsiteY42" fmla="*/ 631671 h 986686"/>
              <a:gd name="connsiteX43" fmla="*/ 1321845 w 4447818"/>
              <a:gd name="connsiteY43" fmla="*/ 621038 h 986686"/>
              <a:gd name="connsiteX44" fmla="*/ 1353743 w 4447818"/>
              <a:gd name="connsiteY44" fmla="*/ 610406 h 986686"/>
              <a:gd name="connsiteX45" fmla="*/ 1428171 w 4447818"/>
              <a:gd name="connsiteY45" fmla="*/ 642303 h 986686"/>
              <a:gd name="connsiteX46" fmla="*/ 1417538 w 4447818"/>
              <a:gd name="connsiteY46" fmla="*/ 727364 h 986686"/>
              <a:gd name="connsiteX47" fmla="*/ 1385641 w 4447818"/>
              <a:gd name="connsiteY47" fmla="*/ 759261 h 986686"/>
              <a:gd name="connsiteX48" fmla="*/ 1608925 w 4447818"/>
              <a:gd name="connsiteY48" fmla="*/ 748629 h 986686"/>
              <a:gd name="connsiteX49" fmla="*/ 1619557 w 4447818"/>
              <a:gd name="connsiteY49" fmla="*/ 716731 h 986686"/>
              <a:gd name="connsiteX50" fmla="*/ 1651455 w 4447818"/>
              <a:gd name="connsiteY50" fmla="*/ 610406 h 986686"/>
              <a:gd name="connsiteX51" fmla="*/ 1672720 w 4447818"/>
              <a:gd name="connsiteY51" fmla="*/ 578508 h 986686"/>
              <a:gd name="connsiteX52" fmla="*/ 1715250 w 4447818"/>
              <a:gd name="connsiteY52" fmla="*/ 621038 h 986686"/>
              <a:gd name="connsiteX53" fmla="*/ 1736515 w 4447818"/>
              <a:gd name="connsiteY53" fmla="*/ 695466 h 986686"/>
              <a:gd name="connsiteX54" fmla="*/ 1747148 w 4447818"/>
              <a:gd name="connsiteY54" fmla="*/ 727364 h 986686"/>
              <a:gd name="connsiteX55" fmla="*/ 1779045 w 4447818"/>
              <a:gd name="connsiteY55" fmla="*/ 737996 h 986686"/>
              <a:gd name="connsiteX56" fmla="*/ 1938534 w 4447818"/>
              <a:gd name="connsiteY56" fmla="*/ 642303 h 986686"/>
              <a:gd name="connsiteX57" fmla="*/ 2012962 w 4447818"/>
              <a:gd name="connsiteY57" fmla="*/ 599773 h 986686"/>
              <a:gd name="connsiteX58" fmla="*/ 2098022 w 4447818"/>
              <a:gd name="connsiteY58" fmla="*/ 578508 h 986686"/>
              <a:gd name="connsiteX59" fmla="*/ 2140552 w 4447818"/>
              <a:gd name="connsiteY59" fmla="*/ 557243 h 986686"/>
              <a:gd name="connsiteX60" fmla="*/ 2214980 w 4447818"/>
              <a:gd name="connsiteY60" fmla="*/ 621038 h 986686"/>
              <a:gd name="connsiteX61" fmla="*/ 2236245 w 4447818"/>
              <a:gd name="connsiteY61" fmla="*/ 695466 h 986686"/>
              <a:gd name="connsiteX62" fmla="*/ 2257511 w 4447818"/>
              <a:gd name="connsiteY62" fmla="*/ 716731 h 986686"/>
              <a:gd name="connsiteX63" fmla="*/ 2491427 w 4447818"/>
              <a:gd name="connsiteY63" fmla="*/ 695466 h 986686"/>
              <a:gd name="connsiteX64" fmla="*/ 2682813 w 4447818"/>
              <a:gd name="connsiteY64" fmla="*/ 599773 h 986686"/>
              <a:gd name="connsiteX65" fmla="*/ 2757241 w 4447818"/>
              <a:gd name="connsiteY65" fmla="*/ 589141 h 986686"/>
              <a:gd name="connsiteX66" fmla="*/ 2821036 w 4447818"/>
              <a:gd name="connsiteY66" fmla="*/ 557243 h 986686"/>
              <a:gd name="connsiteX67" fmla="*/ 2948627 w 4447818"/>
              <a:gd name="connsiteY67" fmla="*/ 621038 h 986686"/>
              <a:gd name="connsiteX68" fmla="*/ 2991157 w 4447818"/>
              <a:gd name="connsiteY68" fmla="*/ 674201 h 986686"/>
              <a:gd name="connsiteX69" fmla="*/ 3023055 w 4447818"/>
              <a:gd name="connsiteY69" fmla="*/ 684834 h 986686"/>
              <a:gd name="connsiteX70" fmla="*/ 3054952 w 4447818"/>
              <a:gd name="connsiteY70" fmla="*/ 706099 h 986686"/>
              <a:gd name="connsiteX71" fmla="*/ 3140013 w 4447818"/>
              <a:gd name="connsiteY71" fmla="*/ 727364 h 986686"/>
              <a:gd name="connsiteX72" fmla="*/ 3671641 w 4447818"/>
              <a:gd name="connsiteY72" fmla="*/ 663568 h 986686"/>
              <a:gd name="connsiteX73" fmla="*/ 3852394 w 4447818"/>
              <a:gd name="connsiteY73" fmla="*/ 652936 h 986686"/>
              <a:gd name="connsiteX74" fmla="*/ 3990618 w 4447818"/>
              <a:gd name="connsiteY74" fmla="*/ 621038 h 986686"/>
              <a:gd name="connsiteX75" fmla="*/ 4245799 w 4447818"/>
              <a:gd name="connsiteY75" fmla="*/ 578508 h 986686"/>
              <a:gd name="connsiteX76" fmla="*/ 4426552 w 4447818"/>
              <a:gd name="connsiteY76" fmla="*/ 546610 h 986686"/>
              <a:gd name="connsiteX77" fmla="*/ 4447818 w 4447818"/>
              <a:gd name="connsiteY77" fmla="*/ 546610 h 986686"/>
              <a:gd name="connsiteX0" fmla="*/ 225440 w 4447818"/>
              <a:gd name="connsiteY0" fmla="*/ 154841 h 993604"/>
              <a:gd name="connsiteX1" fmla="*/ 258590 w 4447818"/>
              <a:gd name="connsiteY1" fmla="*/ 308979 h 993604"/>
              <a:gd name="connsiteX2" fmla="*/ 170541 w 4447818"/>
              <a:gd name="connsiteY2" fmla="*/ 738521 h 993604"/>
              <a:gd name="connsiteX3" fmla="*/ 3408 w 4447818"/>
              <a:gd name="connsiteY3" fmla="*/ 957565 h 993604"/>
              <a:gd name="connsiteX4" fmla="*/ 439343 w 4447818"/>
              <a:gd name="connsiteY4" fmla="*/ 11268 h 993604"/>
              <a:gd name="connsiteX5" fmla="*/ 503138 w 4447818"/>
              <a:gd name="connsiteY5" fmla="*/ 21900 h 993604"/>
              <a:gd name="connsiteX6" fmla="*/ 630729 w 4447818"/>
              <a:gd name="connsiteY6" fmla="*/ 277082 h 993604"/>
              <a:gd name="connsiteX7" fmla="*/ 662627 w 4447818"/>
              <a:gd name="connsiteY7" fmla="*/ 372775 h 993604"/>
              <a:gd name="connsiteX8" fmla="*/ 651994 w 4447818"/>
              <a:gd name="connsiteY8" fmla="*/ 468468 h 993604"/>
              <a:gd name="connsiteX9" fmla="*/ 598831 w 4447818"/>
              <a:gd name="connsiteY9" fmla="*/ 500365 h 993604"/>
              <a:gd name="connsiteX10" fmla="*/ 535036 w 4447818"/>
              <a:gd name="connsiteY10" fmla="*/ 510998 h 993604"/>
              <a:gd name="connsiteX11" fmla="*/ 375548 w 4447818"/>
              <a:gd name="connsiteY11" fmla="*/ 532263 h 993604"/>
              <a:gd name="connsiteX12" fmla="*/ 343650 w 4447818"/>
              <a:gd name="connsiteY12" fmla="*/ 542896 h 993604"/>
              <a:gd name="connsiteX13" fmla="*/ 354283 w 4447818"/>
              <a:gd name="connsiteY13" fmla="*/ 585426 h 993604"/>
              <a:gd name="connsiteX14" fmla="*/ 386180 w 4447818"/>
              <a:gd name="connsiteY14" fmla="*/ 627956 h 993604"/>
              <a:gd name="connsiteX15" fmla="*/ 407445 w 4447818"/>
              <a:gd name="connsiteY15" fmla="*/ 659854 h 993604"/>
              <a:gd name="connsiteX16" fmla="*/ 439343 w 4447818"/>
              <a:gd name="connsiteY16" fmla="*/ 744914 h 993604"/>
              <a:gd name="connsiteX17" fmla="*/ 481873 w 4447818"/>
              <a:gd name="connsiteY17" fmla="*/ 755547 h 993604"/>
              <a:gd name="connsiteX18" fmla="*/ 694525 w 4447818"/>
              <a:gd name="connsiteY18" fmla="*/ 744914 h 993604"/>
              <a:gd name="connsiteX19" fmla="*/ 737055 w 4447818"/>
              <a:gd name="connsiteY19" fmla="*/ 702384 h 993604"/>
              <a:gd name="connsiteX20" fmla="*/ 768952 w 4447818"/>
              <a:gd name="connsiteY20" fmla="*/ 681119 h 993604"/>
              <a:gd name="connsiteX21" fmla="*/ 790218 w 4447818"/>
              <a:gd name="connsiteY21" fmla="*/ 659854 h 993604"/>
              <a:gd name="connsiteX22" fmla="*/ 758320 w 4447818"/>
              <a:gd name="connsiteY22" fmla="*/ 681119 h 993604"/>
              <a:gd name="connsiteX23" fmla="*/ 768952 w 4447818"/>
              <a:gd name="connsiteY23" fmla="*/ 755547 h 993604"/>
              <a:gd name="connsiteX24" fmla="*/ 790218 w 4447818"/>
              <a:gd name="connsiteY24" fmla="*/ 776812 h 993604"/>
              <a:gd name="connsiteX25" fmla="*/ 981604 w 4447818"/>
              <a:gd name="connsiteY25" fmla="*/ 766179 h 993604"/>
              <a:gd name="connsiteX26" fmla="*/ 1002869 w 4447818"/>
              <a:gd name="connsiteY26" fmla="*/ 734282 h 993604"/>
              <a:gd name="connsiteX27" fmla="*/ 970971 w 4447818"/>
              <a:gd name="connsiteY27" fmla="*/ 574793 h 993604"/>
              <a:gd name="connsiteX28" fmla="*/ 917808 w 4447818"/>
              <a:gd name="connsiteY28" fmla="*/ 542896 h 993604"/>
              <a:gd name="connsiteX29" fmla="*/ 768952 w 4447818"/>
              <a:gd name="connsiteY29" fmla="*/ 510998 h 993604"/>
              <a:gd name="connsiteX30" fmla="*/ 737055 w 4447818"/>
              <a:gd name="connsiteY30" fmla="*/ 521631 h 993604"/>
              <a:gd name="connsiteX31" fmla="*/ 747687 w 4447818"/>
              <a:gd name="connsiteY31" fmla="*/ 553528 h 993604"/>
              <a:gd name="connsiteX32" fmla="*/ 1066664 w 4447818"/>
              <a:gd name="connsiteY32" fmla="*/ 542896 h 993604"/>
              <a:gd name="connsiteX33" fmla="*/ 1141092 w 4447818"/>
              <a:gd name="connsiteY33" fmla="*/ 532263 h 993604"/>
              <a:gd name="connsiteX34" fmla="*/ 1172990 w 4447818"/>
              <a:gd name="connsiteY34" fmla="*/ 489733 h 993604"/>
              <a:gd name="connsiteX35" fmla="*/ 1215520 w 4447818"/>
              <a:gd name="connsiteY35" fmla="*/ 404672 h 993604"/>
              <a:gd name="connsiteX36" fmla="*/ 1204887 w 4447818"/>
              <a:gd name="connsiteY36" fmla="*/ 542896 h 993604"/>
              <a:gd name="connsiteX37" fmla="*/ 1172990 w 4447818"/>
              <a:gd name="connsiteY37" fmla="*/ 617324 h 993604"/>
              <a:gd name="connsiteX38" fmla="*/ 1162357 w 4447818"/>
              <a:gd name="connsiteY38" fmla="*/ 691752 h 993604"/>
              <a:gd name="connsiteX39" fmla="*/ 1172990 w 4447818"/>
              <a:gd name="connsiteY39" fmla="*/ 744914 h 993604"/>
              <a:gd name="connsiteX40" fmla="*/ 1215520 w 4447818"/>
              <a:gd name="connsiteY40" fmla="*/ 691752 h 993604"/>
              <a:gd name="connsiteX41" fmla="*/ 1279315 w 4447818"/>
              <a:gd name="connsiteY41" fmla="*/ 638589 h 993604"/>
              <a:gd name="connsiteX42" fmla="*/ 1321845 w 4447818"/>
              <a:gd name="connsiteY42" fmla="*/ 627956 h 993604"/>
              <a:gd name="connsiteX43" fmla="*/ 1353743 w 4447818"/>
              <a:gd name="connsiteY43" fmla="*/ 617324 h 993604"/>
              <a:gd name="connsiteX44" fmla="*/ 1428171 w 4447818"/>
              <a:gd name="connsiteY44" fmla="*/ 649221 h 993604"/>
              <a:gd name="connsiteX45" fmla="*/ 1417538 w 4447818"/>
              <a:gd name="connsiteY45" fmla="*/ 734282 h 993604"/>
              <a:gd name="connsiteX46" fmla="*/ 1385641 w 4447818"/>
              <a:gd name="connsiteY46" fmla="*/ 766179 h 993604"/>
              <a:gd name="connsiteX47" fmla="*/ 1608925 w 4447818"/>
              <a:gd name="connsiteY47" fmla="*/ 755547 h 993604"/>
              <a:gd name="connsiteX48" fmla="*/ 1619557 w 4447818"/>
              <a:gd name="connsiteY48" fmla="*/ 723649 h 993604"/>
              <a:gd name="connsiteX49" fmla="*/ 1651455 w 4447818"/>
              <a:gd name="connsiteY49" fmla="*/ 617324 h 993604"/>
              <a:gd name="connsiteX50" fmla="*/ 1672720 w 4447818"/>
              <a:gd name="connsiteY50" fmla="*/ 585426 h 993604"/>
              <a:gd name="connsiteX51" fmla="*/ 1715250 w 4447818"/>
              <a:gd name="connsiteY51" fmla="*/ 627956 h 993604"/>
              <a:gd name="connsiteX52" fmla="*/ 1736515 w 4447818"/>
              <a:gd name="connsiteY52" fmla="*/ 702384 h 993604"/>
              <a:gd name="connsiteX53" fmla="*/ 1747148 w 4447818"/>
              <a:gd name="connsiteY53" fmla="*/ 734282 h 993604"/>
              <a:gd name="connsiteX54" fmla="*/ 1779045 w 4447818"/>
              <a:gd name="connsiteY54" fmla="*/ 744914 h 993604"/>
              <a:gd name="connsiteX55" fmla="*/ 1938534 w 4447818"/>
              <a:gd name="connsiteY55" fmla="*/ 649221 h 993604"/>
              <a:gd name="connsiteX56" fmla="*/ 2012962 w 4447818"/>
              <a:gd name="connsiteY56" fmla="*/ 606691 h 993604"/>
              <a:gd name="connsiteX57" fmla="*/ 2098022 w 4447818"/>
              <a:gd name="connsiteY57" fmla="*/ 585426 h 993604"/>
              <a:gd name="connsiteX58" fmla="*/ 2140552 w 4447818"/>
              <a:gd name="connsiteY58" fmla="*/ 564161 h 993604"/>
              <a:gd name="connsiteX59" fmla="*/ 2214980 w 4447818"/>
              <a:gd name="connsiteY59" fmla="*/ 627956 h 993604"/>
              <a:gd name="connsiteX60" fmla="*/ 2236245 w 4447818"/>
              <a:gd name="connsiteY60" fmla="*/ 702384 h 993604"/>
              <a:gd name="connsiteX61" fmla="*/ 2257511 w 4447818"/>
              <a:gd name="connsiteY61" fmla="*/ 723649 h 993604"/>
              <a:gd name="connsiteX62" fmla="*/ 2491427 w 4447818"/>
              <a:gd name="connsiteY62" fmla="*/ 702384 h 993604"/>
              <a:gd name="connsiteX63" fmla="*/ 2682813 w 4447818"/>
              <a:gd name="connsiteY63" fmla="*/ 606691 h 993604"/>
              <a:gd name="connsiteX64" fmla="*/ 2757241 w 4447818"/>
              <a:gd name="connsiteY64" fmla="*/ 596059 h 993604"/>
              <a:gd name="connsiteX65" fmla="*/ 2821036 w 4447818"/>
              <a:gd name="connsiteY65" fmla="*/ 564161 h 993604"/>
              <a:gd name="connsiteX66" fmla="*/ 2948627 w 4447818"/>
              <a:gd name="connsiteY66" fmla="*/ 627956 h 993604"/>
              <a:gd name="connsiteX67" fmla="*/ 2991157 w 4447818"/>
              <a:gd name="connsiteY67" fmla="*/ 681119 h 993604"/>
              <a:gd name="connsiteX68" fmla="*/ 3023055 w 4447818"/>
              <a:gd name="connsiteY68" fmla="*/ 691752 h 993604"/>
              <a:gd name="connsiteX69" fmla="*/ 3054952 w 4447818"/>
              <a:gd name="connsiteY69" fmla="*/ 713017 h 993604"/>
              <a:gd name="connsiteX70" fmla="*/ 3140013 w 4447818"/>
              <a:gd name="connsiteY70" fmla="*/ 734282 h 993604"/>
              <a:gd name="connsiteX71" fmla="*/ 3671641 w 4447818"/>
              <a:gd name="connsiteY71" fmla="*/ 670486 h 993604"/>
              <a:gd name="connsiteX72" fmla="*/ 3852394 w 4447818"/>
              <a:gd name="connsiteY72" fmla="*/ 659854 h 993604"/>
              <a:gd name="connsiteX73" fmla="*/ 3990618 w 4447818"/>
              <a:gd name="connsiteY73" fmla="*/ 627956 h 993604"/>
              <a:gd name="connsiteX74" fmla="*/ 4245799 w 4447818"/>
              <a:gd name="connsiteY74" fmla="*/ 585426 h 993604"/>
              <a:gd name="connsiteX75" fmla="*/ 4426552 w 4447818"/>
              <a:gd name="connsiteY75" fmla="*/ 553528 h 993604"/>
              <a:gd name="connsiteX76" fmla="*/ 4447818 w 4447818"/>
              <a:gd name="connsiteY76" fmla="*/ 553528 h 993604"/>
              <a:gd name="connsiteX0" fmla="*/ 225440 w 4447818"/>
              <a:gd name="connsiteY0" fmla="*/ 161859 h 1000622"/>
              <a:gd name="connsiteX1" fmla="*/ 258590 w 4447818"/>
              <a:gd name="connsiteY1" fmla="*/ 315997 h 1000622"/>
              <a:gd name="connsiteX2" fmla="*/ 170541 w 4447818"/>
              <a:gd name="connsiteY2" fmla="*/ 745539 h 1000622"/>
              <a:gd name="connsiteX3" fmla="*/ 3408 w 4447818"/>
              <a:gd name="connsiteY3" fmla="*/ 964583 h 1000622"/>
              <a:gd name="connsiteX4" fmla="*/ 439343 w 4447818"/>
              <a:gd name="connsiteY4" fmla="*/ 18286 h 1000622"/>
              <a:gd name="connsiteX5" fmla="*/ 503138 w 4447818"/>
              <a:gd name="connsiteY5" fmla="*/ 28918 h 1000622"/>
              <a:gd name="connsiteX6" fmla="*/ 662627 w 4447818"/>
              <a:gd name="connsiteY6" fmla="*/ 379793 h 1000622"/>
              <a:gd name="connsiteX7" fmla="*/ 651994 w 4447818"/>
              <a:gd name="connsiteY7" fmla="*/ 475486 h 1000622"/>
              <a:gd name="connsiteX8" fmla="*/ 598831 w 4447818"/>
              <a:gd name="connsiteY8" fmla="*/ 507383 h 1000622"/>
              <a:gd name="connsiteX9" fmla="*/ 535036 w 4447818"/>
              <a:gd name="connsiteY9" fmla="*/ 518016 h 1000622"/>
              <a:gd name="connsiteX10" fmla="*/ 375548 w 4447818"/>
              <a:gd name="connsiteY10" fmla="*/ 539281 h 1000622"/>
              <a:gd name="connsiteX11" fmla="*/ 343650 w 4447818"/>
              <a:gd name="connsiteY11" fmla="*/ 549914 h 1000622"/>
              <a:gd name="connsiteX12" fmla="*/ 354283 w 4447818"/>
              <a:gd name="connsiteY12" fmla="*/ 592444 h 1000622"/>
              <a:gd name="connsiteX13" fmla="*/ 386180 w 4447818"/>
              <a:gd name="connsiteY13" fmla="*/ 634974 h 1000622"/>
              <a:gd name="connsiteX14" fmla="*/ 407445 w 4447818"/>
              <a:gd name="connsiteY14" fmla="*/ 666872 h 1000622"/>
              <a:gd name="connsiteX15" fmla="*/ 439343 w 4447818"/>
              <a:gd name="connsiteY15" fmla="*/ 751932 h 1000622"/>
              <a:gd name="connsiteX16" fmla="*/ 481873 w 4447818"/>
              <a:gd name="connsiteY16" fmla="*/ 762565 h 1000622"/>
              <a:gd name="connsiteX17" fmla="*/ 694525 w 4447818"/>
              <a:gd name="connsiteY17" fmla="*/ 751932 h 1000622"/>
              <a:gd name="connsiteX18" fmla="*/ 737055 w 4447818"/>
              <a:gd name="connsiteY18" fmla="*/ 709402 h 1000622"/>
              <a:gd name="connsiteX19" fmla="*/ 768952 w 4447818"/>
              <a:gd name="connsiteY19" fmla="*/ 688137 h 1000622"/>
              <a:gd name="connsiteX20" fmla="*/ 790218 w 4447818"/>
              <a:gd name="connsiteY20" fmla="*/ 666872 h 1000622"/>
              <a:gd name="connsiteX21" fmla="*/ 758320 w 4447818"/>
              <a:gd name="connsiteY21" fmla="*/ 688137 h 1000622"/>
              <a:gd name="connsiteX22" fmla="*/ 768952 w 4447818"/>
              <a:gd name="connsiteY22" fmla="*/ 762565 h 1000622"/>
              <a:gd name="connsiteX23" fmla="*/ 790218 w 4447818"/>
              <a:gd name="connsiteY23" fmla="*/ 783830 h 1000622"/>
              <a:gd name="connsiteX24" fmla="*/ 981604 w 4447818"/>
              <a:gd name="connsiteY24" fmla="*/ 773197 h 1000622"/>
              <a:gd name="connsiteX25" fmla="*/ 1002869 w 4447818"/>
              <a:gd name="connsiteY25" fmla="*/ 741300 h 1000622"/>
              <a:gd name="connsiteX26" fmla="*/ 970971 w 4447818"/>
              <a:gd name="connsiteY26" fmla="*/ 581811 h 1000622"/>
              <a:gd name="connsiteX27" fmla="*/ 917808 w 4447818"/>
              <a:gd name="connsiteY27" fmla="*/ 549914 h 1000622"/>
              <a:gd name="connsiteX28" fmla="*/ 768952 w 4447818"/>
              <a:gd name="connsiteY28" fmla="*/ 518016 h 1000622"/>
              <a:gd name="connsiteX29" fmla="*/ 737055 w 4447818"/>
              <a:gd name="connsiteY29" fmla="*/ 528649 h 1000622"/>
              <a:gd name="connsiteX30" fmla="*/ 747687 w 4447818"/>
              <a:gd name="connsiteY30" fmla="*/ 560546 h 1000622"/>
              <a:gd name="connsiteX31" fmla="*/ 1066664 w 4447818"/>
              <a:gd name="connsiteY31" fmla="*/ 549914 h 1000622"/>
              <a:gd name="connsiteX32" fmla="*/ 1141092 w 4447818"/>
              <a:gd name="connsiteY32" fmla="*/ 539281 h 1000622"/>
              <a:gd name="connsiteX33" fmla="*/ 1172990 w 4447818"/>
              <a:gd name="connsiteY33" fmla="*/ 496751 h 1000622"/>
              <a:gd name="connsiteX34" fmla="*/ 1215520 w 4447818"/>
              <a:gd name="connsiteY34" fmla="*/ 411690 h 1000622"/>
              <a:gd name="connsiteX35" fmla="*/ 1204887 w 4447818"/>
              <a:gd name="connsiteY35" fmla="*/ 549914 h 1000622"/>
              <a:gd name="connsiteX36" fmla="*/ 1172990 w 4447818"/>
              <a:gd name="connsiteY36" fmla="*/ 624342 h 1000622"/>
              <a:gd name="connsiteX37" fmla="*/ 1162357 w 4447818"/>
              <a:gd name="connsiteY37" fmla="*/ 698770 h 1000622"/>
              <a:gd name="connsiteX38" fmla="*/ 1172990 w 4447818"/>
              <a:gd name="connsiteY38" fmla="*/ 751932 h 1000622"/>
              <a:gd name="connsiteX39" fmla="*/ 1215520 w 4447818"/>
              <a:gd name="connsiteY39" fmla="*/ 698770 h 1000622"/>
              <a:gd name="connsiteX40" fmla="*/ 1279315 w 4447818"/>
              <a:gd name="connsiteY40" fmla="*/ 645607 h 1000622"/>
              <a:gd name="connsiteX41" fmla="*/ 1321845 w 4447818"/>
              <a:gd name="connsiteY41" fmla="*/ 634974 h 1000622"/>
              <a:gd name="connsiteX42" fmla="*/ 1353743 w 4447818"/>
              <a:gd name="connsiteY42" fmla="*/ 624342 h 1000622"/>
              <a:gd name="connsiteX43" fmla="*/ 1428171 w 4447818"/>
              <a:gd name="connsiteY43" fmla="*/ 656239 h 1000622"/>
              <a:gd name="connsiteX44" fmla="*/ 1417538 w 4447818"/>
              <a:gd name="connsiteY44" fmla="*/ 741300 h 1000622"/>
              <a:gd name="connsiteX45" fmla="*/ 1385641 w 4447818"/>
              <a:gd name="connsiteY45" fmla="*/ 773197 h 1000622"/>
              <a:gd name="connsiteX46" fmla="*/ 1608925 w 4447818"/>
              <a:gd name="connsiteY46" fmla="*/ 762565 h 1000622"/>
              <a:gd name="connsiteX47" fmla="*/ 1619557 w 4447818"/>
              <a:gd name="connsiteY47" fmla="*/ 730667 h 1000622"/>
              <a:gd name="connsiteX48" fmla="*/ 1651455 w 4447818"/>
              <a:gd name="connsiteY48" fmla="*/ 624342 h 1000622"/>
              <a:gd name="connsiteX49" fmla="*/ 1672720 w 4447818"/>
              <a:gd name="connsiteY49" fmla="*/ 592444 h 1000622"/>
              <a:gd name="connsiteX50" fmla="*/ 1715250 w 4447818"/>
              <a:gd name="connsiteY50" fmla="*/ 634974 h 1000622"/>
              <a:gd name="connsiteX51" fmla="*/ 1736515 w 4447818"/>
              <a:gd name="connsiteY51" fmla="*/ 709402 h 1000622"/>
              <a:gd name="connsiteX52" fmla="*/ 1747148 w 4447818"/>
              <a:gd name="connsiteY52" fmla="*/ 741300 h 1000622"/>
              <a:gd name="connsiteX53" fmla="*/ 1779045 w 4447818"/>
              <a:gd name="connsiteY53" fmla="*/ 751932 h 1000622"/>
              <a:gd name="connsiteX54" fmla="*/ 1938534 w 4447818"/>
              <a:gd name="connsiteY54" fmla="*/ 656239 h 1000622"/>
              <a:gd name="connsiteX55" fmla="*/ 2012962 w 4447818"/>
              <a:gd name="connsiteY55" fmla="*/ 613709 h 1000622"/>
              <a:gd name="connsiteX56" fmla="*/ 2098022 w 4447818"/>
              <a:gd name="connsiteY56" fmla="*/ 592444 h 1000622"/>
              <a:gd name="connsiteX57" fmla="*/ 2140552 w 4447818"/>
              <a:gd name="connsiteY57" fmla="*/ 571179 h 1000622"/>
              <a:gd name="connsiteX58" fmla="*/ 2214980 w 4447818"/>
              <a:gd name="connsiteY58" fmla="*/ 634974 h 1000622"/>
              <a:gd name="connsiteX59" fmla="*/ 2236245 w 4447818"/>
              <a:gd name="connsiteY59" fmla="*/ 709402 h 1000622"/>
              <a:gd name="connsiteX60" fmla="*/ 2257511 w 4447818"/>
              <a:gd name="connsiteY60" fmla="*/ 730667 h 1000622"/>
              <a:gd name="connsiteX61" fmla="*/ 2491427 w 4447818"/>
              <a:gd name="connsiteY61" fmla="*/ 709402 h 1000622"/>
              <a:gd name="connsiteX62" fmla="*/ 2682813 w 4447818"/>
              <a:gd name="connsiteY62" fmla="*/ 613709 h 1000622"/>
              <a:gd name="connsiteX63" fmla="*/ 2757241 w 4447818"/>
              <a:gd name="connsiteY63" fmla="*/ 603077 h 1000622"/>
              <a:gd name="connsiteX64" fmla="*/ 2821036 w 4447818"/>
              <a:gd name="connsiteY64" fmla="*/ 571179 h 1000622"/>
              <a:gd name="connsiteX65" fmla="*/ 2948627 w 4447818"/>
              <a:gd name="connsiteY65" fmla="*/ 634974 h 1000622"/>
              <a:gd name="connsiteX66" fmla="*/ 2991157 w 4447818"/>
              <a:gd name="connsiteY66" fmla="*/ 688137 h 1000622"/>
              <a:gd name="connsiteX67" fmla="*/ 3023055 w 4447818"/>
              <a:gd name="connsiteY67" fmla="*/ 698770 h 1000622"/>
              <a:gd name="connsiteX68" fmla="*/ 3054952 w 4447818"/>
              <a:gd name="connsiteY68" fmla="*/ 720035 h 1000622"/>
              <a:gd name="connsiteX69" fmla="*/ 3140013 w 4447818"/>
              <a:gd name="connsiteY69" fmla="*/ 741300 h 1000622"/>
              <a:gd name="connsiteX70" fmla="*/ 3671641 w 4447818"/>
              <a:gd name="connsiteY70" fmla="*/ 677504 h 1000622"/>
              <a:gd name="connsiteX71" fmla="*/ 3852394 w 4447818"/>
              <a:gd name="connsiteY71" fmla="*/ 666872 h 1000622"/>
              <a:gd name="connsiteX72" fmla="*/ 3990618 w 4447818"/>
              <a:gd name="connsiteY72" fmla="*/ 634974 h 1000622"/>
              <a:gd name="connsiteX73" fmla="*/ 4245799 w 4447818"/>
              <a:gd name="connsiteY73" fmla="*/ 592444 h 1000622"/>
              <a:gd name="connsiteX74" fmla="*/ 4426552 w 4447818"/>
              <a:gd name="connsiteY74" fmla="*/ 560546 h 1000622"/>
              <a:gd name="connsiteX75" fmla="*/ 4447818 w 4447818"/>
              <a:gd name="connsiteY75" fmla="*/ 560546 h 1000622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757241 w 4447818"/>
              <a:gd name="connsiteY62" fmla="*/ 584791 h 982336"/>
              <a:gd name="connsiteX63" fmla="*/ 2821036 w 4447818"/>
              <a:gd name="connsiteY63" fmla="*/ 552893 h 982336"/>
              <a:gd name="connsiteX64" fmla="*/ 2948627 w 4447818"/>
              <a:gd name="connsiteY64" fmla="*/ 616688 h 982336"/>
              <a:gd name="connsiteX65" fmla="*/ 2991157 w 4447818"/>
              <a:gd name="connsiteY65" fmla="*/ 669851 h 982336"/>
              <a:gd name="connsiteX66" fmla="*/ 3023055 w 4447818"/>
              <a:gd name="connsiteY66" fmla="*/ 680484 h 982336"/>
              <a:gd name="connsiteX67" fmla="*/ 3054952 w 4447818"/>
              <a:gd name="connsiteY67" fmla="*/ 701749 h 982336"/>
              <a:gd name="connsiteX68" fmla="*/ 3140013 w 4447818"/>
              <a:gd name="connsiteY68" fmla="*/ 723014 h 982336"/>
              <a:gd name="connsiteX69" fmla="*/ 3671641 w 4447818"/>
              <a:gd name="connsiteY69" fmla="*/ 659218 h 982336"/>
              <a:gd name="connsiteX70" fmla="*/ 3852394 w 4447818"/>
              <a:gd name="connsiteY70" fmla="*/ 648586 h 982336"/>
              <a:gd name="connsiteX71" fmla="*/ 3990618 w 4447818"/>
              <a:gd name="connsiteY71" fmla="*/ 616688 h 982336"/>
              <a:gd name="connsiteX72" fmla="*/ 4245799 w 4447818"/>
              <a:gd name="connsiteY72" fmla="*/ 574158 h 982336"/>
              <a:gd name="connsiteX73" fmla="*/ 4426552 w 4447818"/>
              <a:gd name="connsiteY73" fmla="*/ 542260 h 982336"/>
              <a:gd name="connsiteX74" fmla="*/ 4447818 w 4447818"/>
              <a:gd name="connsiteY74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852394 w 4447818"/>
              <a:gd name="connsiteY69" fmla="*/ 648586 h 982336"/>
              <a:gd name="connsiteX70" fmla="*/ 3990618 w 4447818"/>
              <a:gd name="connsiteY70" fmla="*/ 616688 h 982336"/>
              <a:gd name="connsiteX71" fmla="*/ 4245799 w 4447818"/>
              <a:gd name="connsiteY71" fmla="*/ 574158 h 982336"/>
              <a:gd name="connsiteX72" fmla="*/ 4426552 w 4447818"/>
              <a:gd name="connsiteY72" fmla="*/ 542260 h 982336"/>
              <a:gd name="connsiteX73" fmla="*/ 4447818 w 4447818"/>
              <a:gd name="connsiteY73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990618 w 4447818"/>
              <a:gd name="connsiteY69" fmla="*/ 616688 h 982336"/>
              <a:gd name="connsiteX70" fmla="*/ 4245799 w 4447818"/>
              <a:gd name="connsiteY70" fmla="*/ 574158 h 982336"/>
              <a:gd name="connsiteX71" fmla="*/ 4426552 w 4447818"/>
              <a:gd name="connsiteY71" fmla="*/ 542260 h 982336"/>
              <a:gd name="connsiteX72" fmla="*/ 4447818 w 4447818"/>
              <a:gd name="connsiteY72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4245799 w 4447818"/>
              <a:gd name="connsiteY69" fmla="*/ 574158 h 982336"/>
              <a:gd name="connsiteX70" fmla="*/ 4426552 w 4447818"/>
              <a:gd name="connsiteY70" fmla="*/ 542260 h 982336"/>
              <a:gd name="connsiteX71" fmla="*/ 4447818 w 4447818"/>
              <a:gd name="connsiteY71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426552 w 4447818"/>
              <a:gd name="connsiteY68" fmla="*/ 542260 h 982336"/>
              <a:gd name="connsiteX69" fmla="*/ 4447818 w 4447818"/>
              <a:gd name="connsiteY69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012962 w 4426552"/>
              <a:gd name="connsiteY54" fmla="*/ 595423 h 982336"/>
              <a:gd name="connsiteX55" fmla="*/ 2140552 w 4426552"/>
              <a:gd name="connsiteY55" fmla="*/ 552893 h 982336"/>
              <a:gd name="connsiteX56" fmla="*/ 2214980 w 4426552"/>
              <a:gd name="connsiteY56" fmla="*/ 616688 h 982336"/>
              <a:gd name="connsiteX57" fmla="*/ 2236245 w 4426552"/>
              <a:gd name="connsiteY57" fmla="*/ 691116 h 982336"/>
              <a:gd name="connsiteX58" fmla="*/ 2257511 w 4426552"/>
              <a:gd name="connsiteY58" fmla="*/ 712381 h 982336"/>
              <a:gd name="connsiteX59" fmla="*/ 2491427 w 4426552"/>
              <a:gd name="connsiteY59" fmla="*/ 691116 h 982336"/>
              <a:gd name="connsiteX60" fmla="*/ 2682813 w 4426552"/>
              <a:gd name="connsiteY60" fmla="*/ 595423 h 982336"/>
              <a:gd name="connsiteX61" fmla="*/ 2821036 w 4426552"/>
              <a:gd name="connsiteY61" fmla="*/ 552893 h 982336"/>
              <a:gd name="connsiteX62" fmla="*/ 2948627 w 4426552"/>
              <a:gd name="connsiteY62" fmla="*/ 616688 h 982336"/>
              <a:gd name="connsiteX63" fmla="*/ 2991157 w 4426552"/>
              <a:gd name="connsiteY63" fmla="*/ 669851 h 982336"/>
              <a:gd name="connsiteX64" fmla="*/ 3023055 w 4426552"/>
              <a:gd name="connsiteY64" fmla="*/ 680484 h 982336"/>
              <a:gd name="connsiteX65" fmla="*/ 3054952 w 4426552"/>
              <a:gd name="connsiteY65" fmla="*/ 701749 h 982336"/>
              <a:gd name="connsiteX66" fmla="*/ 3140013 w 4426552"/>
              <a:gd name="connsiteY66" fmla="*/ 723014 h 982336"/>
              <a:gd name="connsiteX67" fmla="*/ 4426552 w 4426552"/>
              <a:gd name="connsiteY67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140552 w 4426552"/>
              <a:gd name="connsiteY54" fmla="*/ 552893 h 982336"/>
              <a:gd name="connsiteX55" fmla="*/ 2214980 w 4426552"/>
              <a:gd name="connsiteY55" fmla="*/ 616688 h 982336"/>
              <a:gd name="connsiteX56" fmla="*/ 2236245 w 4426552"/>
              <a:gd name="connsiteY56" fmla="*/ 691116 h 982336"/>
              <a:gd name="connsiteX57" fmla="*/ 2257511 w 4426552"/>
              <a:gd name="connsiteY57" fmla="*/ 712381 h 982336"/>
              <a:gd name="connsiteX58" fmla="*/ 2491427 w 4426552"/>
              <a:gd name="connsiteY58" fmla="*/ 691116 h 982336"/>
              <a:gd name="connsiteX59" fmla="*/ 2682813 w 4426552"/>
              <a:gd name="connsiteY59" fmla="*/ 595423 h 982336"/>
              <a:gd name="connsiteX60" fmla="*/ 2821036 w 4426552"/>
              <a:gd name="connsiteY60" fmla="*/ 552893 h 982336"/>
              <a:gd name="connsiteX61" fmla="*/ 2948627 w 4426552"/>
              <a:gd name="connsiteY61" fmla="*/ 616688 h 982336"/>
              <a:gd name="connsiteX62" fmla="*/ 2991157 w 4426552"/>
              <a:gd name="connsiteY62" fmla="*/ 669851 h 982336"/>
              <a:gd name="connsiteX63" fmla="*/ 3023055 w 4426552"/>
              <a:gd name="connsiteY63" fmla="*/ 680484 h 982336"/>
              <a:gd name="connsiteX64" fmla="*/ 3054952 w 4426552"/>
              <a:gd name="connsiteY64" fmla="*/ 701749 h 982336"/>
              <a:gd name="connsiteX65" fmla="*/ 3140013 w 4426552"/>
              <a:gd name="connsiteY65" fmla="*/ 723014 h 982336"/>
              <a:gd name="connsiteX66" fmla="*/ 4426552 w 4426552"/>
              <a:gd name="connsiteY66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1427 w 4426552"/>
              <a:gd name="connsiteY57" fmla="*/ 691116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9954 w 4426552"/>
              <a:gd name="connsiteY49" fmla="*/ 652825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47148 w 4426552"/>
              <a:gd name="connsiteY50" fmla="*/ 723014 h 982336"/>
              <a:gd name="connsiteX51" fmla="*/ 1779045 w 4426552"/>
              <a:gd name="connsiteY51" fmla="*/ 733646 h 982336"/>
              <a:gd name="connsiteX52" fmla="*/ 2140552 w 4426552"/>
              <a:gd name="connsiteY52" fmla="*/ 552893 h 982336"/>
              <a:gd name="connsiteX53" fmla="*/ 2214980 w 4426552"/>
              <a:gd name="connsiteY53" fmla="*/ 616688 h 982336"/>
              <a:gd name="connsiteX54" fmla="*/ 2236245 w 4426552"/>
              <a:gd name="connsiteY54" fmla="*/ 691116 h 982336"/>
              <a:gd name="connsiteX55" fmla="*/ 2257511 w 4426552"/>
              <a:gd name="connsiteY55" fmla="*/ 712381 h 982336"/>
              <a:gd name="connsiteX56" fmla="*/ 2495041 w 4426552"/>
              <a:gd name="connsiteY56" fmla="*/ 716412 h 982336"/>
              <a:gd name="connsiteX57" fmla="*/ 2682813 w 4426552"/>
              <a:gd name="connsiteY57" fmla="*/ 595423 h 982336"/>
              <a:gd name="connsiteX58" fmla="*/ 2821036 w 4426552"/>
              <a:gd name="connsiteY58" fmla="*/ 552893 h 982336"/>
              <a:gd name="connsiteX59" fmla="*/ 2948627 w 4426552"/>
              <a:gd name="connsiteY59" fmla="*/ 616688 h 982336"/>
              <a:gd name="connsiteX60" fmla="*/ 2991157 w 4426552"/>
              <a:gd name="connsiteY60" fmla="*/ 669851 h 982336"/>
              <a:gd name="connsiteX61" fmla="*/ 3023055 w 4426552"/>
              <a:gd name="connsiteY61" fmla="*/ 680484 h 982336"/>
              <a:gd name="connsiteX62" fmla="*/ 3054952 w 4426552"/>
              <a:gd name="connsiteY62" fmla="*/ 701749 h 982336"/>
              <a:gd name="connsiteX63" fmla="*/ 3140013 w 4426552"/>
              <a:gd name="connsiteY63" fmla="*/ 723014 h 982336"/>
              <a:gd name="connsiteX64" fmla="*/ 4426552 w 4426552"/>
              <a:gd name="connsiteY64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5923 w 4426552"/>
              <a:gd name="connsiteY49" fmla="*/ 676661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804673 w 4426552"/>
              <a:gd name="connsiteY19" fmla="*/ 583539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39343 w 4426552"/>
              <a:gd name="connsiteY13" fmla="*/ 733646 h 982336"/>
              <a:gd name="connsiteX14" fmla="*/ 481873 w 4426552"/>
              <a:gd name="connsiteY14" fmla="*/ 744279 h 982336"/>
              <a:gd name="connsiteX15" fmla="*/ 694525 w 4426552"/>
              <a:gd name="connsiteY15" fmla="*/ 733646 h 982336"/>
              <a:gd name="connsiteX16" fmla="*/ 737055 w 4426552"/>
              <a:gd name="connsiteY16" fmla="*/ 691116 h 982336"/>
              <a:gd name="connsiteX17" fmla="*/ 768952 w 4426552"/>
              <a:gd name="connsiteY17" fmla="*/ 669851 h 982336"/>
              <a:gd name="connsiteX18" fmla="*/ 804673 w 4426552"/>
              <a:gd name="connsiteY18" fmla="*/ 583539 h 982336"/>
              <a:gd name="connsiteX19" fmla="*/ 758320 w 4426552"/>
              <a:gd name="connsiteY19" fmla="*/ 669851 h 982336"/>
              <a:gd name="connsiteX20" fmla="*/ 768952 w 4426552"/>
              <a:gd name="connsiteY20" fmla="*/ 744279 h 982336"/>
              <a:gd name="connsiteX21" fmla="*/ 790218 w 4426552"/>
              <a:gd name="connsiteY21" fmla="*/ 765544 h 982336"/>
              <a:gd name="connsiteX22" fmla="*/ 981604 w 4426552"/>
              <a:gd name="connsiteY22" fmla="*/ 754911 h 982336"/>
              <a:gd name="connsiteX23" fmla="*/ 1002869 w 4426552"/>
              <a:gd name="connsiteY23" fmla="*/ 723014 h 982336"/>
              <a:gd name="connsiteX24" fmla="*/ 970971 w 4426552"/>
              <a:gd name="connsiteY24" fmla="*/ 563525 h 982336"/>
              <a:gd name="connsiteX25" fmla="*/ 917808 w 4426552"/>
              <a:gd name="connsiteY25" fmla="*/ 531628 h 982336"/>
              <a:gd name="connsiteX26" fmla="*/ 768952 w 4426552"/>
              <a:gd name="connsiteY26" fmla="*/ 499730 h 982336"/>
              <a:gd name="connsiteX27" fmla="*/ 737055 w 4426552"/>
              <a:gd name="connsiteY27" fmla="*/ 510363 h 982336"/>
              <a:gd name="connsiteX28" fmla="*/ 747687 w 4426552"/>
              <a:gd name="connsiteY28" fmla="*/ 542260 h 982336"/>
              <a:gd name="connsiteX29" fmla="*/ 1066664 w 4426552"/>
              <a:gd name="connsiteY29" fmla="*/ 531628 h 982336"/>
              <a:gd name="connsiteX30" fmla="*/ 1141092 w 4426552"/>
              <a:gd name="connsiteY30" fmla="*/ 520995 h 982336"/>
              <a:gd name="connsiteX31" fmla="*/ 1172990 w 4426552"/>
              <a:gd name="connsiteY31" fmla="*/ 478465 h 982336"/>
              <a:gd name="connsiteX32" fmla="*/ 1215520 w 4426552"/>
              <a:gd name="connsiteY32" fmla="*/ 393404 h 982336"/>
              <a:gd name="connsiteX33" fmla="*/ 1204887 w 4426552"/>
              <a:gd name="connsiteY33" fmla="*/ 531628 h 982336"/>
              <a:gd name="connsiteX34" fmla="*/ 1172990 w 4426552"/>
              <a:gd name="connsiteY34" fmla="*/ 606056 h 982336"/>
              <a:gd name="connsiteX35" fmla="*/ 1162357 w 4426552"/>
              <a:gd name="connsiteY35" fmla="*/ 680484 h 982336"/>
              <a:gd name="connsiteX36" fmla="*/ 1172990 w 4426552"/>
              <a:gd name="connsiteY36" fmla="*/ 733646 h 982336"/>
              <a:gd name="connsiteX37" fmla="*/ 1215520 w 4426552"/>
              <a:gd name="connsiteY37" fmla="*/ 680484 h 982336"/>
              <a:gd name="connsiteX38" fmla="*/ 1279315 w 4426552"/>
              <a:gd name="connsiteY38" fmla="*/ 627321 h 982336"/>
              <a:gd name="connsiteX39" fmla="*/ 1353743 w 4426552"/>
              <a:gd name="connsiteY39" fmla="*/ 606056 h 982336"/>
              <a:gd name="connsiteX40" fmla="*/ 1428171 w 4426552"/>
              <a:gd name="connsiteY40" fmla="*/ 637953 h 982336"/>
              <a:gd name="connsiteX41" fmla="*/ 1417538 w 4426552"/>
              <a:gd name="connsiteY41" fmla="*/ 723014 h 982336"/>
              <a:gd name="connsiteX42" fmla="*/ 1385641 w 4426552"/>
              <a:gd name="connsiteY42" fmla="*/ 754911 h 982336"/>
              <a:gd name="connsiteX43" fmla="*/ 1608925 w 4426552"/>
              <a:gd name="connsiteY43" fmla="*/ 744279 h 982336"/>
              <a:gd name="connsiteX44" fmla="*/ 1619557 w 4426552"/>
              <a:gd name="connsiteY44" fmla="*/ 712381 h 982336"/>
              <a:gd name="connsiteX45" fmla="*/ 1651455 w 4426552"/>
              <a:gd name="connsiteY45" fmla="*/ 606056 h 982336"/>
              <a:gd name="connsiteX46" fmla="*/ 1672720 w 4426552"/>
              <a:gd name="connsiteY46" fmla="*/ 574158 h 982336"/>
              <a:gd name="connsiteX47" fmla="*/ 1685923 w 4426552"/>
              <a:gd name="connsiteY47" fmla="*/ 676661 h 982336"/>
              <a:gd name="connsiteX48" fmla="*/ 1779045 w 4426552"/>
              <a:gd name="connsiteY48" fmla="*/ 733646 h 982336"/>
              <a:gd name="connsiteX49" fmla="*/ 2140552 w 4426552"/>
              <a:gd name="connsiteY49" fmla="*/ 552893 h 982336"/>
              <a:gd name="connsiteX50" fmla="*/ 2214980 w 4426552"/>
              <a:gd name="connsiteY50" fmla="*/ 616688 h 982336"/>
              <a:gd name="connsiteX51" fmla="*/ 2236245 w 4426552"/>
              <a:gd name="connsiteY51" fmla="*/ 691116 h 982336"/>
              <a:gd name="connsiteX52" fmla="*/ 2257511 w 4426552"/>
              <a:gd name="connsiteY52" fmla="*/ 712381 h 982336"/>
              <a:gd name="connsiteX53" fmla="*/ 2495041 w 4426552"/>
              <a:gd name="connsiteY53" fmla="*/ 716412 h 982336"/>
              <a:gd name="connsiteX54" fmla="*/ 2682813 w 4426552"/>
              <a:gd name="connsiteY54" fmla="*/ 595423 h 982336"/>
              <a:gd name="connsiteX55" fmla="*/ 2821036 w 4426552"/>
              <a:gd name="connsiteY55" fmla="*/ 552893 h 982336"/>
              <a:gd name="connsiteX56" fmla="*/ 2948627 w 4426552"/>
              <a:gd name="connsiteY56" fmla="*/ 616688 h 982336"/>
              <a:gd name="connsiteX57" fmla="*/ 2991157 w 4426552"/>
              <a:gd name="connsiteY57" fmla="*/ 669851 h 982336"/>
              <a:gd name="connsiteX58" fmla="*/ 3023055 w 4426552"/>
              <a:gd name="connsiteY58" fmla="*/ 680484 h 982336"/>
              <a:gd name="connsiteX59" fmla="*/ 3054952 w 4426552"/>
              <a:gd name="connsiteY59" fmla="*/ 701749 h 982336"/>
              <a:gd name="connsiteX60" fmla="*/ 3140013 w 4426552"/>
              <a:gd name="connsiteY60" fmla="*/ 723014 h 982336"/>
              <a:gd name="connsiteX61" fmla="*/ 4426552 w 4426552"/>
              <a:gd name="connsiteY61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156941 w 4426552"/>
              <a:gd name="connsiteY10" fmla="*/ 519582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426552" h="982336">
                <a:moveTo>
                  <a:pt x="225440" y="143573"/>
                </a:moveTo>
                <a:cubicBezTo>
                  <a:pt x="214808" y="164838"/>
                  <a:pt x="267740" y="200431"/>
                  <a:pt x="258590" y="297711"/>
                </a:cubicBezTo>
                <a:cubicBezTo>
                  <a:pt x="249440" y="394991"/>
                  <a:pt x="213071" y="619155"/>
                  <a:pt x="170541" y="727253"/>
                </a:cubicBezTo>
                <a:cubicBezTo>
                  <a:pt x="128011" y="835351"/>
                  <a:pt x="-24601" y="1072448"/>
                  <a:pt x="3408" y="946297"/>
                </a:cubicBezTo>
                <a:cubicBezTo>
                  <a:pt x="239736" y="-118096"/>
                  <a:pt x="435557" y="11395"/>
                  <a:pt x="439343" y="0"/>
                </a:cubicBezTo>
                <a:cubicBezTo>
                  <a:pt x="460608" y="3544"/>
                  <a:pt x="552654" y="51565"/>
                  <a:pt x="589868" y="111816"/>
                </a:cubicBezTo>
                <a:cubicBezTo>
                  <a:pt x="627082" y="172067"/>
                  <a:pt x="637818" y="287079"/>
                  <a:pt x="662627" y="361507"/>
                </a:cubicBezTo>
                <a:cubicBezTo>
                  <a:pt x="659083" y="393405"/>
                  <a:pt x="666347" y="428494"/>
                  <a:pt x="651994" y="457200"/>
                </a:cubicBezTo>
                <a:cubicBezTo>
                  <a:pt x="642752" y="475684"/>
                  <a:pt x="644905" y="478465"/>
                  <a:pt x="598831" y="489097"/>
                </a:cubicBezTo>
                <a:cubicBezTo>
                  <a:pt x="552757" y="499729"/>
                  <a:pt x="418078" y="513906"/>
                  <a:pt x="375548" y="520995"/>
                </a:cubicBezTo>
                <a:cubicBezTo>
                  <a:pt x="364915" y="524539"/>
                  <a:pt x="166508" y="496267"/>
                  <a:pt x="156941" y="519582"/>
                </a:cubicBezTo>
                <a:cubicBezTo>
                  <a:pt x="147374" y="542897"/>
                  <a:pt x="271079" y="625210"/>
                  <a:pt x="318146" y="660887"/>
                </a:cubicBezTo>
                <a:cubicBezTo>
                  <a:pt x="365213" y="696564"/>
                  <a:pt x="412055" y="719747"/>
                  <a:pt x="439343" y="733646"/>
                </a:cubicBezTo>
                <a:cubicBezTo>
                  <a:pt x="466631" y="747545"/>
                  <a:pt x="467696" y="740735"/>
                  <a:pt x="481873" y="744279"/>
                </a:cubicBezTo>
                <a:cubicBezTo>
                  <a:pt x="552757" y="740735"/>
                  <a:pt x="625044" y="748121"/>
                  <a:pt x="694525" y="733646"/>
                </a:cubicBezTo>
                <a:cubicBezTo>
                  <a:pt x="714152" y="729557"/>
                  <a:pt x="721833" y="704164"/>
                  <a:pt x="737055" y="691116"/>
                </a:cubicBezTo>
                <a:cubicBezTo>
                  <a:pt x="746757" y="682800"/>
                  <a:pt x="757682" y="687780"/>
                  <a:pt x="768952" y="669851"/>
                </a:cubicBezTo>
                <a:cubicBezTo>
                  <a:pt x="780222" y="651922"/>
                  <a:pt x="814698" y="583539"/>
                  <a:pt x="804673" y="583539"/>
                </a:cubicBezTo>
                <a:cubicBezTo>
                  <a:pt x="791894" y="583539"/>
                  <a:pt x="768953" y="662763"/>
                  <a:pt x="758320" y="669851"/>
                </a:cubicBezTo>
                <a:cubicBezTo>
                  <a:pt x="761864" y="694660"/>
                  <a:pt x="761027" y="720504"/>
                  <a:pt x="768952" y="744279"/>
                </a:cubicBezTo>
                <a:cubicBezTo>
                  <a:pt x="772122" y="753789"/>
                  <a:pt x="780206" y="765043"/>
                  <a:pt x="790218" y="765544"/>
                </a:cubicBezTo>
                <a:lnTo>
                  <a:pt x="981604" y="754911"/>
                </a:lnTo>
                <a:cubicBezTo>
                  <a:pt x="988692" y="744279"/>
                  <a:pt x="1003578" y="735773"/>
                  <a:pt x="1002869" y="723014"/>
                </a:cubicBezTo>
                <a:cubicBezTo>
                  <a:pt x="999862" y="668882"/>
                  <a:pt x="992990" y="613068"/>
                  <a:pt x="970971" y="563525"/>
                </a:cubicBezTo>
                <a:cubicBezTo>
                  <a:pt x="962578" y="544640"/>
                  <a:pt x="936884" y="539576"/>
                  <a:pt x="917808" y="531628"/>
                </a:cubicBezTo>
                <a:cubicBezTo>
                  <a:pt x="866404" y="510210"/>
                  <a:pt x="823155" y="507474"/>
                  <a:pt x="768952" y="499730"/>
                </a:cubicBezTo>
                <a:cubicBezTo>
                  <a:pt x="758320" y="503274"/>
                  <a:pt x="742067" y="500339"/>
                  <a:pt x="737055" y="510363"/>
                </a:cubicBezTo>
                <a:cubicBezTo>
                  <a:pt x="732043" y="520387"/>
                  <a:pt x="736503" y="541538"/>
                  <a:pt x="747687" y="542260"/>
                </a:cubicBezTo>
                <a:cubicBezTo>
                  <a:pt x="853851" y="549109"/>
                  <a:pt x="960338" y="535172"/>
                  <a:pt x="1066664" y="531628"/>
                </a:cubicBezTo>
                <a:cubicBezTo>
                  <a:pt x="1091473" y="528084"/>
                  <a:pt x="1118677" y="532203"/>
                  <a:pt x="1141092" y="520995"/>
                </a:cubicBezTo>
                <a:cubicBezTo>
                  <a:pt x="1156942" y="513070"/>
                  <a:pt x="1162690" y="492885"/>
                  <a:pt x="1172990" y="478465"/>
                </a:cubicBezTo>
                <a:cubicBezTo>
                  <a:pt x="1201946" y="437927"/>
                  <a:pt x="1193835" y="447617"/>
                  <a:pt x="1215520" y="393404"/>
                </a:cubicBezTo>
                <a:cubicBezTo>
                  <a:pt x="1211976" y="439479"/>
                  <a:pt x="1213950" y="486315"/>
                  <a:pt x="1204887" y="531628"/>
                </a:cubicBezTo>
                <a:cubicBezTo>
                  <a:pt x="1199594" y="558096"/>
                  <a:pt x="1179875" y="581959"/>
                  <a:pt x="1172990" y="606056"/>
                </a:cubicBezTo>
                <a:cubicBezTo>
                  <a:pt x="1166105" y="630153"/>
                  <a:pt x="1165901" y="655675"/>
                  <a:pt x="1162357" y="680484"/>
                </a:cubicBezTo>
                <a:cubicBezTo>
                  <a:pt x="1165901" y="698205"/>
                  <a:pt x="1154918" y="733646"/>
                  <a:pt x="1172990" y="733646"/>
                </a:cubicBezTo>
                <a:cubicBezTo>
                  <a:pt x="1195684" y="733646"/>
                  <a:pt x="1200576" y="697563"/>
                  <a:pt x="1215520" y="680484"/>
                </a:cubicBezTo>
                <a:cubicBezTo>
                  <a:pt x="1230848" y="662966"/>
                  <a:pt x="1256278" y="639726"/>
                  <a:pt x="1279315" y="627321"/>
                </a:cubicBezTo>
                <a:cubicBezTo>
                  <a:pt x="1302352" y="614916"/>
                  <a:pt x="1328934" y="604284"/>
                  <a:pt x="1353743" y="606056"/>
                </a:cubicBezTo>
                <a:cubicBezTo>
                  <a:pt x="1378552" y="616688"/>
                  <a:pt x="1415246" y="614257"/>
                  <a:pt x="1428171" y="637953"/>
                </a:cubicBezTo>
                <a:cubicBezTo>
                  <a:pt x="1441854" y="663038"/>
                  <a:pt x="1427303" y="696160"/>
                  <a:pt x="1417538" y="723014"/>
                </a:cubicBezTo>
                <a:cubicBezTo>
                  <a:pt x="1412399" y="737145"/>
                  <a:pt x="1370697" y="753251"/>
                  <a:pt x="1385641" y="754911"/>
                </a:cubicBezTo>
                <a:cubicBezTo>
                  <a:pt x="1459698" y="763139"/>
                  <a:pt x="1534497" y="747823"/>
                  <a:pt x="1608925" y="744279"/>
                </a:cubicBezTo>
                <a:cubicBezTo>
                  <a:pt x="1612469" y="733646"/>
                  <a:pt x="1616478" y="723158"/>
                  <a:pt x="1619557" y="712381"/>
                </a:cubicBezTo>
                <a:cubicBezTo>
                  <a:pt x="1631927" y="669087"/>
                  <a:pt x="1631245" y="651530"/>
                  <a:pt x="1651455" y="606056"/>
                </a:cubicBezTo>
                <a:cubicBezTo>
                  <a:pt x="1656645" y="594379"/>
                  <a:pt x="1665632" y="584791"/>
                  <a:pt x="1672720" y="574158"/>
                </a:cubicBezTo>
                <a:cubicBezTo>
                  <a:pt x="1686897" y="588335"/>
                  <a:pt x="1668202" y="650080"/>
                  <a:pt x="1685923" y="676661"/>
                </a:cubicBezTo>
                <a:cubicBezTo>
                  <a:pt x="1703644" y="703242"/>
                  <a:pt x="1711706" y="756683"/>
                  <a:pt x="1779045" y="733646"/>
                </a:cubicBezTo>
                <a:cubicBezTo>
                  <a:pt x="1846385" y="710609"/>
                  <a:pt x="2067896" y="572386"/>
                  <a:pt x="2140552" y="552893"/>
                </a:cubicBezTo>
                <a:cubicBezTo>
                  <a:pt x="2213208" y="533400"/>
                  <a:pt x="2196208" y="588530"/>
                  <a:pt x="2214980" y="616688"/>
                </a:cubicBezTo>
                <a:cubicBezTo>
                  <a:pt x="2216965" y="624627"/>
                  <a:pt x="2229710" y="680224"/>
                  <a:pt x="2236245" y="691116"/>
                </a:cubicBezTo>
                <a:cubicBezTo>
                  <a:pt x="2241403" y="699712"/>
                  <a:pt x="2250422" y="705293"/>
                  <a:pt x="2257511" y="712381"/>
                </a:cubicBezTo>
                <a:cubicBezTo>
                  <a:pt x="2335483" y="705293"/>
                  <a:pt x="2417746" y="728879"/>
                  <a:pt x="2495041" y="716412"/>
                </a:cubicBezTo>
                <a:cubicBezTo>
                  <a:pt x="2634837" y="693864"/>
                  <a:pt x="2628481" y="622676"/>
                  <a:pt x="2682813" y="595423"/>
                </a:cubicBezTo>
                <a:cubicBezTo>
                  <a:pt x="2737146" y="568170"/>
                  <a:pt x="2776734" y="549349"/>
                  <a:pt x="2821036" y="552893"/>
                </a:cubicBezTo>
                <a:cubicBezTo>
                  <a:pt x="2865338" y="556437"/>
                  <a:pt x="2914257" y="577408"/>
                  <a:pt x="2948627" y="616688"/>
                </a:cubicBezTo>
                <a:cubicBezTo>
                  <a:pt x="2963571" y="633767"/>
                  <a:pt x="2973927" y="655082"/>
                  <a:pt x="2991157" y="669851"/>
                </a:cubicBezTo>
                <a:cubicBezTo>
                  <a:pt x="2999667" y="677145"/>
                  <a:pt x="3013030" y="675472"/>
                  <a:pt x="3023055" y="680484"/>
                </a:cubicBezTo>
                <a:cubicBezTo>
                  <a:pt x="3034484" y="686199"/>
                  <a:pt x="3042943" y="697382"/>
                  <a:pt x="3054952" y="701749"/>
                </a:cubicBezTo>
                <a:cubicBezTo>
                  <a:pt x="3082419" y="711737"/>
                  <a:pt x="3140013" y="723014"/>
                  <a:pt x="3140013" y="723014"/>
                </a:cubicBezTo>
                <a:cubicBezTo>
                  <a:pt x="3737213" y="797617"/>
                  <a:pt x="4208585" y="572386"/>
                  <a:pt x="4426552" y="5422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309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of Accomplishment">
  <a:themeElements>
    <a:clrScheme name="Custom 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3144"/>
      </a:accent1>
      <a:accent2>
        <a:srgbClr val="A1B9D6"/>
      </a:accent2>
      <a:accent3>
        <a:srgbClr val="BECCC1"/>
      </a:accent3>
      <a:accent4>
        <a:srgbClr val="304C32"/>
      </a:accent4>
      <a:accent5>
        <a:srgbClr val="3D453E"/>
      </a:accent5>
      <a:accent6>
        <a:srgbClr val="AAD1AE"/>
      </a:accent6>
      <a:hlink>
        <a:srgbClr val="0563C1"/>
      </a:hlink>
      <a:folHlink>
        <a:srgbClr val="954F72"/>
      </a:folHlink>
    </a:clrScheme>
    <a:fontScheme name="Certificate of Accomplishment">
      <a:majorFont>
        <a:latin typeface="Avenir Next LT Pro"/>
        <a:ea typeface=""/>
        <a:cs typeface=""/>
      </a:majorFont>
      <a:minorFont>
        <a:latin typeface="Sabon Nex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Accomplishment" id="{3D5CF12F-4525-47A6-A36C-BD577935AF47}" vid="{29768EAA-8BD9-442B-9E4B-6155EF4A4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EB8E15-C2D2-474D-8AB5-F14632A782F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20A29C9-E4FB-40CF-949B-8EA8D6766E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B909BB-E4DA-4082-9A51-7B71F65DA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Accomplishment</Template>
  <TotalTime>0</TotalTime>
  <Words>23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Sabon Next LT</vt:lpstr>
      <vt:lpstr>Certificate of Accomplishment</vt:lpstr>
      <vt:lpstr>ABC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2021-03-03T11:09:58Z</dcterms:created>
  <dcterms:modified xsi:type="dcterms:W3CDTF">2024-03-13T15:57:04Z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