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5E3B3-7A65-414A-B48F-42A46E3FA0A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E7245C-3E61-4E09-8B73-BF0CB41D553A}">
      <dgm:prSet/>
      <dgm:spPr/>
      <dgm:t>
        <a:bodyPr/>
        <a:lstStyle/>
        <a:p>
          <a:r>
            <a:rPr lang="en-US" dirty="0"/>
            <a:t>Demand Forecasting.</a:t>
          </a:r>
        </a:p>
      </dgm:t>
    </dgm:pt>
    <dgm:pt modelId="{B6328608-4B03-4342-AB49-B58FFCDC87F3}" type="parTrans" cxnId="{F0F3C4CD-534B-41EE-B017-3D8C5E1D8233}">
      <dgm:prSet/>
      <dgm:spPr/>
      <dgm:t>
        <a:bodyPr/>
        <a:lstStyle/>
        <a:p>
          <a:endParaRPr lang="en-US"/>
        </a:p>
      </dgm:t>
    </dgm:pt>
    <dgm:pt modelId="{9FC9F6C5-6A0F-48F6-92FE-A456F0B6E277}" type="sibTrans" cxnId="{F0F3C4CD-534B-41EE-B017-3D8C5E1D8233}">
      <dgm:prSet/>
      <dgm:spPr/>
      <dgm:t>
        <a:bodyPr/>
        <a:lstStyle/>
        <a:p>
          <a:endParaRPr lang="en-US"/>
        </a:p>
      </dgm:t>
    </dgm:pt>
    <dgm:pt modelId="{35B950A0-CFE1-4325-9E1E-A22B333C5714}">
      <dgm:prSet/>
      <dgm:spPr/>
      <dgm:t>
        <a:bodyPr/>
        <a:lstStyle/>
        <a:p>
          <a:r>
            <a:rPr lang="en-US"/>
            <a:t>Inventory Management.</a:t>
          </a:r>
        </a:p>
      </dgm:t>
    </dgm:pt>
    <dgm:pt modelId="{3B360668-1376-49FC-B012-ACF00C48A1AE}" type="parTrans" cxnId="{FE0D6AA5-556B-4BC9-A24B-F1C2E9A4CA9F}">
      <dgm:prSet/>
      <dgm:spPr/>
      <dgm:t>
        <a:bodyPr/>
        <a:lstStyle/>
        <a:p>
          <a:endParaRPr lang="en-US"/>
        </a:p>
      </dgm:t>
    </dgm:pt>
    <dgm:pt modelId="{E0703245-F942-4661-A6E4-5382095DCEBA}" type="sibTrans" cxnId="{FE0D6AA5-556B-4BC9-A24B-F1C2E9A4CA9F}">
      <dgm:prSet/>
      <dgm:spPr/>
      <dgm:t>
        <a:bodyPr/>
        <a:lstStyle/>
        <a:p>
          <a:endParaRPr lang="en-US"/>
        </a:p>
      </dgm:t>
    </dgm:pt>
    <dgm:pt modelId="{DB7CDDE4-13D0-4B26-BF5A-4E98C0FF7BBD}">
      <dgm:prSet/>
      <dgm:spPr/>
      <dgm:t>
        <a:bodyPr/>
        <a:lstStyle/>
        <a:p>
          <a:r>
            <a:rPr lang="en-US"/>
            <a:t>Hotel Bookings.</a:t>
          </a:r>
        </a:p>
      </dgm:t>
    </dgm:pt>
    <dgm:pt modelId="{CB40B563-0A35-4F64-B090-A207949C9E79}" type="parTrans" cxnId="{AD503635-7E69-4FE7-9A59-3DD1A5388627}">
      <dgm:prSet/>
      <dgm:spPr/>
      <dgm:t>
        <a:bodyPr/>
        <a:lstStyle/>
        <a:p>
          <a:endParaRPr lang="en-US"/>
        </a:p>
      </dgm:t>
    </dgm:pt>
    <dgm:pt modelId="{28714E94-0E55-4D77-AAD9-4E7617C77BF9}" type="sibTrans" cxnId="{AD503635-7E69-4FE7-9A59-3DD1A5388627}">
      <dgm:prSet/>
      <dgm:spPr/>
      <dgm:t>
        <a:bodyPr/>
        <a:lstStyle/>
        <a:p>
          <a:endParaRPr lang="en-US"/>
        </a:p>
      </dgm:t>
    </dgm:pt>
    <dgm:pt modelId="{D968C611-F9CF-42D5-9BC6-26B77CC32850}">
      <dgm:prSet/>
      <dgm:spPr/>
      <dgm:t>
        <a:bodyPr/>
        <a:lstStyle/>
        <a:p>
          <a:r>
            <a:rPr lang="en-US"/>
            <a:t>Passengers.</a:t>
          </a:r>
        </a:p>
      </dgm:t>
    </dgm:pt>
    <dgm:pt modelId="{2095EF92-7FD7-45D1-B0F4-97CAA5DCD7F1}" type="parTrans" cxnId="{72619E00-A92B-496D-8D50-5DB3B1C6123E}">
      <dgm:prSet/>
      <dgm:spPr/>
      <dgm:t>
        <a:bodyPr/>
        <a:lstStyle/>
        <a:p>
          <a:endParaRPr lang="en-US"/>
        </a:p>
      </dgm:t>
    </dgm:pt>
    <dgm:pt modelId="{B8D4BF44-204B-4F6F-861B-FC83AAE72F0C}" type="sibTrans" cxnId="{72619E00-A92B-496D-8D50-5DB3B1C6123E}">
      <dgm:prSet/>
      <dgm:spPr/>
      <dgm:t>
        <a:bodyPr/>
        <a:lstStyle/>
        <a:p>
          <a:endParaRPr lang="en-US"/>
        </a:p>
      </dgm:t>
    </dgm:pt>
    <dgm:pt modelId="{980E1878-AAC2-4021-9676-CB256A56D9C6}">
      <dgm:prSet/>
      <dgm:spPr/>
      <dgm:t>
        <a:bodyPr/>
        <a:lstStyle/>
        <a:p>
          <a:r>
            <a:rPr lang="en-US" dirty="0"/>
            <a:t>Stock Markets</a:t>
          </a:r>
        </a:p>
      </dgm:t>
    </dgm:pt>
    <dgm:pt modelId="{CEFE8193-F997-477A-8742-9ED676FA87B2}" type="parTrans" cxnId="{E364D448-C820-4EB4-9379-243484A37F90}">
      <dgm:prSet/>
      <dgm:spPr/>
      <dgm:t>
        <a:bodyPr/>
        <a:lstStyle/>
        <a:p>
          <a:endParaRPr lang="en-US"/>
        </a:p>
      </dgm:t>
    </dgm:pt>
    <dgm:pt modelId="{F4DE3F4F-4146-4575-853C-23C154046A9A}" type="sibTrans" cxnId="{E364D448-C820-4EB4-9379-243484A37F90}">
      <dgm:prSet/>
      <dgm:spPr/>
      <dgm:t>
        <a:bodyPr/>
        <a:lstStyle/>
        <a:p>
          <a:endParaRPr lang="en-US"/>
        </a:p>
      </dgm:t>
    </dgm:pt>
    <dgm:pt modelId="{4F9D75FF-9B88-4F46-AB46-ECB2C93B90BE}" type="pres">
      <dgm:prSet presAssocID="{1785E3B3-7A65-414A-B48F-42A46E3FA0A9}" presName="linear" presStyleCnt="0">
        <dgm:presLayoutVars>
          <dgm:dir/>
          <dgm:animLvl val="lvl"/>
          <dgm:resizeHandles val="exact"/>
        </dgm:presLayoutVars>
      </dgm:prSet>
      <dgm:spPr/>
    </dgm:pt>
    <dgm:pt modelId="{31E2A026-7E95-49A9-8436-65F79702309A}" type="pres">
      <dgm:prSet presAssocID="{6EE7245C-3E61-4E09-8B73-BF0CB41D553A}" presName="parentLin" presStyleCnt="0"/>
      <dgm:spPr/>
    </dgm:pt>
    <dgm:pt modelId="{DEB33353-0CE6-477D-BD9F-C22DDDA982D7}" type="pres">
      <dgm:prSet presAssocID="{6EE7245C-3E61-4E09-8B73-BF0CB41D553A}" presName="parentLeftMargin" presStyleLbl="node1" presStyleIdx="0" presStyleCnt="2"/>
      <dgm:spPr/>
    </dgm:pt>
    <dgm:pt modelId="{3356D5DA-BD66-4CCB-8B89-23E5AF8C0CB2}" type="pres">
      <dgm:prSet presAssocID="{6EE7245C-3E61-4E09-8B73-BF0CB41D55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E82A23-C089-4A2B-9331-B1C5CD6AFE54}" type="pres">
      <dgm:prSet presAssocID="{6EE7245C-3E61-4E09-8B73-BF0CB41D553A}" presName="negativeSpace" presStyleCnt="0"/>
      <dgm:spPr/>
    </dgm:pt>
    <dgm:pt modelId="{68D8A2DF-3FA1-4B8D-809D-8C11C1489C9A}" type="pres">
      <dgm:prSet presAssocID="{6EE7245C-3E61-4E09-8B73-BF0CB41D553A}" presName="childText" presStyleLbl="conFgAcc1" presStyleIdx="0" presStyleCnt="2">
        <dgm:presLayoutVars>
          <dgm:bulletEnabled val="1"/>
        </dgm:presLayoutVars>
      </dgm:prSet>
      <dgm:spPr/>
    </dgm:pt>
    <dgm:pt modelId="{B80D3F71-30AF-485F-BBCE-D1A824304C16}" type="pres">
      <dgm:prSet presAssocID="{9FC9F6C5-6A0F-48F6-92FE-A456F0B6E277}" presName="spaceBetweenRectangles" presStyleCnt="0"/>
      <dgm:spPr/>
    </dgm:pt>
    <dgm:pt modelId="{C32F8D32-D4A9-4A58-B4F8-E55C19C40A2C}" type="pres">
      <dgm:prSet presAssocID="{980E1878-AAC2-4021-9676-CB256A56D9C6}" presName="parentLin" presStyleCnt="0"/>
      <dgm:spPr/>
    </dgm:pt>
    <dgm:pt modelId="{7C68C153-03A4-4AA5-9ABF-5BB1253DF67F}" type="pres">
      <dgm:prSet presAssocID="{980E1878-AAC2-4021-9676-CB256A56D9C6}" presName="parentLeftMargin" presStyleLbl="node1" presStyleIdx="0" presStyleCnt="2"/>
      <dgm:spPr/>
    </dgm:pt>
    <dgm:pt modelId="{E0C9D668-BE4C-475D-A644-F1AAD02B762E}" type="pres">
      <dgm:prSet presAssocID="{980E1878-AAC2-4021-9676-CB256A56D9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A23B1E-1099-4A98-A306-8DE96DA2BD9D}" type="pres">
      <dgm:prSet presAssocID="{980E1878-AAC2-4021-9676-CB256A56D9C6}" presName="negativeSpace" presStyleCnt="0"/>
      <dgm:spPr/>
    </dgm:pt>
    <dgm:pt modelId="{A8DE5F96-5295-4FD3-8F07-C3A8086D22EE}" type="pres">
      <dgm:prSet presAssocID="{980E1878-AAC2-4021-9676-CB256A56D9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2619E00-A92B-496D-8D50-5DB3B1C6123E}" srcId="{6EE7245C-3E61-4E09-8B73-BF0CB41D553A}" destId="{D968C611-F9CF-42D5-9BC6-26B77CC32850}" srcOrd="2" destOrd="0" parTransId="{2095EF92-7FD7-45D1-B0F4-97CAA5DCD7F1}" sibTransId="{B8D4BF44-204B-4F6F-861B-FC83AAE72F0C}"/>
    <dgm:cxn modelId="{5508982F-37F9-4E1E-B9E2-15960DABFAE4}" type="presOf" srcId="{1785E3B3-7A65-414A-B48F-42A46E3FA0A9}" destId="{4F9D75FF-9B88-4F46-AB46-ECB2C93B90BE}" srcOrd="0" destOrd="0" presId="urn:microsoft.com/office/officeart/2005/8/layout/list1"/>
    <dgm:cxn modelId="{AD503635-7E69-4FE7-9A59-3DD1A5388627}" srcId="{6EE7245C-3E61-4E09-8B73-BF0CB41D553A}" destId="{DB7CDDE4-13D0-4B26-BF5A-4E98C0FF7BBD}" srcOrd="1" destOrd="0" parTransId="{CB40B563-0A35-4F64-B090-A207949C9E79}" sibTransId="{28714E94-0E55-4D77-AAD9-4E7617C77BF9}"/>
    <dgm:cxn modelId="{40F89061-8CA6-4016-9C40-41A5E6811261}" type="presOf" srcId="{DB7CDDE4-13D0-4B26-BF5A-4E98C0FF7BBD}" destId="{68D8A2DF-3FA1-4B8D-809D-8C11C1489C9A}" srcOrd="0" destOrd="1" presId="urn:microsoft.com/office/officeart/2005/8/layout/list1"/>
    <dgm:cxn modelId="{E364D448-C820-4EB4-9379-243484A37F90}" srcId="{1785E3B3-7A65-414A-B48F-42A46E3FA0A9}" destId="{980E1878-AAC2-4021-9676-CB256A56D9C6}" srcOrd="1" destOrd="0" parTransId="{CEFE8193-F997-477A-8742-9ED676FA87B2}" sibTransId="{F4DE3F4F-4146-4575-853C-23C154046A9A}"/>
    <dgm:cxn modelId="{E36B1486-6681-4879-976F-8111D4BF5175}" type="presOf" srcId="{6EE7245C-3E61-4E09-8B73-BF0CB41D553A}" destId="{3356D5DA-BD66-4CCB-8B89-23E5AF8C0CB2}" srcOrd="1" destOrd="0" presId="urn:microsoft.com/office/officeart/2005/8/layout/list1"/>
    <dgm:cxn modelId="{715A8489-922E-4747-A82A-E67A6B6F2006}" type="presOf" srcId="{980E1878-AAC2-4021-9676-CB256A56D9C6}" destId="{E0C9D668-BE4C-475D-A644-F1AAD02B762E}" srcOrd="1" destOrd="0" presId="urn:microsoft.com/office/officeart/2005/8/layout/list1"/>
    <dgm:cxn modelId="{403D638C-E42C-4B50-89CF-158C37A5669E}" type="presOf" srcId="{D968C611-F9CF-42D5-9BC6-26B77CC32850}" destId="{68D8A2DF-3FA1-4B8D-809D-8C11C1489C9A}" srcOrd="0" destOrd="2" presId="urn:microsoft.com/office/officeart/2005/8/layout/list1"/>
    <dgm:cxn modelId="{FE0D6AA5-556B-4BC9-A24B-F1C2E9A4CA9F}" srcId="{6EE7245C-3E61-4E09-8B73-BF0CB41D553A}" destId="{35B950A0-CFE1-4325-9E1E-A22B333C5714}" srcOrd="0" destOrd="0" parTransId="{3B360668-1376-49FC-B012-ACF00C48A1AE}" sibTransId="{E0703245-F942-4661-A6E4-5382095DCEBA}"/>
    <dgm:cxn modelId="{64B67ABF-A475-4C6B-8773-A342B127A446}" type="presOf" srcId="{6EE7245C-3E61-4E09-8B73-BF0CB41D553A}" destId="{DEB33353-0CE6-477D-BD9F-C22DDDA982D7}" srcOrd="0" destOrd="0" presId="urn:microsoft.com/office/officeart/2005/8/layout/list1"/>
    <dgm:cxn modelId="{82FD26C6-BBCD-49C9-B838-1949BEAD93ED}" type="presOf" srcId="{35B950A0-CFE1-4325-9E1E-A22B333C5714}" destId="{68D8A2DF-3FA1-4B8D-809D-8C11C1489C9A}" srcOrd="0" destOrd="0" presId="urn:microsoft.com/office/officeart/2005/8/layout/list1"/>
    <dgm:cxn modelId="{F0F3C4CD-534B-41EE-B017-3D8C5E1D8233}" srcId="{1785E3B3-7A65-414A-B48F-42A46E3FA0A9}" destId="{6EE7245C-3E61-4E09-8B73-BF0CB41D553A}" srcOrd="0" destOrd="0" parTransId="{B6328608-4B03-4342-AB49-B58FFCDC87F3}" sibTransId="{9FC9F6C5-6A0F-48F6-92FE-A456F0B6E277}"/>
    <dgm:cxn modelId="{9F3662E9-7FF3-43C0-9B80-3040CD2DAE43}" type="presOf" srcId="{980E1878-AAC2-4021-9676-CB256A56D9C6}" destId="{7C68C153-03A4-4AA5-9ABF-5BB1253DF67F}" srcOrd="0" destOrd="0" presId="urn:microsoft.com/office/officeart/2005/8/layout/list1"/>
    <dgm:cxn modelId="{C3835B3E-8D76-4A04-86EB-88638FC33599}" type="presParOf" srcId="{4F9D75FF-9B88-4F46-AB46-ECB2C93B90BE}" destId="{31E2A026-7E95-49A9-8436-65F79702309A}" srcOrd="0" destOrd="0" presId="urn:microsoft.com/office/officeart/2005/8/layout/list1"/>
    <dgm:cxn modelId="{6F098F6B-2D23-49DF-A4D0-EEF26F4ADF80}" type="presParOf" srcId="{31E2A026-7E95-49A9-8436-65F79702309A}" destId="{DEB33353-0CE6-477D-BD9F-C22DDDA982D7}" srcOrd="0" destOrd="0" presId="urn:microsoft.com/office/officeart/2005/8/layout/list1"/>
    <dgm:cxn modelId="{18617BE7-F33E-4EAA-9466-3AF368240598}" type="presParOf" srcId="{31E2A026-7E95-49A9-8436-65F79702309A}" destId="{3356D5DA-BD66-4CCB-8B89-23E5AF8C0CB2}" srcOrd="1" destOrd="0" presId="urn:microsoft.com/office/officeart/2005/8/layout/list1"/>
    <dgm:cxn modelId="{77E6B74C-B907-40B0-9281-D984DECF8CE4}" type="presParOf" srcId="{4F9D75FF-9B88-4F46-AB46-ECB2C93B90BE}" destId="{93E82A23-C089-4A2B-9331-B1C5CD6AFE54}" srcOrd="1" destOrd="0" presId="urn:microsoft.com/office/officeart/2005/8/layout/list1"/>
    <dgm:cxn modelId="{A05499F7-DD44-484B-B2FF-35ACF25A31B3}" type="presParOf" srcId="{4F9D75FF-9B88-4F46-AB46-ECB2C93B90BE}" destId="{68D8A2DF-3FA1-4B8D-809D-8C11C1489C9A}" srcOrd="2" destOrd="0" presId="urn:microsoft.com/office/officeart/2005/8/layout/list1"/>
    <dgm:cxn modelId="{B050D018-4756-4BAE-A459-3DA187B82271}" type="presParOf" srcId="{4F9D75FF-9B88-4F46-AB46-ECB2C93B90BE}" destId="{B80D3F71-30AF-485F-BBCE-D1A824304C16}" srcOrd="3" destOrd="0" presId="urn:microsoft.com/office/officeart/2005/8/layout/list1"/>
    <dgm:cxn modelId="{0FBB288C-FE3E-4C0F-BC95-C1A21BAFB9B6}" type="presParOf" srcId="{4F9D75FF-9B88-4F46-AB46-ECB2C93B90BE}" destId="{C32F8D32-D4A9-4A58-B4F8-E55C19C40A2C}" srcOrd="4" destOrd="0" presId="urn:microsoft.com/office/officeart/2005/8/layout/list1"/>
    <dgm:cxn modelId="{E7B12B56-8FC4-4F50-868D-E6671714D132}" type="presParOf" srcId="{C32F8D32-D4A9-4A58-B4F8-E55C19C40A2C}" destId="{7C68C153-03A4-4AA5-9ABF-5BB1253DF67F}" srcOrd="0" destOrd="0" presId="urn:microsoft.com/office/officeart/2005/8/layout/list1"/>
    <dgm:cxn modelId="{D6B522C3-2320-41FB-A121-13FD2053E707}" type="presParOf" srcId="{C32F8D32-D4A9-4A58-B4F8-E55C19C40A2C}" destId="{E0C9D668-BE4C-475D-A644-F1AAD02B762E}" srcOrd="1" destOrd="0" presId="urn:microsoft.com/office/officeart/2005/8/layout/list1"/>
    <dgm:cxn modelId="{BAA7C68D-9528-49B6-A165-D670C1AAAB45}" type="presParOf" srcId="{4F9D75FF-9B88-4F46-AB46-ECB2C93B90BE}" destId="{CDA23B1E-1099-4A98-A306-8DE96DA2BD9D}" srcOrd="5" destOrd="0" presId="urn:microsoft.com/office/officeart/2005/8/layout/list1"/>
    <dgm:cxn modelId="{BA002BE6-4697-4813-B830-68016A3398EE}" type="presParOf" srcId="{4F9D75FF-9B88-4F46-AB46-ECB2C93B90BE}" destId="{A8DE5F96-5295-4FD3-8F07-C3A8086D22E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F007C-C76A-4F43-BB52-7DBBA0458D3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507A471-9E3D-4770-9070-C254E95AEBCD}">
      <dgm:prSet/>
      <dgm:spPr/>
      <dgm:t>
        <a:bodyPr/>
        <a:lstStyle/>
        <a:p>
          <a:r>
            <a:rPr lang="en-US" dirty="0"/>
            <a:t>1. Naïve Method</a:t>
          </a:r>
        </a:p>
      </dgm:t>
    </dgm:pt>
    <dgm:pt modelId="{25562E86-384C-4226-A8F2-DBF35CE46C7B}" type="parTrans" cxnId="{5ABCF656-F3A1-4B4F-943C-7F57353D5F02}">
      <dgm:prSet/>
      <dgm:spPr/>
      <dgm:t>
        <a:bodyPr/>
        <a:lstStyle/>
        <a:p>
          <a:endParaRPr lang="en-US"/>
        </a:p>
      </dgm:t>
    </dgm:pt>
    <dgm:pt modelId="{07127263-B1D5-46C9-A0D7-2E121133A91A}" type="sibTrans" cxnId="{5ABCF656-F3A1-4B4F-943C-7F57353D5F02}">
      <dgm:prSet/>
      <dgm:spPr/>
      <dgm:t>
        <a:bodyPr/>
        <a:lstStyle/>
        <a:p>
          <a:endParaRPr lang="en-US"/>
        </a:p>
      </dgm:t>
    </dgm:pt>
    <dgm:pt modelId="{18189197-5428-45A6-9528-4FA983BFE865}">
      <dgm:prSet/>
      <dgm:spPr/>
      <dgm:t>
        <a:bodyPr/>
        <a:lstStyle/>
        <a:p>
          <a:r>
            <a:rPr lang="en-US"/>
            <a:t>2. Simple Average</a:t>
          </a:r>
        </a:p>
      </dgm:t>
    </dgm:pt>
    <dgm:pt modelId="{9AF80613-85CA-4A5C-A338-45B67C0B1C64}" type="parTrans" cxnId="{4F799483-F6D1-41AF-A768-7B527D48FB0E}">
      <dgm:prSet/>
      <dgm:spPr/>
      <dgm:t>
        <a:bodyPr/>
        <a:lstStyle/>
        <a:p>
          <a:endParaRPr lang="en-US"/>
        </a:p>
      </dgm:t>
    </dgm:pt>
    <dgm:pt modelId="{9240FE5C-485D-41BC-87A3-5B0E8EDA1D35}" type="sibTrans" cxnId="{4F799483-F6D1-41AF-A768-7B527D48FB0E}">
      <dgm:prSet/>
      <dgm:spPr/>
      <dgm:t>
        <a:bodyPr/>
        <a:lstStyle/>
        <a:p>
          <a:endParaRPr lang="en-US"/>
        </a:p>
      </dgm:t>
    </dgm:pt>
    <dgm:pt modelId="{33BC7674-B105-4F88-99B2-4AD855BA1632}">
      <dgm:prSet/>
      <dgm:spPr/>
      <dgm:t>
        <a:bodyPr/>
        <a:lstStyle/>
        <a:p>
          <a:r>
            <a:rPr lang="en-US"/>
            <a:t>3. Moving Average</a:t>
          </a:r>
        </a:p>
      </dgm:t>
    </dgm:pt>
    <dgm:pt modelId="{867E7DC5-AA51-4C9F-A3AE-B599594C374B}" type="parTrans" cxnId="{C56B6590-E0C9-4D22-B46C-4A76C94F8520}">
      <dgm:prSet/>
      <dgm:spPr/>
      <dgm:t>
        <a:bodyPr/>
        <a:lstStyle/>
        <a:p>
          <a:endParaRPr lang="en-US"/>
        </a:p>
      </dgm:t>
    </dgm:pt>
    <dgm:pt modelId="{F4A7A391-3884-49F2-B8D7-B69D9CA27AFB}" type="sibTrans" cxnId="{C56B6590-E0C9-4D22-B46C-4A76C94F8520}">
      <dgm:prSet/>
      <dgm:spPr/>
      <dgm:t>
        <a:bodyPr/>
        <a:lstStyle/>
        <a:p>
          <a:endParaRPr lang="en-US"/>
        </a:p>
      </dgm:t>
    </dgm:pt>
    <dgm:pt modelId="{B610664B-22CD-4D99-9C1A-DC43D4579BB5}">
      <dgm:prSet/>
      <dgm:spPr/>
      <dgm:t>
        <a:bodyPr/>
        <a:lstStyle/>
        <a:p>
          <a:r>
            <a:rPr lang="en-US"/>
            <a:t>4. Exponential Smoothing</a:t>
          </a:r>
        </a:p>
      </dgm:t>
    </dgm:pt>
    <dgm:pt modelId="{E97ECB05-3B01-414F-9674-53D1F70CDF11}" type="parTrans" cxnId="{31AE1C4E-F35B-4FB8-941B-F2F92F096FDE}">
      <dgm:prSet/>
      <dgm:spPr/>
      <dgm:t>
        <a:bodyPr/>
        <a:lstStyle/>
        <a:p>
          <a:endParaRPr lang="en-US"/>
        </a:p>
      </dgm:t>
    </dgm:pt>
    <dgm:pt modelId="{107E7006-6E55-4DF7-8E01-94A59194A83E}" type="sibTrans" cxnId="{31AE1C4E-F35B-4FB8-941B-F2F92F096FDE}">
      <dgm:prSet/>
      <dgm:spPr/>
      <dgm:t>
        <a:bodyPr/>
        <a:lstStyle/>
        <a:p>
          <a:endParaRPr lang="en-US"/>
        </a:p>
      </dgm:t>
    </dgm:pt>
    <dgm:pt modelId="{744F4CE6-6EB3-422C-B771-26A653E3325E}">
      <dgm:prSet/>
      <dgm:spPr/>
      <dgm:t>
        <a:bodyPr/>
        <a:lstStyle/>
        <a:p>
          <a:r>
            <a:rPr lang="en-US"/>
            <a:t>5. Holt Winters</a:t>
          </a:r>
        </a:p>
      </dgm:t>
    </dgm:pt>
    <dgm:pt modelId="{78AF75E9-D411-43DA-84CC-E7D663E028B3}" type="parTrans" cxnId="{6BC87577-92B4-4BE9-9B92-D112CC844754}">
      <dgm:prSet/>
      <dgm:spPr/>
      <dgm:t>
        <a:bodyPr/>
        <a:lstStyle/>
        <a:p>
          <a:endParaRPr lang="en-US"/>
        </a:p>
      </dgm:t>
    </dgm:pt>
    <dgm:pt modelId="{B71D5DC0-AF07-46E4-8C9C-89FE83A952E7}" type="sibTrans" cxnId="{6BC87577-92B4-4BE9-9B92-D112CC844754}">
      <dgm:prSet/>
      <dgm:spPr/>
      <dgm:t>
        <a:bodyPr/>
        <a:lstStyle/>
        <a:p>
          <a:endParaRPr lang="en-US"/>
        </a:p>
      </dgm:t>
    </dgm:pt>
    <dgm:pt modelId="{744DABDF-9A11-40BE-B769-3B3D2CE74774}">
      <dgm:prSet/>
      <dgm:spPr/>
      <dgm:t>
        <a:bodyPr/>
        <a:lstStyle/>
        <a:p>
          <a:r>
            <a:rPr lang="en-US"/>
            <a:t>6.ARIMA</a:t>
          </a:r>
        </a:p>
      </dgm:t>
    </dgm:pt>
    <dgm:pt modelId="{70BC51C9-443B-4DDA-ACA9-01A9FBD70325}" type="parTrans" cxnId="{78D09C99-7844-4D2A-87CC-943B297C7BBA}">
      <dgm:prSet/>
      <dgm:spPr/>
      <dgm:t>
        <a:bodyPr/>
        <a:lstStyle/>
        <a:p>
          <a:endParaRPr lang="en-US"/>
        </a:p>
      </dgm:t>
    </dgm:pt>
    <dgm:pt modelId="{3712D195-A8E9-473C-B83B-B88010EAF3E5}" type="sibTrans" cxnId="{78D09C99-7844-4D2A-87CC-943B297C7BBA}">
      <dgm:prSet/>
      <dgm:spPr/>
      <dgm:t>
        <a:bodyPr/>
        <a:lstStyle/>
        <a:p>
          <a:endParaRPr lang="en-US"/>
        </a:p>
      </dgm:t>
    </dgm:pt>
    <dgm:pt modelId="{82115978-FE97-4669-B5DB-BE901426C4AB}">
      <dgm:prSet/>
      <dgm:spPr/>
      <dgm:t>
        <a:bodyPr/>
        <a:lstStyle/>
        <a:p>
          <a:r>
            <a:rPr lang="en-US"/>
            <a:t>7.Auto ARIMA</a:t>
          </a:r>
        </a:p>
      </dgm:t>
    </dgm:pt>
    <dgm:pt modelId="{28204CF1-6B87-4C2C-8B16-2C19AE8220CF}" type="parTrans" cxnId="{D4770415-BD68-4F6F-97E2-B6A83DC6728A}">
      <dgm:prSet/>
      <dgm:spPr/>
      <dgm:t>
        <a:bodyPr/>
        <a:lstStyle/>
        <a:p>
          <a:endParaRPr lang="en-US"/>
        </a:p>
      </dgm:t>
    </dgm:pt>
    <dgm:pt modelId="{AE998139-88C3-4E1C-949B-E820B3C52A35}" type="sibTrans" cxnId="{D4770415-BD68-4F6F-97E2-B6A83DC6728A}">
      <dgm:prSet/>
      <dgm:spPr/>
      <dgm:t>
        <a:bodyPr/>
        <a:lstStyle/>
        <a:p>
          <a:endParaRPr lang="en-US"/>
        </a:p>
      </dgm:t>
    </dgm:pt>
    <dgm:pt modelId="{F6320705-314A-4E67-A87A-3CC731A0C0A9}" type="pres">
      <dgm:prSet presAssocID="{2E9F007C-C76A-4F43-BB52-7DBBA0458D30}" presName="linear" presStyleCnt="0">
        <dgm:presLayoutVars>
          <dgm:dir/>
          <dgm:animLvl val="lvl"/>
          <dgm:resizeHandles val="exact"/>
        </dgm:presLayoutVars>
      </dgm:prSet>
      <dgm:spPr/>
    </dgm:pt>
    <dgm:pt modelId="{4A446375-0312-4345-8E82-447E4C055CA5}" type="pres">
      <dgm:prSet presAssocID="{7507A471-9E3D-4770-9070-C254E95AEBCD}" presName="parentLin" presStyleCnt="0"/>
      <dgm:spPr/>
    </dgm:pt>
    <dgm:pt modelId="{926F9A2F-9ABF-4DEA-A4A7-7DEB9CCEC4B4}" type="pres">
      <dgm:prSet presAssocID="{7507A471-9E3D-4770-9070-C254E95AEBCD}" presName="parentLeftMargin" presStyleLbl="node1" presStyleIdx="0" presStyleCnt="7"/>
      <dgm:spPr/>
    </dgm:pt>
    <dgm:pt modelId="{05C00544-BD67-4B1E-9F27-9EE4333684DC}" type="pres">
      <dgm:prSet presAssocID="{7507A471-9E3D-4770-9070-C254E95AEBC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914B145-EFBB-46CA-9093-CE2755BE1DF2}" type="pres">
      <dgm:prSet presAssocID="{7507A471-9E3D-4770-9070-C254E95AEBCD}" presName="negativeSpace" presStyleCnt="0"/>
      <dgm:spPr/>
    </dgm:pt>
    <dgm:pt modelId="{69926EA9-E1FA-404D-BFB6-851178CBD764}" type="pres">
      <dgm:prSet presAssocID="{7507A471-9E3D-4770-9070-C254E95AEBCD}" presName="childText" presStyleLbl="conFgAcc1" presStyleIdx="0" presStyleCnt="7">
        <dgm:presLayoutVars>
          <dgm:bulletEnabled val="1"/>
        </dgm:presLayoutVars>
      </dgm:prSet>
      <dgm:spPr/>
    </dgm:pt>
    <dgm:pt modelId="{D025A15B-E1D7-4BD8-8A14-53034AD728E6}" type="pres">
      <dgm:prSet presAssocID="{07127263-B1D5-46C9-A0D7-2E121133A91A}" presName="spaceBetweenRectangles" presStyleCnt="0"/>
      <dgm:spPr/>
    </dgm:pt>
    <dgm:pt modelId="{BFFC932E-31E8-4B22-BB0B-0325BC2BFDBD}" type="pres">
      <dgm:prSet presAssocID="{18189197-5428-45A6-9528-4FA983BFE865}" presName="parentLin" presStyleCnt="0"/>
      <dgm:spPr/>
    </dgm:pt>
    <dgm:pt modelId="{C12B9C3A-E89E-4AAE-BFEC-BA9F871BBD2F}" type="pres">
      <dgm:prSet presAssocID="{18189197-5428-45A6-9528-4FA983BFE865}" presName="parentLeftMargin" presStyleLbl="node1" presStyleIdx="0" presStyleCnt="7"/>
      <dgm:spPr/>
    </dgm:pt>
    <dgm:pt modelId="{AE2DC9D7-4F6E-45F2-90B1-86A98162F16D}" type="pres">
      <dgm:prSet presAssocID="{18189197-5428-45A6-9528-4FA983BFE86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B31FFC7-2B86-43CC-8A69-DA133CFAEDA5}" type="pres">
      <dgm:prSet presAssocID="{18189197-5428-45A6-9528-4FA983BFE865}" presName="negativeSpace" presStyleCnt="0"/>
      <dgm:spPr/>
    </dgm:pt>
    <dgm:pt modelId="{9468886A-66A5-466D-93C0-E1C7936D5FC5}" type="pres">
      <dgm:prSet presAssocID="{18189197-5428-45A6-9528-4FA983BFE865}" presName="childText" presStyleLbl="conFgAcc1" presStyleIdx="1" presStyleCnt="7">
        <dgm:presLayoutVars>
          <dgm:bulletEnabled val="1"/>
        </dgm:presLayoutVars>
      </dgm:prSet>
      <dgm:spPr/>
    </dgm:pt>
    <dgm:pt modelId="{7EBC79BA-C26F-444F-BB2C-735BEA42F9F4}" type="pres">
      <dgm:prSet presAssocID="{9240FE5C-485D-41BC-87A3-5B0E8EDA1D35}" presName="spaceBetweenRectangles" presStyleCnt="0"/>
      <dgm:spPr/>
    </dgm:pt>
    <dgm:pt modelId="{8C60416C-A91C-4F28-9E61-D7FF4596AB54}" type="pres">
      <dgm:prSet presAssocID="{33BC7674-B105-4F88-99B2-4AD855BA1632}" presName="parentLin" presStyleCnt="0"/>
      <dgm:spPr/>
    </dgm:pt>
    <dgm:pt modelId="{ABDBF017-3231-4077-8A58-937EB2D7F2DF}" type="pres">
      <dgm:prSet presAssocID="{33BC7674-B105-4F88-99B2-4AD855BA1632}" presName="parentLeftMargin" presStyleLbl="node1" presStyleIdx="1" presStyleCnt="7"/>
      <dgm:spPr/>
    </dgm:pt>
    <dgm:pt modelId="{26A9DBFF-8B97-4375-8E32-8C7F03DC3006}" type="pres">
      <dgm:prSet presAssocID="{33BC7674-B105-4F88-99B2-4AD855BA163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BF7700B-4553-47EE-B2EC-95AEFCAFDABD}" type="pres">
      <dgm:prSet presAssocID="{33BC7674-B105-4F88-99B2-4AD855BA1632}" presName="negativeSpace" presStyleCnt="0"/>
      <dgm:spPr/>
    </dgm:pt>
    <dgm:pt modelId="{8B139E36-0F14-453E-99AA-3256AB7CF84B}" type="pres">
      <dgm:prSet presAssocID="{33BC7674-B105-4F88-99B2-4AD855BA1632}" presName="childText" presStyleLbl="conFgAcc1" presStyleIdx="2" presStyleCnt="7">
        <dgm:presLayoutVars>
          <dgm:bulletEnabled val="1"/>
        </dgm:presLayoutVars>
      </dgm:prSet>
      <dgm:spPr/>
    </dgm:pt>
    <dgm:pt modelId="{9BDC0579-E39E-4E81-BC0F-06A238FC30C3}" type="pres">
      <dgm:prSet presAssocID="{F4A7A391-3884-49F2-B8D7-B69D9CA27AFB}" presName="spaceBetweenRectangles" presStyleCnt="0"/>
      <dgm:spPr/>
    </dgm:pt>
    <dgm:pt modelId="{4A67B5C0-C6D5-4C33-B052-78C750C24DE4}" type="pres">
      <dgm:prSet presAssocID="{B610664B-22CD-4D99-9C1A-DC43D4579BB5}" presName="parentLin" presStyleCnt="0"/>
      <dgm:spPr/>
    </dgm:pt>
    <dgm:pt modelId="{E27AE97E-E75E-4CA5-8BCD-6B2858BD0B55}" type="pres">
      <dgm:prSet presAssocID="{B610664B-22CD-4D99-9C1A-DC43D4579BB5}" presName="parentLeftMargin" presStyleLbl="node1" presStyleIdx="2" presStyleCnt="7"/>
      <dgm:spPr/>
    </dgm:pt>
    <dgm:pt modelId="{47A8231F-C57F-4AAE-8A3E-3B6A3D9A28F0}" type="pres">
      <dgm:prSet presAssocID="{B610664B-22CD-4D99-9C1A-DC43D4579BB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2B0ABA6-CBBF-4265-8A7F-0E0D8B54B467}" type="pres">
      <dgm:prSet presAssocID="{B610664B-22CD-4D99-9C1A-DC43D4579BB5}" presName="negativeSpace" presStyleCnt="0"/>
      <dgm:spPr/>
    </dgm:pt>
    <dgm:pt modelId="{EC12ECE5-A416-48A9-953F-6D4E603580F5}" type="pres">
      <dgm:prSet presAssocID="{B610664B-22CD-4D99-9C1A-DC43D4579BB5}" presName="childText" presStyleLbl="conFgAcc1" presStyleIdx="3" presStyleCnt="7">
        <dgm:presLayoutVars>
          <dgm:bulletEnabled val="1"/>
        </dgm:presLayoutVars>
      </dgm:prSet>
      <dgm:spPr/>
    </dgm:pt>
    <dgm:pt modelId="{0313F0D4-0409-4186-A877-11198EEB6256}" type="pres">
      <dgm:prSet presAssocID="{107E7006-6E55-4DF7-8E01-94A59194A83E}" presName="spaceBetweenRectangles" presStyleCnt="0"/>
      <dgm:spPr/>
    </dgm:pt>
    <dgm:pt modelId="{A39BBF93-5778-4296-B2F8-7452C77DEF50}" type="pres">
      <dgm:prSet presAssocID="{744F4CE6-6EB3-422C-B771-26A653E3325E}" presName="parentLin" presStyleCnt="0"/>
      <dgm:spPr/>
    </dgm:pt>
    <dgm:pt modelId="{6C1094D7-483D-4317-B3F0-AC1C644146CD}" type="pres">
      <dgm:prSet presAssocID="{744F4CE6-6EB3-422C-B771-26A653E3325E}" presName="parentLeftMargin" presStyleLbl="node1" presStyleIdx="3" presStyleCnt="7"/>
      <dgm:spPr/>
    </dgm:pt>
    <dgm:pt modelId="{BECEFC66-842B-451F-AC3D-E5438AA93ACD}" type="pres">
      <dgm:prSet presAssocID="{744F4CE6-6EB3-422C-B771-26A653E332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DDFD62A-1A34-42B6-991F-8BEA4A87A3B4}" type="pres">
      <dgm:prSet presAssocID="{744F4CE6-6EB3-422C-B771-26A653E3325E}" presName="negativeSpace" presStyleCnt="0"/>
      <dgm:spPr/>
    </dgm:pt>
    <dgm:pt modelId="{E80A9244-1F02-449C-8BCF-438D67F39946}" type="pres">
      <dgm:prSet presAssocID="{744F4CE6-6EB3-422C-B771-26A653E3325E}" presName="childText" presStyleLbl="conFgAcc1" presStyleIdx="4" presStyleCnt="7">
        <dgm:presLayoutVars>
          <dgm:bulletEnabled val="1"/>
        </dgm:presLayoutVars>
      </dgm:prSet>
      <dgm:spPr/>
    </dgm:pt>
    <dgm:pt modelId="{19E787E5-0705-4C28-979D-1FFE4DD13477}" type="pres">
      <dgm:prSet presAssocID="{B71D5DC0-AF07-46E4-8C9C-89FE83A952E7}" presName="spaceBetweenRectangles" presStyleCnt="0"/>
      <dgm:spPr/>
    </dgm:pt>
    <dgm:pt modelId="{10AC8396-B9F9-4D7C-9820-EA4E73C4FE68}" type="pres">
      <dgm:prSet presAssocID="{744DABDF-9A11-40BE-B769-3B3D2CE74774}" presName="parentLin" presStyleCnt="0"/>
      <dgm:spPr/>
    </dgm:pt>
    <dgm:pt modelId="{C6F2B1FE-BC8E-4CBC-B11D-91E412F6222E}" type="pres">
      <dgm:prSet presAssocID="{744DABDF-9A11-40BE-B769-3B3D2CE74774}" presName="parentLeftMargin" presStyleLbl="node1" presStyleIdx="4" presStyleCnt="7"/>
      <dgm:spPr/>
    </dgm:pt>
    <dgm:pt modelId="{0D57824D-4712-474A-9FB5-2B48746D2495}" type="pres">
      <dgm:prSet presAssocID="{744DABDF-9A11-40BE-B769-3B3D2CE7477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4D626CA-08F3-48D7-A559-831D27C396DE}" type="pres">
      <dgm:prSet presAssocID="{744DABDF-9A11-40BE-B769-3B3D2CE74774}" presName="negativeSpace" presStyleCnt="0"/>
      <dgm:spPr/>
    </dgm:pt>
    <dgm:pt modelId="{A764A259-909B-4945-9F49-3B745058602A}" type="pres">
      <dgm:prSet presAssocID="{744DABDF-9A11-40BE-B769-3B3D2CE74774}" presName="childText" presStyleLbl="conFgAcc1" presStyleIdx="5" presStyleCnt="7">
        <dgm:presLayoutVars>
          <dgm:bulletEnabled val="1"/>
        </dgm:presLayoutVars>
      </dgm:prSet>
      <dgm:spPr/>
    </dgm:pt>
    <dgm:pt modelId="{0FB48976-446A-4828-BC9F-3D486A13592D}" type="pres">
      <dgm:prSet presAssocID="{3712D195-A8E9-473C-B83B-B88010EAF3E5}" presName="spaceBetweenRectangles" presStyleCnt="0"/>
      <dgm:spPr/>
    </dgm:pt>
    <dgm:pt modelId="{DC7ED058-D401-4F47-94F6-7DAF7EE8F6D4}" type="pres">
      <dgm:prSet presAssocID="{82115978-FE97-4669-B5DB-BE901426C4AB}" presName="parentLin" presStyleCnt="0"/>
      <dgm:spPr/>
    </dgm:pt>
    <dgm:pt modelId="{23AFA5E2-0754-45E6-BBFF-3A7DD895A76D}" type="pres">
      <dgm:prSet presAssocID="{82115978-FE97-4669-B5DB-BE901426C4AB}" presName="parentLeftMargin" presStyleLbl="node1" presStyleIdx="5" presStyleCnt="7"/>
      <dgm:spPr/>
    </dgm:pt>
    <dgm:pt modelId="{DDB4C306-D60A-4632-9ED7-98111DE24934}" type="pres">
      <dgm:prSet presAssocID="{82115978-FE97-4669-B5DB-BE901426C4AB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040B467-3B53-4F9B-97CD-B4531D8B0F8A}" type="pres">
      <dgm:prSet presAssocID="{82115978-FE97-4669-B5DB-BE901426C4AB}" presName="negativeSpace" presStyleCnt="0"/>
      <dgm:spPr/>
    </dgm:pt>
    <dgm:pt modelId="{10E51AC3-D93F-42F5-8E28-F8AAA64AC280}" type="pres">
      <dgm:prSet presAssocID="{82115978-FE97-4669-B5DB-BE901426C4AB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2529D01-C7CD-4F8E-9A37-8A23FA080733}" type="presOf" srcId="{18189197-5428-45A6-9528-4FA983BFE865}" destId="{C12B9C3A-E89E-4AAE-BFEC-BA9F871BBD2F}" srcOrd="0" destOrd="0" presId="urn:microsoft.com/office/officeart/2005/8/layout/list1"/>
    <dgm:cxn modelId="{F8DE8312-AEC2-4F57-ACCD-A0C4F973349F}" type="presOf" srcId="{B610664B-22CD-4D99-9C1A-DC43D4579BB5}" destId="{47A8231F-C57F-4AAE-8A3E-3B6A3D9A28F0}" srcOrd="1" destOrd="0" presId="urn:microsoft.com/office/officeart/2005/8/layout/list1"/>
    <dgm:cxn modelId="{D4770415-BD68-4F6F-97E2-B6A83DC6728A}" srcId="{2E9F007C-C76A-4F43-BB52-7DBBA0458D30}" destId="{82115978-FE97-4669-B5DB-BE901426C4AB}" srcOrd="6" destOrd="0" parTransId="{28204CF1-6B87-4C2C-8B16-2C19AE8220CF}" sibTransId="{AE998139-88C3-4E1C-949B-E820B3C52A35}"/>
    <dgm:cxn modelId="{21354C3D-0D7E-4F57-9087-F84E29B7BC86}" type="presOf" srcId="{744F4CE6-6EB3-422C-B771-26A653E3325E}" destId="{BECEFC66-842B-451F-AC3D-E5438AA93ACD}" srcOrd="1" destOrd="0" presId="urn:microsoft.com/office/officeart/2005/8/layout/list1"/>
    <dgm:cxn modelId="{38981143-D998-469E-B255-966D3B09467B}" type="presOf" srcId="{7507A471-9E3D-4770-9070-C254E95AEBCD}" destId="{05C00544-BD67-4B1E-9F27-9EE4333684DC}" srcOrd="1" destOrd="0" presId="urn:microsoft.com/office/officeart/2005/8/layout/list1"/>
    <dgm:cxn modelId="{31AE1C4E-F35B-4FB8-941B-F2F92F096FDE}" srcId="{2E9F007C-C76A-4F43-BB52-7DBBA0458D30}" destId="{B610664B-22CD-4D99-9C1A-DC43D4579BB5}" srcOrd="3" destOrd="0" parTransId="{E97ECB05-3B01-414F-9674-53D1F70CDF11}" sibTransId="{107E7006-6E55-4DF7-8E01-94A59194A83E}"/>
    <dgm:cxn modelId="{A5878951-7098-4558-88BE-EDFBA9C7CDF1}" type="presOf" srcId="{2E9F007C-C76A-4F43-BB52-7DBBA0458D30}" destId="{F6320705-314A-4E67-A87A-3CC731A0C0A9}" srcOrd="0" destOrd="0" presId="urn:microsoft.com/office/officeart/2005/8/layout/list1"/>
    <dgm:cxn modelId="{5ABCF656-F3A1-4B4F-943C-7F57353D5F02}" srcId="{2E9F007C-C76A-4F43-BB52-7DBBA0458D30}" destId="{7507A471-9E3D-4770-9070-C254E95AEBCD}" srcOrd="0" destOrd="0" parTransId="{25562E86-384C-4226-A8F2-DBF35CE46C7B}" sibTransId="{07127263-B1D5-46C9-A0D7-2E121133A91A}"/>
    <dgm:cxn modelId="{6BC87577-92B4-4BE9-9B92-D112CC844754}" srcId="{2E9F007C-C76A-4F43-BB52-7DBBA0458D30}" destId="{744F4CE6-6EB3-422C-B771-26A653E3325E}" srcOrd="4" destOrd="0" parTransId="{78AF75E9-D411-43DA-84CC-E7D663E028B3}" sibTransId="{B71D5DC0-AF07-46E4-8C9C-89FE83A952E7}"/>
    <dgm:cxn modelId="{363A957B-BF17-41C9-9608-C3F76F95476D}" type="presOf" srcId="{82115978-FE97-4669-B5DB-BE901426C4AB}" destId="{DDB4C306-D60A-4632-9ED7-98111DE24934}" srcOrd="1" destOrd="0" presId="urn:microsoft.com/office/officeart/2005/8/layout/list1"/>
    <dgm:cxn modelId="{4F799483-F6D1-41AF-A768-7B527D48FB0E}" srcId="{2E9F007C-C76A-4F43-BB52-7DBBA0458D30}" destId="{18189197-5428-45A6-9528-4FA983BFE865}" srcOrd="1" destOrd="0" parTransId="{9AF80613-85CA-4A5C-A338-45B67C0B1C64}" sibTransId="{9240FE5C-485D-41BC-87A3-5B0E8EDA1D35}"/>
    <dgm:cxn modelId="{C96CC486-F851-4617-B033-FB9B280785F1}" type="presOf" srcId="{7507A471-9E3D-4770-9070-C254E95AEBCD}" destId="{926F9A2F-9ABF-4DEA-A4A7-7DEB9CCEC4B4}" srcOrd="0" destOrd="0" presId="urn:microsoft.com/office/officeart/2005/8/layout/list1"/>
    <dgm:cxn modelId="{C56B6590-E0C9-4D22-B46C-4A76C94F8520}" srcId="{2E9F007C-C76A-4F43-BB52-7DBBA0458D30}" destId="{33BC7674-B105-4F88-99B2-4AD855BA1632}" srcOrd="2" destOrd="0" parTransId="{867E7DC5-AA51-4C9F-A3AE-B599594C374B}" sibTransId="{F4A7A391-3884-49F2-B8D7-B69D9CA27AFB}"/>
    <dgm:cxn modelId="{78D09C99-7844-4D2A-87CC-943B297C7BBA}" srcId="{2E9F007C-C76A-4F43-BB52-7DBBA0458D30}" destId="{744DABDF-9A11-40BE-B769-3B3D2CE74774}" srcOrd="5" destOrd="0" parTransId="{70BC51C9-443B-4DDA-ACA9-01A9FBD70325}" sibTransId="{3712D195-A8E9-473C-B83B-B88010EAF3E5}"/>
    <dgm:cxn modelId="{4A6C14A4-881C-4776-96AE-53B44A5C8C72}" type="presOf" srcId="{744DABDF-9A11-40BE-B769-3B3D2CE74774}" destId="{0D57824D-4712-474A-9FB5-2B48746D2495}" srcOrd="1" destOrd="0" presId="urn:microsoft.com/office/officeart/2005/8/layout/list1"/>
    <dgm:cxn modelId="{C594F9B0-FA7B-4E47-8990-E7206C31EC0A}" type="presOf" srcId="{18189197-5428-45A6-9528-4FA983BFE865}" destId="{AE2DC9D7-4F6E-45F2-90B1-86A98162F16D}" srcOrd="1" destOrd="0" presId="urn:microsoft.com/office/officeart/2005/8/layout/list1"/>
    <dgm:cxn modelId="{341313B3-B85B-463F-8024-217543B0B913}" type="presOf" srcId="{82115978-FE97-4669-B5DB-BE901426C4AB}" destId="{23AFA5E2-0754-45E6-BBFF-3A7DD895A76D}" srcOrd="0" destOrd="0" presId="urn:microsoft.com/office/officeart/2005/8/layout/list1"/>
    <dgm:cxn modelId="{5EF712CA-8612-437F-8FDD-0BC5A81F1E8D}" type="presOf" srcId="{744F4CE6-6EB3-422C-B771-26A653E3325E}" destId="{6C1094D7-483D-4317-B3F0-AC1C644146CD}" srcOrd="0" destOrd="0" presId="urn:microsoft.com/office/officeart/2005/8/layout/list1"/>
    <dgm:cxn modelId="{D82C14E2-D185-44A0-BBE4-13EB59609613}" type="presOf" srcId="{33BC7674-B105-4F88-99B2-4AD855BA1632}" destId="{ABDBF017-3231-4077-8A58-937EB2D7F2DF}" srcOrd="0" destOrd="0" presId="urn:microsoft.com/office/officeart/2005/8/layout/list1"/>
    <dgm:cxn modelId="{71A99FE3-3AD3-4E8D-8FF3-1FCACBDA12D9}" type="presOf" srcId="{33BC7674-B105-4F88-99B2-4AD855BA1632}" destId="{26A9DBFF-8B97-4375-8E32-8C7F03DC3006}" srcOrd="1" destOrd="0" presId="urn:microsoft.com/office/officeart/2005/8/layout/list1"/>
    <dgm:cxn modelId="{C1B398E7-289F-47C4-B3CA-89A0777AEF04}" type="presOf" srcId="{744DABDF-9A11-40BE-B769-3B3D2CE74774}" destId="{C6F2B1FE-BC8E-4CBC-B11D-91E412F6222E}" srcOrd="0" destOrd="0" presId="urn:microsoft.com/office/officeart/2005/8/layout/list1"/>
    <dgm:cxn modelId="{29F1B8FE-A29A-48DD-B3E4-9C52B6BE0D24}" type="presOf" srcId="{B610664B-22CD-4D99-9C1A-DC43D4579BB5}" destId="{E27AE97E-E75E-4CA5-8BCD-6B2858BD0B55}" srcOrd="0" destOrd="0" presId="urn:microsoft.com/office/officeart/2005/8/layout/list1"/>
    <dgm:cxn modelId="{7AEB419B-4353-49B3-97CE-C31A3C4B37A9}" type="presParOf" srcId="{F6320705-314A-4E67-A87A-3CC731A0C0A9}" destId="{4A446375-0312-4345-8E82-447E4C055CA5}" srcOrd="0" destOrd="0" presId="urn:microsoft.com/office/officeart/2005/8/layout/list1"/>
    <dgm:cxn modelId="{EA3AED88-0AE7-4432-9BB5-47397A418CE3}" type="presParOf" srcId="{4A446375-0312-4345-8E82-447E4C055CA5}" destId="{926F9A2F-9ABF-4DEA-A4A7-7DEB9CCEC4B4}" srcOrd="0" destOrd="0" presId="urn:microsoft.com/office/officeart/2005/8/layout/list1"/>
    <dgm:cxn modelId="{558CA200-BBE8-435D-BFFC-CA98D01B7E4D}" type="presParOf" srcId="{4A446375-0312-4345-8E82-447E4C055CA5}" destId="{05C00544-BD67-4B1E-9F27-9EE4333684DC}" srcOrd="1" destOrd="0" presId="urn:microsoft.com/office/officeart/2005/8/layout/list1"/>
    <dgm:cxn modelId="{82AE33B3-3D50-49DB-9723-ED7BC7AF3A1F}" type="presParOf" srcId="{F6320705-314A-4E67-A87A-3CC731A0C0A9}" destId="{A914B145-EFBB-46CA-9093-CE2755BE1DF2}" srcOrd="1" destOrd="0" presId="urn:microsoft.com/office/officeart/2005/8/layout/list1"/>
    <dgm:cxn modelId="{BD4FD4E9-A45A-4865-8105-B09B2D2BF537}" type="presParOf" srcId="{F6320705-314A-4E67-A87A-3CC731A0C0A9}" destId="{69926EA9-E1FA-404D-BFB6-851178CBD764}" srcOrd="2" destOrd="0" presId="urn:microsoft.com/office/officeart/2005/8/layout/list1"/>
    <dgm:cxn modelId="{2EEE1EB6-8355-4A68-8A6D-F6E090DCD527}" type="presParOf" srcId="{F6320705-314A-4E67-A87A-3CC731A0C0A9}" destId="{D025A15B-E1D7-4BD8-8A14-53034AD728E6}" srcOrd="3" destOrd="0" presId="urn:microsoft.com/office/officeart/2005/8/layout/list1"/>
    <dgm:cxn modelId="{333D298A-7D94-4664-BB56-CC30B76A0703}" type="presParOf" srcId="{F6320705-314A-4E67-A87A-3CC731A0C0A9}" destId="{BFFC932E-31E8-4B22-BB0B-0325BC2BFDBD}" srcOrd="4" destOrd="0" presId="urn:microsoft.com/office/officeart/2005/8/layout/list1"/>
    <dgm:cxn modelId="{2573C550-1A0D-41FC-87F1-2A42F0D61A88}" type="presParOf" srcId="{BFFC932E-31E8-4B22-BB0B-0325BC2BFDBD}" destId="{C12B9C3A-E89E-4AAE-BFEC-BA9F871BBD2F}" srcOrd="0" destOrd="0" presId="urn:microsoft.com/office/officeart/2005/8/layout/list1"/>
    <dgm:cxn modelId="{C0D0E08B-06FA-4F0D-B218-78BC42C94E6E}" type="presParOf" srcId="{BFFC932E-31E8-4B22-BB0B-0325BC2BFDBD}" destId="{AE2DC9D7-4F6E-45F2-90B1-86A98162F16D}" srcOrd="1" destOrd="0" presId="urn:microsoft.com/office/officeart/2005/8/layout/list1"/>
    <dgm:cxn modelId="{300E2AA7-04A4-4B56-8E4A-B02216538415}" type="presParOf" srcId="{F6320705-314A-4E67-A87A-3CC731A0C0A9}" destId="{1B31FFC7-2B86-43CC-8A69-DA133CFAEDA5}" srcOrd="5" destOrd="0" presId="urn:microsoft.com/office/officeart/2005/8/layout/list1"/>
    <dgm:cxn modelId="{22F24DB5-3EE4-4C84-907C-251BE5AF00A6}" type="presParOf" srcId="{F6320705-314A-4E67-A87A-3CC731A0C0A9}" destId="{9468886A-66A5-466D-93C0-E1C7936D5FC5}" srcOrd="6" destOrd="0" presId="urn:microsoft.com/office/officeart/2005/8/layout/list1"/>
    <dgm:cxn modelId="{9F41D9C3-DEBB-4CCA-8A31-C333B2B64325}" type="presParOf" srcId="{F6320705-314A-4E67-A87A-3CC731A0C0A9}" destId="{7EBC79BA-C26F-444F-BB2C-735BEA42F9F4}" srcOrd="7" destOrd="0" presId="urn:microsoft.com/office/officeart/2005/8/layout/list1"/>
    <dgm:cxn modelId="{526B8C85-E001-44BD-963E-57B6103B8028}" type="presParOf" srcId="{F6320705-314A-4E67-A87A-3CC731A0C0A9}" destId="{8C60416C-A91C-4F28-9E61-D7FF4596AB54}" srcOrd="8" destOrd="0" presId="urn:microsoft.com/office/officeart/2005/8/layout/list1"/>
    <dgm:cxn modelId="{DFF24BC2-4918-497E-9104-C432C41AE726}" type="presParOf" srcId="{8C60416C-A91C-4F28-9E61-D7FF4596AB54}" destId="{ABDBF017-3231-4077-8A58-937EB2D7F2DF}" srcOrd="0" destOrd="0" presId="urn:microsoft.com/office/officeart/2005/8/layout/list1"/>
    <dgm:cxn modelId="{C791CAFF-E7A7-48F0-9E99-950ADC137079}" type="presParOf" srcId="{8C60416C-A91C-4F28-9E61-D7FF4596AB54}" destId="{26A9DBFF-8B97-4375-8E32-8C7F03DC3006}" srcOrd="1" destOrd="0" presId="urn:microsoft.com/office/officeart/2005/8/layout/list1"/>
    <dgm:cxn modelId="{7C3CCDE2-C3CC-4C93-8CCD-20DDAD457DCC}" type="presParOf" srcId="{F6320705-314A-4E67-A87A-3CC731A0C0A9}" destId="{5BF7700B-4553-47EE-B2EC-95AEFCAFDABD}" srcOrd="9" destOrd="0" presId="urn:microsoft.com/office/officeart/2005/8/layout/list1"/>
    <dgm:cxn modelId="{C9D6BCF2-D15C-467D-A3FF-3499F82214C1}" type="presParOf" srcId="{F6320705-314A-4E67-A87A-3CC731A0C0A9}" destId="{8B139E36-0F14-453E-99AA-3256AB7CF84B}" srcOrd="10" destOrd="0" presId="urn:microsoft.com/office/officeart/2005/8/layout/list1"/>
    <dgm:cxn modelId="{8811C8ED-824A-4E9F-8C8F-20EE23AD65C8}" type="presParOf" srcId="{F6320705-314A-4E67-A87A-3CC731A0C0A9}" destId="{9BDC0579-E39E-4E81-BC0F-06A238FC30C3}" srcOrd="11" destOrd="0" presId="urn:microsoft.com/office/officeart/2005/8/layout/list1"/>
    <dgm:cxn modelId="{FE91B75D-B8B4-4F33-BF16-89A1CF5260D9}" type="presParOf" srcId="{F6320705-314A-4E67-A87A-3CC731A0C0A9}" destId="{4A67B5C0-C6D5-4C33-B052-78C750C24DE4}" srcOrd="12" destOrd="0" presId="urn:microsoft.com/office/officeart/2005/8/layout/list1"/>
    <dgm:cxn modelId="{C2CB0212-286E-4591-A582-F22CA0B86346}" type="presParOf" srcId="{4A67B5C0-C6D5-4C33-B052-78C750C24DE4}" destId="{E27AE97E-E75E-4CA5-8BCD-6B2858BD0B55}" srcOrd="0" destOrd="0" presId="urn:microsoft.com/office/officeart/2005/8/layout/list1"/>
    <dgm:cxn modelId="{FE8ADE37-15E4-42F5-9583-434DD31692BA}" type="presParOf" srcId="{4A67B5C0-C6D5-4C33-B052-78C750C24DE4}" destId="{47A8231F-C57F-4AAE-8A3E-3B6A3D9A28F0}" srcOrd="1" destOrd="0" presId="urn:microsoft.com/office/officeart/2005/8/layout/list1"/>
    <dgm:cxn modelId="{54C3EF20-3C77-47A5-A900-81E28E7D66F3}" type="presParOf" srcId="{F6320705-314A-4E67-A87A-3CC731A0C0A9}" destId="{52B0ABA6-CBBF-4265-8A7F-0E0D8B54B467}" srcOrd="13" destOrd="0" presId="urn:microsoft.com/office/officeart/2005/8/layout/list1"/>
    <dgm:cxn modelId="{4A033A0D-8086-42A0-AC62-5D4430F9C49D}" type="presParOf" srcId="{F6320705-314A-4E67-A87A-3CC731A0C0A9}" destId="{EC12ECE5-A416-48A9-953F-6D4E603580F5}" srcOrd="14" destOrd="0" presId="urn:microsoft.com/office/officeart/2005/8/layout/list1"/>
    <dgm:cxn modelId="{41F6BD5B-5838-4E7D-A8D7-BEF31C1DCDDA}" type="presParOf" srcId="{F6320705-314A-4E67-A87A-3CC731A0C0A9}" destId="{0313F0D4-0409-4186-A877-11198EEB6256}" srcOrd="15" destOrd="0" presId="urn:microsoft.com/office/officeart/2005/8/layout/list1"/>
    <dgm:cxn modelId="{10DD90C4-918A-4B50-AAAE-4B08F672F7E5}" type="presParOf" srcId="{F6320705-314A-4E67-A87A-3CC731A0C0A9}" destId="{A39BBF93-5778-4296-B2F8-7452C77DEF50}" srcOrd="16" destOrd="0" presId="urn:microsoft.com/office/officeart/2005/8/layout/list1"/>
    <dgm:cxn modelId="{0A0EB0CA-7030-4528-8625-9F289CEE47CF}" type="presParOf" srcId="{A39BBF93-5778-4296-B2F8-7452C77DEF50}" destId="{6C1094D7-483D-4317-B3F0-AC1C644146CD}" srcOrd="0" destOrd="0" presId="urn:microsoft.com/office/officeart/2005/8/layout/list1"/>
    <dgm:cxn modelId="{63315400-F088-4531-A367-576D6992FD53}" type="presParOf" srcId="{A39BBF93-5778-4296-B2F8-7452C77DEF50}" destId="{BECEFC66-842B-451F-AC3D-E5438AA93ACD}" srcOrd="1" destOrd="0" presId="urn:microsoft.com/office/officeart/2005/8/layout/list1"/>
    <dgm:cxn modelId="{02FBC44C-0C5C-4FE1-BAE6-A177FED4D7EF}" type="presParOf" srcId="{F6320705-314A-4E67-A87A-3CC731A0C0A9}" destId="{6DDFD62A-1A34-42B6-991F-8BEA4A87A3B4}" srcOrd="17" destOrd="0" presId="urn:microsoft.com/office/officeart/2005/8/layout/list1"/>
    <dgm:cxn modelId="{6726A680-6593-4067-BD2D-CF99CF04FDF5}" type="presParOf" srcId="{F6320705-314A-4E67-A87A-3CC731A0C0A9}" destId="{E80A9244-1F02-449C-8BCF-438D67F39946}" srcOrd="18" destOrd="0" presId="urn:microsoft.com/office/officeart/2005/8/layout/list1"/>
    <dgm:cxn modelId="{8FF14D4B-041D-4ACC-A79D-1B3475899B93}" type="presParOf" srcId="{F6320705-314A-4E67-A87A-3CC731A0C0A9}" destId="{19E787E5-0705-4C28-979D-1FFE4DD13477}" srcOrd="19" destOrd="0" presId="urn:microsoft.com/office/officeart/2005/8/layout/list1"/>
    <dgm:cxn modelId="{AE5ADAD1-E2A8-450D-9299-033C455BCC0E}" type="presParOf" srcId="{F6320705-314A-4E67-A87A-3CC731A0C0A9}" destId="{10AC8396-B9F9-4D7C-9820-EA4E73C4FE68}" srcOrd="20" destOrd="0" presId="urn:microsoft.com/office/officeart/2005/8/layout/list1"/>
    <dgm:cxn modelId="{DCD1A637-AEAC-43B3-AA43-AD5EF7C9E1AF}" type="presParOf" srcId="{10AC8396-B9F9-4D7C-9820-EA4E73C4FE68}" destId="{C6F2B1FE-BC8E-4CBC-B11D-91E412F6222E}" srcOrd="0" destOrd="0" presId="urn:microsoft.com/office/officeart/2005/8/layout/list1"/>
    <dgm:cxn modelId="{0AA193B1-6BFD-45D6-BA17-CCEAE8377283}" type="presParOf" srcId="{10AC8396-B9F9-4D7C-9820-EA4E73C4FE68}" destId="{0D57824D-4712-474A-9FB5-2B48746D2495}" srcOrd="1" destOrd="0" presId="urn:microsoft.com/office/officeart/2005/8/layout/list1"/>
    <dgm:cxn modelId="{8EE3BDE4-1366-422A-AEC4-B1C8B28D9382}" type="presParOf" srcId="{F6320705-314A-4E67-A87A-3CC731A0C0A9}" destId="{54D626CA-08F3-48D7-A559-831D27C396DE}" srcOrd="21" destOrd="0" presId="urn:microsoft.com/office/officeart/2005/8/layout/list1"/>
    <dgm:cxn modelId="{EA96CE4F-BFBF-41DE-B4D7-600E1C861FEF}" type="presParOf" srcId="{F6320705-314A-4E67-A87A-3CC731A0C0A9}" destId="{A764A259-909B-4945-9F49-3B745058602A}" srcOrd="22" destOrd="0" presId="urn:microsoft.com/office/officeart/2005/8/layout/list1"/>
    <dgm:cxn modelId="{ABED2DE9-C17F-4C20-912F-D53C15CE03AB}" type="presParOf" srcId="{F6320705-314A-4E67-A87A-3CC731A0C0A9}" destId="{0FB48976-446A-4828-BC9F-3D486A13592D}" srcOrd="23" destOrd="0" presId="urn:microsoft.com/office/officeart/2005/8/layout/list1"/>
    <dgm:cxn modelId="{586D7765-250E-4616-BA53-63F5E8B53A49}" type="presParOf" srcId="{F6320705-314A-4E67-A87A-3CC731A0C0A9}" destId="{DC7ED058-D401-4F47-94F6-7DAF7EE8F6D4}" srcOrd="24" destOrd="0" presId="urn:microsoft.com/office/officeart/2005/8/layout/list1"/>
    <dgm:cxn modelId="{8F50EC96-2130-4C92-A663-CE59DEB10931}" type="presParOf" srcId="{DC7ED058-D401-4F47-94F6-7DAF7EE8F6D4}" destId="{23AFA5E2-0754-45E6-BBFF-3A7DD895A76D}" srcOrd="0" destOrd="0" presId="urn:microsoft.com/office/officeart/2005/8/layout/list1"/>
    <dgm:cxn modelId="{2FB6C5A1-0A16-4060-A547-CEEA885CA8CF}" type="presParOf" srcId="{DC7ED058-D401-4F47-94F6-7DAF7EE8F6D4}" destId="{DDB4C306-D60A-4632-9ED7-98111DE24934}" srcOrd="1" destOrd="0" presId="urn:microsoft.com/office/officeart/2005/8/layout/list1"/>
    <dgm:cxn modelId="{4727B334-5E38-46F9-A442-43184BF0B19B}" type="presParOf" srcId="{F6320705-314A-4E67-A87A-3CC731A0C0A9}" destId="{B040B467-3B53-4F9B-97CD-B4531D8B0F8A}" srcOrd="25" destOrd="0" presId="urn:microsoft.com/office/officeart/2005/8/layout/list1"/>
    <dgm:cxn modelId="{B147097B-3DFB-4277-8349-087DA19CAE63}" type="presParOf" srcId="{F6320705-314A-4E67-A87A-3CC731A0C0A9}" destId="{10E51AC3-D93F-42F5-8E28-F8AAA64AC28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DC7E8D-4420-46B4-9F69-39D3A5FD22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78B854-1794-48A3-ACAD-6FB20C2A9AA6}">
      <dgm:prSet/>
      <dgm:spPr/>
      <dgm:t>
        <a:bodyPr/>
        <a:lstStyle/>
        <a:p>
          <a:r>
            <a:rPr lang="en-US"/>
            <a:t>Level</a:t>
          </a:r>
        </a:p>
      </dgm:t>
    </dgm:pt>
    <dgm:pt modelId="{D5122D7E-83AF-4E3A-9898-40C76D28B8E3}" type="parTrans" cxnId="{C3038820-9228-40F1-A620-97C8C0A74AD7}">
      <dgm:prSet/>
      <dgm:spPr/>
      <dgm:t>
        <a:bodyPr/>
        <a:lstStyle/>
        <a:p>
          <a:endParaRPr lang="en-US"/>
        </a:p>
      </dgm:t>
    </dgm:pt>
    <dgm:pt modelId="{2C34C0BF-8EDA-4F00-95EC-27FE9351F835}" type="sibTrans" cxnId="{C3038820-9228-40F1-A620-97C8C0A74AD7}">
      <dgm:prSet/>
      <dgm:spPr/>
      <dgm:t>
        <a:bodyPr/>
        <a:lstStyle/>
        <a:p>
          <a:endParaRPr lang="en-US"/>
        </a:p>
      </dgm:t>
    </dgm:pt>
    <dgm:pt modelId="{88B169C4-6B82-4B83-A11A-15A00FB3C7C0}">
      <dgm:prSet/>
      <dgm:spPr/>
      <dgm:t>
        <a:bodyPr/>
        <a:lstStyle/>
        <a:p>
          <a:r>
            <a:rPr lang="en-US"/>
            <a:t>Trend</a:t>
          </a:r>
        </a:p>
      </dgm:t>
    </dgm:pt>
    <dgm:pt modelId="{5B0BFC82-BEA2-430A-9097-3EF23172FAC9}" type="parTrans" cxnId="{0EFE0F84-E768-4212-94C8-A1F447C9CF90}">
      <dgm:prSet/>
      <dgm:spPr/>
      <dgm:t>
        <a:bodyPr/>
        <a:lstStyle/>
        <a:p>
          <a:endParaRPr lang="en-US"/>
        </a:p>
      </dgm:t>
    </dgm:pt>
    <dgm:pt modelId="{1946EF6F-4EAA-4BF8-9636-2098D0187C4C}" type="sibTrans" cxnId="{0EFE0F84-E768-4212-94C8-A1F447C9CF90}">
      <dgm:prSet/>
      <dgm:spPr/>
      <dgm:t>
        <a:bodyPr/>
        <a:lstStyle/>
        <a:p>
          <a:endParaRPr lang="en-US"/>
        </a:p>
      </dgm:t>
    </dgm:pt>
    <dgm:pt modelId="{5DC7D72C-A4D7-468B-B4E0-C38C7F0C1033}">
      <dgm:prSet/>
      <dgm:spPr/>
      <dgm:t>
        <a:bodyPr/>
        <a:lstStyle/>
        <a:p>
          <a:r>
            <a:rPr lang="en-US"/>
            <a:t>Seasonality</a:t>
          </a:r>
        </a:p>
      </dgm:t>
    </dgm:pt>
    <dgm:pt modelId="{7065D0D9-FDBF-4DBE-B7FB-533C3782DAAD}" type="parTrans" cxnId="{F284F9F3-61B3-41B1-9F5A-3CFBAB6C4F94}">
      <dgm:prSet/>
      <dgm:spPr/>
      <dgm:t>
        <a:bodyPr/>
        <a:lstStyle/>
        <a:p>
          <a:endParaRPr lang="en-US"/>
        </a:p>
      </dgm:t>
    </dgm:pt>
    <dgm:pt modelId="{C2C7FFCA-C425-4A73-826C-082483ED52D1}" type="sibTrans" cxnId="{F284F9F3-61B3-41B1-9F5A-3CFBAB6C4F94}">
      <dgm:prSet/>
      <dgm:spPr/>
      <dgm:t>
        <a:bodyPr/>
        <a:lstStyle/>
        <a:p>
          <a:endParaRPr lang="en-US"/>
        </a:p>
      </dgm:t>
    </dgm:pt>
    <dgm:pt modelId="{07306AB0-F5A1-4FD9-8992-38B9AA95991F}">
      <dgm:prSet/>
      <dgm:spPr/>
      <dgm:t>
        <a:bodyPr/>
        <a:lstStyle/>
        <a:p>
          <a:r>
            <a:rPr lang="en-US"/>
            <a:t>Randomness</a:t>
          </a:r>
        </a:p>
      </dgm:t>
    </dgm:pt>
    <dgm:pt modelId="{56AA1953-7239-4C9E-917A-000998887547}" type="parTrans" cxnId="{9E581D24-8BCF-4D49-9F8B-5ED80EF54DD4}">
      <dgm:prSet/>
      <dgm:spPr/>
      <dgm:t>
        <a:bodyPr/>
        <a:lstStyle/>
        <a:p>
          <a:endParaRPr lang="en-US"/>
        </a:p>
      </dgm:t>
    </dgm:pt>
    <dgm:pt modelId="{3528B753-FBAB-4B19-8308-9627AC848C69}" type="sibTrans" cxnId="{9E581D24-8BCF-4D49-9F8B-5ED80EF54DD4}">
      <dgm:prSet/>
      <dgm:spPr/>
      <dgm:t>
        <a:bodyPr/>
        <a:lstStyle/>
        <a:p>
          <a:endParaRPr lang="en-US"/>
        </a:p>
      </dgm:t>
    </dgm:pt>
    <dgm:pt modelId="{01B98F75-9075-4297-BF7B-B342FB1C032E}" type="pres">
      <dgm:prSet presAssocID="{25DC7E8D-4420-46B4-9F69-39D3A5FD2218}" presName="linear" presStyleCnt="0">
        <dgm:presLayoutVars>
          <dgm:animLvl val="lvl"/>
          <dgm:resizeHandles val="exact"/>
        </dgm:presLayoutVars>
      </dgm:prSet>
      <dgm:spPr/>
    </dgm:pt>
    <dgm:pt modelId="{564890CE-90AF-4A46-859A-761AF468A11F}" type="pres">
      <dgm:prSet presAssocID="{4C78B854-1794-48A3-ACAD-6FB20C2A9A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493C46-A68F-445C-AC2C-3C5F32D80C7B}" type="pres">
      <dgm:prSet presAssocID="{2C34C0BF-8EDA-4F00-95EC-27FE9351F835}" presName="spacer" presStyleCnt="0"/>
      <dgm:spPr/>
    </dgm:pt>
    <dgm:pt modelId="{403D2245-E2FA-4D47-B2A1-86D70ECE8FDF}" type="pres">
      <dgm:prSet presAssocID="{88B169C4-6B82-4B83-A11A-15A00FB3C7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720EF5-4083-419B-88C9-2DC0A5C2F55F}" type="pres">
      <dgm:prSet presAssocID="{1946EF6F-4EAA-4BF8-9636-2098D0187C4C}" presName="spacer" presStyleCnt="0"/>
      <dgm:spPr/>
    </dgm:pt>
    <dgm:pt modelId="{71EFB278-2D8F-45F0-AE75-B0C4BCAB9D00}" type="pres">
      <dgm:prSet presAssocID="{5DC7D72C-A4D7-468B-B4E0-C38C7F0C103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12AD9B-BE42-4B23-86C7-B2280393EBCB}" type="pres">
      <dgm:prSet presAssocID="{C2C7FFCA-C425-4A73-826C-082483ED52D1}" presName="spacer" presStyleCnt="0"/>
      <dgm:spPr/>
    </dgm:pt>
    <dgm:pt modelId="{6A4B6E64-97D5-43E4-AAAF-669309B3588A}" type="pres">
      <dgm:prSet presAssocID="{07306AB0-F5A1-4FD9-8992-38B9AA9599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3038820-9228-40F1-A620-97C8C0A74AD7}" srcId="{25DC7E8D-4420-46B4-9F69-39D3A5FD2218}" destId="{4C78B854-1794-48A3-ACAD-6FB20C2A9AA6}" srcOrd="0" destOrd="0" parTransId="{D5122D7E-83AF-4E3A-9898-40C76D28B8E3}" sibTransId="{2C34C0BF-8EDA-4F00-95EC-27FE9351F835}"/>
    <dgm:cxn modelId="{9E581D24-8BCF-4D49-9F8B-5ED80EF54DD4}" srcId="{25DC7E8D-4420-46B4-9F69-39D3A5FD2218}" destId="{07306AB0-F5A1-4FD9-8992-38B9AA95991F}" srcOrd="3" destOrd="0" parTransId="{56AA1953-7239-4C9E-917A-000998887547}" sibTransId="{3528B753-FBAB-4B19-8308-9627AC848C69}"/>
    <dgm:cxn modelId="{CA1A082E-F553-4AC6-A736-3CE641E6F234}" type="presOf" srcId="{07306AB0-F5A1-4FD9-8992-38B9AA95991F}" destId="{6A4B6E64-97D5-43E4-AAAF-669309B3588A}" srcOrd="0" destOrd="0" presId="urn:microsoft.com/office/officeart/2005/8/layout/vList2"/>
    <dgm:cxn modelId="{EB8C877C-4F49-48E9-9ECC-B90B9A1A6BF7}" type="presOf" srcId="{25DC7E8D-4420-46B4-9F69-39D3A5FD2218}" destId="{01B98F75-9075-4297-BF7B-B342FB1C032E}" srcOrd="0" destOrd="0" presId="urn:microsoft.com/office/officeart/2005/8/layout/vList2"/>
    <dgm:cxn modelId="{0EFE0F84-E768-4212-94C8-A1F447C9CF90}" srcId="{25DC7E8D-4420-46B4-9F69-39D3A5FD2218}" destId="{88B169C4-6B82-4B83-A11A-15A00FB3C7C0}" srcOrd="1" destOrd="0" parTransId="{5B0BFC82-BEA2-430A-9097-3EF23172FAC9}" sibTransId="{1946EF6F-4EAA-4BF8-9636-2098D0187C4C}"/>
    <dgm:cxn modelId="{62A0F093-5272-4934-A0B3-2D6095462AD7}" type="presOf" srcId="{5DC7D72C-A4D7-468B-B4E0-C38C7F0C1033}" destId="{71EFB278-2D8F-45F0-AE75-B0C4BCAB9D00}" srcOrd="0" destOrd="0" presId="urn:microsoft.com/office/officeart/2005/8/layout/vList2"/>
    <dgm:cxn modelId="{379052ED-826E-48FC-9A27-F49FBF7B2C39}" type="presOf" srcId="{4C78B854-1794-48A3-ACAD-6FB20C2A9AA6}" destId="{564890CE-90AF-4A46-859A-761AF468A11F}" srcOrd="0" destOrd="0" presId="urn:microsoft.com/office/officeart/2005/8/layout/vList2"/>
    <dgm:cxn modelId="{7C8883F0-AF17-4CFC-A2AD-6A1509E32C24}" type="presOf" srcId="{88B169C4-6B82-4B83-A11A-15A00FB3C7C0}" destId="{403D2245-E2FA-4D47-B2A1-86D70ECE8FDF}" srcOrd="0" destOrd="0" presId="urn:microsoft.com/office/officeart/2005/8/layout/vList2"/>
    <dgm:cxn modelId="{F284F9F3-61B3-41B1-9F5A-3CFBAB6C4F94}" srcId="{25DC7E8D-4420-46B4-9F69-39D3A5FD2218}" destId="{5DC7D72C-A4D7-468B-B4E0-C38C7F0C1033}" srcOrd="2" destOrd="0" parTransId="{7065D0D9-FDBF-4DBE-B7FB-533C3782DAAD}" sibTransId="{C2C7FFCA-C425-4A73-826C-082483ED52D1}"/>
    <dgm:cxn modelId="{AFF11EEE-62E8-499B-93E5-0D70EBBA36CD}" type="presParOf" srcId="{01B98F75-9075-4297-BF7B-B342FB1C032E}" destId="{564890CE-90AF-4A46-859A-761AF468A11F}" srcOrd="0" destOrd="0" presId="urn:microsoft.com/office/officeart/2005/8/layout/vList2"/>
    <dgm:cxn modelId="{29ED8F43-20D8-4CB0-AE78-AF20E6AFAFEF}" type="presParOf" srcId="{01B98F75-9075-4297-BF7B-B342FB1C032E}" destId="{90493C46-A68F-445C-AC2C-3C5F32D80C7B}" srcOrd="1" destOrd="0" presId="urn:microsoft.com/office/officeart/2005/8/layout/vList2"/>
    <dgm:cxn modelId="{A2436500-DC18-41D2-8FB4-ED0E2317BEF2}" type="presParOf" srcId="{01B98F75-9075-4297-BF7B-B342FB1C032E}" destId="{403D2245-E2FA-4D47-B2A1-86D70ECE8FDF}" srcOrd="2" destOrd="0" presId="urn:microsoft.com/office/officeart/2005/8/layout/vList2"/>
    <dgm:cxn modelId="{0DD6DD8A-246D-440C-A7E8-3057A35D5706}" type="presParOf" srcId="{01B98F75-9075-4297-BF7B-B342FB1C032E}" destId="{47720EF5-4083-419B-88C9-2DC0A5C2F55F}" srcOrd="3" destOrd="0" presId="urn:microsoft.com/office/officeart/2005/8/layout/vList2"/>
    <dgm:cxn modelId="{965F8716-9D28-495E-9770-25E0B178F1EB}" type="presParOf" srcId="{01B98F75-9075-4297-BF7B-B342FB1C032E}" destId="{71EFB278-2D8F-45F0-AE75-B0C4BCAB9D00}" srcOrd="4" destOrd="0" presId="urn:microsoft.com/office/officeart/2005/8/layout/vList2"/>
    <dgm:cxn modelId="{2C96D9D5-0987-4CE4-8DC0-B3F9E1780E00}" type="presParOf" srcId="{01B98F75-9075-4297-BF7B-B342FB1C032E}" destId="{C712AD9B-BE42-4B23-86C7-B2280393EBCB}" srcOrd="5" destOrd="0" presId="urn:microsoft.com/office/officeart/2005/8/layout/vList2"/>
    <dgm:cxn modelId="{248FB540-848E-4215-84AB-97939606E716}" type="presParOf" srcId="{01B98F75-9075-4297-BF7B-B342FB1C032E}" destId="{6A4B6E64-97D5-43E4-AAAF-669309B358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8A2DF-3FA1-4B8D-809D-8C11C1489C9A}">
      <dsp:nvSpPr>
        <dsp:cNvPr id="0" name=""/>
        <dsp:cNvSpPr/>
      </dsp:nvSpPr>
      <dsp:spPr>
        <a:xfrm>
          <a:off x="0" y="978013"/>
          <a:ext cx="6513603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70636" rIns="505528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Inventory Management.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Hotel Bookings.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Passengers.</a:t>
          </a:r>
        </a:p>
      </dsp:txBody>
      <dsp:txXfrm>
        <a:off x="0" y="978013"/>
        <a:ext cx="6513603" cy="2797200"/>
      </dsp:txXfrm>
    </dsp:sp>
    <dsp:sp modelId="{3356D5DA-BD66-4CCB-8B89-23E5AF8C0CB2}">
      <dsp:nvSpPr>
        <dsp:cNvPr id="0" name=""/>
        <dsp:cNvSpPr/>
      </dsp:nvSpPr>
      <dsp:spPr>
        <a:xfrm>
          <a:off x="325680" y="431893"/>
          <a:ext cx="4559522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Demand Forecasting.</a:t>
          </a:r>
        </a:p>
      </dsp:txBody>
      <dsp:txXfrm>
        <a:off x="378999" y="485212"/>
        <a:ext cx="4452884" cy="985602"/>
      </dsp:txXfrm>
    </dsp:sp>
    <dsp:sp modelId="{A8DE5F96-5295-4FD3-8F07-C3A8086D22EE}">
      <dsp:nvSpPr>
        <dsp:cNvPr id="0" name=""/>
        <dsp:cNvSpPr/>
      </dsp:nvSpPr>
      <dsp:spPr>
        <a:xfrm>
          <a:off x="0" y="4521133"/>
          <a:ext cx="651360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9D668-BE4C-475D-A644-F1AAD02B762E}">
      <dsp:nvSpPr>
        <dsp:cNvPr id="0" name=""/>
        <dsp:cNvSpPr/>
      </dsp:nvSpPr>
      <dsp:spPr>
        <a:xfrm>
          <a:off x="325680" y="3975013"/>
          <a:ext cx="4559522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Stock Markets</a:t>
          </a:r>
        </a:p>
      </dsp:txBody>
      <dsp:txXfrm>
        <a:off x="378999" y="4028332"/>
        <a:ext cx="4452884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26EA9-E1FA-404D-BFB6-851178CBD764}">
      <dsp:nvSpPr>
        <dsp:cNvPr id="0" name=""/>
        <dsp:cNvSpPr/>
      </dsp:nvSpPr>
      <dsp:spPr>
        <a:xfrm>
          <a:off x="0" y="39931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00544-BD67-4B1E-9F27-9EE4333684DC}">
      <dsp:nvSpPr>
        <dsp:cNvPr id="0" name=""/>
        <dsp:cNvSpPr/>
      </dsp:nvSpPr>
      <dsp:spPr>
        <a:xfrm>
          <a:off x="325680" y="133632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Naïve Method</a:t>
          </a:r>
        </a:p>
      </dsp:txBody>
      <dsp:txXfrm>
        <a:off x="351619" y="159571"/>
        <a:ext cx="4507644" cy="479482"/>
      </dsp:txXfrm>
    </dsp:sp>
    <dsp:sp modelId="{9468886A-66A5-466D-93C0-E1C7936D5FC5}">
      <dsp:nvSpPr>
        <dsp:cNvPr id="0" name=""/>
        <dsp:cNvSpPr/>
      </dsp:nvSpPr>
      <dsp:spPr>
        <a:xfrm>
          <a:off x="0" y="121579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DC9D7-4F6E-45F2-90B1-86A98162F16D}">
      <dsp:nvSpPr>
        <dsp:cNvPr id="0" name=""/>
        <dsp:cNvSpPr/>
      </dsp:nvSpPr>
      <dsp:spPr>
        <a:xfrm>
          <a:off x="325680" y="950113"/>
          <a:ext cx="4559522" cy="53136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Simple Average</a:t>
          </a:r>
        </a:p>
      </dsp:txBody>
      <dsp:txXfrm>
        <a:off x="351619" y="976052"/>
        <a:ext cx="4507644" cy="479482"/>
      </dsp:txXfrm>
    </dsp:sp>
    <dsp:sp modelId="{8B139E36-0F14-453E-99AA-3256AB7CF84B}">
      <dsp:nvSpPr>
        <dsp:cNvPr id="0" name=""/>
        <dsp:cNvSpPr/>
      </dsp:nvSpPr>
      <dsp:spPr>
        <a:xfrm>
          <a:off x="0" y="203227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9DBFF-8B97-4375-8E32-8C7F03DC3006}">
      <dsp:nvSpPr>
        <dsp:cNvPr id="0" name=""/>
        <dsp:cNvSpPr/>
      </dsp:nvSpPr>
      <dsp:spPr>
        <a:xfrm>
          <a:off x="325680" y="1766593"/>
          <a:ext cx="4559522" cy="5313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Moving Average</a:t>
          </a:r>
        </a:p>
      </dsp:txBody>
      <dsp:txXfrm>
        <a:off x="351619" y="1792532"/>
        <a:ext cx="4507644" cy="479482"/>
      </dsp:txXfrm>
    </dsp:sp>
    <dsp:sp modelId="{EC12ECE5-A416-48A9-953F-6D4E603580F5}">
      <dsp:nvSpPr>
        <dsp:cNvPr id="0" name=""/>
        <dsp:cNvSpPr/>
      </dsp:nvSpPr>
      <dsp:spPr>
        <a:xfrm>
          <a:off x="0" y="284875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8231F-C57F-4AAE-8A3E-3B6A3D9A28F0}">
      <dsp:nvSpPr>
        <dsp:cNvPr id="0" name=""/>
        <dsp:cNvSpPr/>
      </dsp:nvSpPr>
      <dsp:spPr>
        <a:xfrm>
          <a:off x="325680" y="2583073"/>
          <a:ext cx="4559522" cy="5313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Exponential Smoothing</a:t>
          </a:r>
        </a:p>
      </dsp:txBody>
      <dsp:txXfrm>
        <a:off x="351619" y="2609012"/>
        <a:ext cx="4507644" cy="479482"/>
      </dsp:txXfrm>
    </dsp:sp>
    <dsp:sp modelId="{E80A9244-1F02-449C-8BCF-438D67F39946}">
      <dsp:nvSpPr>
        <dsp:cNvPr id="0" name=""/>
        <dsp:cNvSpPr/>
      </dsp:nvSpPr>
      <dsp:spPr>
        <a:xfrm>
          <a:off x="0" y="366523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EFC66-842B-451F-AC3D-E5438AA93ACD}">
      <dsp:nvSpPr>
        <dsp:cNvPr id="0" name=""/>
        <dsp:cNvSpPr/>
      </dsp:nvSpPr>
      <dsp:spPr>
        <a:xfrm>
          <a:off x="325680" y="3399553"/>
          <a:ext cx="4559522" cy="5313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Holt Winters</a:t>
          </a:r>
        </a:p>
      </dsp:txBody>
      <dsp:txXfrm>
        <a:off x="351619" y="3425492"/>
        <a:ext cx="4507644" cy="479482"/>
      </dsp:txXfrm>
    </dsp:sp>
    <dsp:sp modelId="{A764A259-909B-4945-9F49-3B745058602A}">
      <dsp:nvSpPr>
        <dsp:cNvPr id="0" name=""/>
        <dsp:cNvSpPr/>
      </dsp:nvSpPr>
      <dsp:spPr>
        <a:xfrm>
          <a:off x="0" y="448171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7824D-4712-474A-9FB5-2B48746D2495}">
      <dsp:nvSpPr>
        <dsp:cNvPr id="0" name=""/>
        <dsp:cNvSpPr/>
      </dsp:nvSpPr>
      <dsp:spPr>
        <a:xfrm>
          <a:off x="325680" y="4216033"/>
          <a:ext cx="4559522" cy="53136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6.ARIMA</a:t>
          </a:r>
        </a:p>
      </dsp:txBody>
      <dsp:txXfrm>
        <a:off x="351619" y="4241972"/>
        <a:ext cx="4507644" cy="479482"/>
      </dsp:txXfrm>
    </dsp:sp>
    <dsp:sp modelId="{10E51AC3-D93F-42F5-8E28-F8AAA64AC280}">
      <dsp:nvSpPr>
        <dsp:cNvPr id="0" name=""/>
        <dsp:cNvSpPr/>
      </dsp:nvSpPr>
      <dsp:spPr>
        <a:xfrm>
          <a:off x="0" y="5298193"/>
          <a:ext cx="651360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4C306-D60A-4632-9ED7-98111DE24934}">
      <dsp:nvSpPr>
        <dsp:cNvPr id="0" name=""/>
        <dsp:cNvSpPr/>
      </dsp:nvSpPr>
      <dsp:spPr>
        <a:xfrm>
          <a:off x="325680" y="5032513"/>
          <a:ext cx="4559522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7.Auto ARIMA</a:t>
          </a:r>
        </a:p>
      </dsp:txBody>
      <dsp:txXfrm>
        <a:off x="351619" y="5058452"/>
        <a:ext cx="4507644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90CE-90AF-4A46-859A-761AF468A11F}">
      <dsp:nvSpPr>
        <dsp:cNvPr id="0" name=""/>
        <dsp:cNvSpPr/>
      </dsp:nvSpPr>
      <dsp:spPr>
        <a:xfrm>
          <a:off x="0" y="14472"/>
          <a:ext cx="6513603" cy="1343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Level</a:t>
          </a:r>
        </a:p>
      </dsp:txBody>
      <dsp:txXfrm>
        <a:off x="65568" y="80040"/>
        <a:ext cx="6382467" cy="1212024"/>
      </dsp:txXfrm>
    </dsp:sp>
    <dsp:sp modelId="{403D2245-E2FA-4D47-B2A1-86D70ECE8FDF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Trend</a:t>
          </a:r>
        </a:p>
      </dsp:txBody>
      <dsp:txXfrm>
        <a:off x="65568" y="1584481"/>
        <a:ext cx="6382467" cy="1212024"/>
      </dsp:txXfrm>
    </dsp:sp>
    <dsp:sp modelId="{71EFB278-2D8F-45F0-AE75-B0C4BCAB9D00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Seasonality</a:t>
          </a:r>
        </a:p>
      </dsp:txBody>
      <dsp:txXfrm>
        <a:off x="65568" y="3088921"/>
        <a:ext cx="6382467" cy="1212024"/>
      </dsp:txXfrm>
    </dsp:sp>
    <dsp:sp modelId="{6A4B6E64-97D5-43E4-AAAF-669309B3588A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Randomness</a:t>
          </a:r>
        </a:p>
      </dsp:txBody>
      <dsp:txXfrm>
        <a:off x="65568" y="4593361"/>
        <a:ext cx="6382467" cy="121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58B1-111E-451C-894C-AC5157E2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AD8D5-9560-48A3-8670-37D11ED0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680D-CBC1-475D-8FB9-D20CBA41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EBC8-1241-4746-84B5-96161FD5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BD71-832A-42B8-B4BA-60002E31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1BFF-87A2-45F1-B91C-366D4A50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01CD2-CD3A-4079-A6EF-D7F90863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1023-ADDA-4B7A-A9B4-0D8B1642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4E405-2A24-4038-80BE-4B941226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36FA-AE33-4E1A-BFA7-38906841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D8D4B-84DA-4B09-8B7F-8DBD275FB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526FB-C600-4E80-938B-AE957804B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CA7B-1700-4172-938F-380BE5F2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9DFF-6A67-431F-8FA8-E8D9B427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E602-6602-4EF9-B654-5336B8BC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E697-87F8-4EDE-A05F-B0254A13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E257-76C6-46D0-AE9D-391D748B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29C7-39EA-42B3-86EA-F1045470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DBA3-0019-4DE6-8EB1-13D92522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4658-A36E-4F86-9162-57C650F6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4428-24A7-4E7D-8078-5BF3E531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60B4D-0086-47E2-8DE9-220925EF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BE8ED-5774-4971-899D-583663DE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E969-59E5-4284-8EC2-007D2377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D8A1-2E64-4AA0-8DEE-F7FF2040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7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656C-8F9B-4E4F-B785-E962F3E9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06BB-6B8B-43F3-9F62-23C166FE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39C0-D515-4152-AEF9-27F9E670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BB35-75EE-4C3B-B340-D5ACEEF0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A489-202E-4012-8BF1-B72387EE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B067-AFF2-4E31-86CA-BC617A91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103-86C8-4EE7-B3CE-887EC2F3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03AEE-6956-4A38-B938-ED433572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7D5FB-E8CE-4F10-BDBD-9FCD0D861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94BB8-58A1-4C8F-A3A1-A58BFDE3D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DB067-4459-4369-8231-BF7633BBA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0517C-08A6-42C5-87CD-7EF0F177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024C7-C950-4E07-B0E3-A2C472AD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E931A-0794-475A-A4A7-D36571A0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B405-6E0A-4DE1-9D3F-411C7D0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7A019-E70D-40DF-97E3-D787CDBF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6542E-4D9A-4A52-B27B-4CAA3E5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52BC-6297-482C-AA71-81A8B5F9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155A9-B218-4EA7-8325-9C7C546D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9C189-15D3-44A9-8015-014F6930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8C72E-6E87-427C-B00E-CC3A98BB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D209-F432-43A2-B324-060FAD06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876B-ECD9-4E89-B6F8-5B484DC88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EB2A8-12A9-4ECD-A96E-031B29EE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0E428-9C26-42C6-B6BD-D5FB069D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40DFF-7F8E-43BF-9CFB-17AC7EAF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0085-68F7-4FF8-977E-3FFBA954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DB06-8FAB-440A-B4D3-E4928678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137B2-5551-42E3-9EB3-2ED9C08A5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FF66F-2EC4-4DC9-BFD3-63585BA1C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59793-876F-4B62-B0AD-F391724C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6E05-398F-4ACB-9CC9-AAD62D6C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1D0E0-3CDF-42EC-9AB1-CF761793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87CBA-9D97-48AA-B1D3-3C90D16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E42F6-7276-411D-BB9B-27470E66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1DAA-2554-43E6-80B2-C0C9F5B7F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80F2-AE82-4931-92EE-3255C03E86E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D02D-0FF9-420F-B3FC-7463BBBF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4F0B-F620-4357-99B3-63319D5B4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00ED-29B8-4C51-B535-50386320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B997CB-98DC-4520-B9E7-FF1AC36F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Time Series Analysis/ Forecasting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AA586C2-E354-4C46-BC0D-C31AA989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05625"/>
            <a:ext cx="7188199" cy="4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49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322CB-D57C-4109-AFA8-EE5A1BD1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Decomposing a Time Series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01178-6B13-4452-9F27-174006437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5931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96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F6C-3B6B-4B2E-8726-C339AC61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49DB-49CA-4ECD-AC42-62AE1629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AR- </a:t>
            </a:r>
            <a:r>
              <a:rPr lang="en-US" dirty="0" err="1"/>
              <a:t>AutoRegressive</a:t>
            </a:r>
            <a:endParaRPr lang="en-US" dirty="0"/>
          </a:p>
          <a:p>
            <a:r>
              <a:rPr lang="en-US" dirty="0"/>
              <a:t>I-Integrated</a:t>
            </a:r>
          </a:p>
          <a:p>
            <a:r>
              <a:rPr lang="en-US" dirty="0"/>
              <a:t>MA-Moving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31719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565D-7D89-4B8D-9AE7-B9F405B0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Applications of Forecasting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5C46FB-3E92-46EF-BF68-B3CE19BE9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161"/>
              </p:ext>
            </p:extLst>
          </p:nvPr>
        </p:nvGraphicFramePr>
        <p:xfrm>
          <a:off x="5298032" y="378396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4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4EDD-96A8-49D6-A55B-84BD5B80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v/s Time Series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38A9F0A-23F7-419A-9CFF-21401604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1" y="1690688"/>
            <a:ext cx="4949372" cy="37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ime series">
            <a:extLst>
              <a:ext uri="{FF2B5EF4-FFF2-40B4-BE49-F238E27FC236}">
                <a16:creationId xmlns:a16="http://schemas.microsoft.com/office/drawing/2014/main" id="{711412BA-0AF0-4B73-BB66-87303561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42" y="2139043"/>
            <a:ext cx="5680168" cy="319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7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2F087-29D0-4EF5-87A5-10554205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Methods of Forecasting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926B4FC-F804-47AA-9603-466356FDA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320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23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497A-0EEC-4EF0-A5F6-6A8D9372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Trend</a:t>
            </a:r>
          </a:p>
        </p:txBody>
      </p:sp>
      <p:pic>
        <p:nvPicPr>
          <p:cNvPr id="3078" name="Picture 6" descr="Image result for downward trend in time series">
            <a:extLst>
              <a:ext uri="{FF2B5EF4-FFF2-40B4-BE49-F238E27FC236}">
                <a16:creationId xmlns:a16="http://schemas.microsoft.com/office/drawing/2014/main" id="{E7C54FD9-F2CC-4F14-82A8-62077E4B31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7" y="1027906"/>
            <a:ext cx="4450937" cy="33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downward trend in time series">
            <a:extLst>
              <a:ext uri="{FF2B5EF4-FFF2-40B4-BE49-F238E27FC236}">
                <a16:creationId xmlns:a16="http://schemas.microsoft.com/office/drawing/2014/main" id="{06819D6B-FA0F-458B-8322-EA615408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23" y="4257675"/>
            <a:ext cx="56197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downward trend in time series">
            <a:extLst>
              <a:ext uri="{FF2B5EF4-FFF2-40B4-BE49-F238E27FC236}">
                <a16:creationId xmlns:a16="http://schemas.microsoft.com/office/drawing/2014/main" id="{0BF13E72-8415-49AE-AA12-3BBD27D3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16" y="1352549"/>
            <a:ext cx="5185167" cy="266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59DE-1DFC-47D2-8A76-526333D0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Seasonality</a:t>
            </a:r>
          </a:p>
        </p:txBody>
      </p:sp>
      <p:pic>
        <p:nvPicPr>
          <p:cNvPr id="4098" name="Picture 2" descr="Image result for seasonality in time series">
            <a:extLst>
              <a:ext uri="{FF2B5EF4-FFF2-40B4-BE49-F238E27FC236}">
                <a16:creationId xmlns:a16="http://schemas.microsoft.com/office/drawing/2014/main" id="{F49C8903-6F87-415E-8535-4C872C32F9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76" y="1825625"/>
            <a:ext cx="73366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7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77174-4929-4C75-B4C5-E4F51447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Stationarity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8F0D2767-CB02-40C2-88E5-A5AF856CFE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32581"/>
            <a:ext cx="7188199" cy="398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00880-675E-466D-BA20-7B676F19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How to test for Stationarity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0AE1B82-5C69-4013-984B-6432CAB86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0442-A336-48D6-BB24-190564AA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Augmented Dickey Fuller Test</a:t>
            </a:r>
          </a:p>
        </p:txBody>
      </p:sp>
    </p:spTree>
    <p:extLst>
      <p:ext uri="{BB962C8B-B14F-4D97-AF65-F5344CB8AC3E}">
        <p14:creationId xmlns:p14="http://schemas.microsoft.com/office/powerpoint/2010/main" val="6955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6E676-8704-422F-983F-FAD82799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Making a Time Series Stationary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1285-413F-40AF-813A-CC1B3D47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Differencing – To get rid of varying mean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Transformations – To get rid of non constant variance</a:t>
            </a:r>
          </a:p>
          <a:p>
            <a:pPr lvl="6"/>
            <a:r>
              <a:rPr lang="en-US" sz="2400"/>
              <a:t>Log Transformations</a:t>
            </a:r>
          </a:p>
          <a:p>
            <a:pPr lvl="6"/>
            <a:r>
              <a:rPr lang="en-US" sz="2400"/>
              <a:t>Square Root</a:t>
            </a:r>
          </a:p>
          <a:p>
            <a:pPr marL="2743200" lvl="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62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109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Time Series Analysis/ Forecasting</vt:lpstr>
      <vt:lpstr>Applications of Forecasting </vt:lpstr>
      <vt:lpstr>Regression v/s Time Series</vt:lpstr>
      <vt:lpstr>Methods of Forecasting</vt:lpstr>
      <vt:lpstr>Trend</vt:lpstr>
      <vt:lpstr>Seasonality</vt:lpstr>
      <vt:lpstr>Stationarity</vt:lpstr>
      <vt:lpstr>How to test for Stationarity</vt:lpstr>
      <vt:lpstr>Making a Time Series Stationary</vt:lpstr>
      <vt:lpstr>Decomposing a Time Series</vt:lpstr>
      <vt:lpstr>ARIMA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Analysis/ Forecasting</dc:title>
  <dc:creator>Marri, Manohar</dc:creator>
  <cp:lastModifiedBy>Marri, Manohar</cp:lastModifiedBy>
  <cp:revision>14</cp:revision>
  <dcterms:created xsi:type="dcterms:W3CDTF">2019-05-15T12:32:40Z</dcterms:created>
  <dcterms:modified xsi:type="dcterms:W3CDTF">2019-05-15T20:05:31Z</dcterms:modified>
</cp:coreProperties>
</file>