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C737-046A-4831-9FC1-ECC73169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ECD0-52D7-4E8B-B03B-1B751BA28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AF6E-8324-4F95-8083-10AFE95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825D-3827-4675-BAF3-0B5A61D2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B1A8-A293-4E49-AACA-FD60349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4255-D010-4039-81F0-58F25FE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67009-E15B-437C-9718-76B2F1DE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B35B-1711-4025-B560-9E91CB0C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1A8D-2CE4-42A5-8970-DB96172E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1FB7-E126-48C3-A2F5-B49FB578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A68EF-51B5-4E51-82C2-2E56C2C6A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F31ED-D626-42C5-95AF-749E8279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5FC4-EB04-4288-A663-D696D6B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3BEB-72F8-4543-8AB2-978F6D7F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E552-F109-4AED-94D9-89E2D13F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9939-9FB1-4252-BA8C-D4EFA8A5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D9A6-A06C-4FFE-BE96-67A3C25F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86A6-7694-435B-953D-4BDD29A1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AE6B-00B7-4968-8E55-E99C3B7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73CB-4AF9-4BB3-88EF-E68EA8BC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2751-A4A4-41EA-8F81-0B2444F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C140D-C71B-4BF5-8802-20F197C6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B7C5-5705-4DEF-8A44-3CB9D729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3EEF-AA22-4E9A-B1CA-1E669AD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B06C-6143-43F0-811F-28EA2E2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043-3DEC-4558-81F7-C7B7BB9A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C116-5309-4DCF-94B0-0A6AA903E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4532-E7E2-4980-9F10-DA097B09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723C-47E9-423F-BAB2-6F1857C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989C0-D124-4D51-B22E-92FE31B1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C147-95FD-4E79-B3BA-84D187D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37D-4411-4B98-9769-0B7D5220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0237F-9BBB-4386-9181-BF40E02C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0320B-279F-4107-B9F3-45AEB26F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43E62-B756-4B48-8A11-E2FDC00BB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B560E-8CE2-4621-BC9B-CBCD1AB0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8AB43-3622-4818-853F-EB8453FD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CBA49-CDC3-41AE-86FA-A4C565B0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D7C1A-D1C1-4AC1-B01D-ABF5133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1915-0882-4A7D-B45B-ABC2DDBA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121E6-629B-49A0-9295-2A2FF89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1D8A8-4C96-4079-A4FA-D3635363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82D3-F47A-499F-BB31-5FFC35A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5B1F8-B375-4BD6-9C2C-2F15CCC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CB9AE-F312-4938-95F5-966101E2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9738-53CB-4F61-A9A8-5C8B3D56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5B8-7B7F-4374-BE7D-745B15FA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56D3-30A3-47DA-A6C3-23A3C20E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7470-7F0A-4175-BB3A-B7DCCD49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6792-2B4D-4AA2-8CEC-AA9AA6D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9B56-EC2A-4300-BAD6-BACB40D6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63EA-779E-4C29-AD69-C155F25E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4558-2718-4EF7-9F4E-B58EE307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22894-D65A-4D47-BD68-2F7CC307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4E83-7180-44E8-B5C9-94DAE95F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97BC-10CA-48E0-B124-3FDE39E4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CF92-26CE-476F-8C07-DA7EBC4D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3C6E7-3A5D-4C9E-8642-5638DA85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64E59-B7D5-4DF1-BE15-26E8DF6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F6F7-C2EC-4156-9F0C-77B700B4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A283-5AA8-47D2-87B0-BD0E59B8F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A0C9-F5FB-446F-B631-F9A7A053F64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49A-2895-41CA-BDBE-40103BF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1F9-E957-4E8C-9F69-7AAB5C9A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B95B-97AC-416D-AE72-EA2497B0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6246-F970-4E72-8DC3-5A0C7662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/>
              <a:t>Product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EBAED-D56B-43C8-8A7C-B52E5B376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3206"/>
            <a:ext cx="9144000" cy="33445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Product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Requirements</dc:title>
  <dc:creator>ManojKumar Nayak</dc:creator>
  <cp:lastModifiedBy>ManojKumar Nayak</cp:lastModifiedBy>
  <cp:revision>1</cp:revision>
  <dcterms:created xsi:type="dcterms:W3CDTF">2021-11-16T03:36:17Z</dcterms:created>
  <dcterms:modified xsi:type="dcterms:W3CDTF">2021-11-16T06:13:27Z</dcterms:modified>
</cp:coreProperties>
</file>