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jKumar Nayak" initials="MN" lastIdx="2" clrIdx="0">
    <p:extLst>
      <p:ext uri="{19B8F6BF-5375-455C-9EA6-DF929625EA0E}">
        <p15:presenceInfo xmlns:p15="http://schemas.microsoft.com/office/powerpoint/2012/main" userId="ManojKumar Nay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04CC9-4614-4461-9A8E-2DD5F8516BC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36BA-0A25-443A-A822-6163FB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D36BA-0A25-443A-A822-6163FB8DE1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D36BA-0A25-443A-A822-6163FB8DE1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C737-046A-4831-9FC1-ECC731697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EECD0-52D7-4E8B-B03B-1B751BA28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AF6E-8324-4F95-8083-10AFE95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825D-3827-4675-BAF3-0B5A61D2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B1A8-A293-4E49-AACA-FD60349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4255-D010-4039-81F0-58F25FE6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67009-E15B-437C-9718-76B2F1DE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B35B-1711-4025-B560-9E91CB0C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1A8D-2CE4-42A5-8970-DB96172E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1FB7-E126-48C3-A2F5-B49FB578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A68EF-51B5-4E51-82C2-2E56C2C6A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F31ED-D626-42C5-95AF-749E8279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5FC4-EB04-4288-A663-D696D6B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3BEB-72F8-4543-8AB2-978F6D7F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E552-F109-4AED-94D9-89E2D13F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9939-9FB1-4252-BA8C-D4EFA8A5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D9A6-A06C-4FFE-BE96-67A3C25F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86A6-7694-435B-953D-4BDD29A1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AE6B-00B7-4968-8E55-E99C3B7A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73CB-4AF9-4BB3-88EF-E68EA8BC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2751-A4A4-41EA-8F81-0B2444F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C140D-C71B-4BF5-8802-20F197C6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B7C5-5705-4DEF-8A44-3CB9D729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3EEF-AA22-4E9A-B1CA-1E669AD1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B06C-6143-43F0-811F-28EA2E2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6043-3DEC-4558-81F7-C7B7BB9A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C116-5309-4DCF-94B0-0A6AA903E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34532-E7E2-4980-9F10-DA097B09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0723C-47E9-423F-BAB2-6F1857C2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989C0-D124-4D51-B22E-92FE31B1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C147-95FD-4E79-B3BA-84D187D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337D-4411-4B98-9769-0B7D5220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0237F-9BBB-4386-9181-BF40E02C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0320B-279F-4107-B9F3-45AEB26F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43E62-B756-4B48-8A11-E2FDC00BB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B560E-8CE2-4621-BC9B-CBCD1AB0C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8AB43-3622-4818-853F-EB8453FD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CBA49-CDC3-41AE-86FA-A4C565B0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D7C1A-D1C1-4AC1-B01D-ABF51335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1915-0882-4A7D-B45B-ABC2DDBA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121E6-629B-49A0-9295-2A2FF890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1D8A8-4C96-4079-A4FA-D3635363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A82D3-F47A-499F-BB31-5FFC35A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5B1F8-B375-4BD6-9C2C-2F15CCC1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CB9AE-F312-4938-95F5-966101E2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99738-53CB-4F61-A9A8-5C8B3D56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15B8-7B7F-4374-BE7D-745B15FA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56D3-30A3-47DA-A6C3-23A3C20E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97470-7F0A-4175-BB3A-B7DCCD49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36792-2B4D-4AA2-8CEC-AA9AA6D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9B56-EC2A-4300-BAD6-BACB40D6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B63EA-779E-4C29-AD69-C155F25E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4558-2718-4EF7-9F4E-B58EE307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22894-D65A-4D47-BD68-2F7CC307A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44E83-7180-44E8-B5C9-94DAE95F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97BC-10CA-48E0-B124-3FDE39E4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CF92-26CE-476F-8C07-DA7EBC4D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3C6E7-3A5D-4C9E-8642-5638DA85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64E59-B7D5-4DF1-BE15-26E8DF64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8F6F7-C2EC-4156-9F0C-77B700B4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A283-5AA8-47D2-87B0-BD0E59B8F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A0C9-F5FB-446F-B631-F9A7A053F64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C49A-2895-41CA-BDBE-40103BF9E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B1F9-E957-4E8C-9F69-7AAB5C9A5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6246-F970-4E72-8DC3-5A0C7662B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521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EBAED-D56B-43C8-8A7C-B52E5B376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2024"/>
            <a:ext cx="9144000" cy="5190979"/>
          </a:xfrm>
        </p:spPr>
        <p:txBody>
          <a:bodyPr>
            <a:noAutofit/>
          </a:bodyPr>
          <a:lstStyle/>
          <a:p>
            <a:pPr algn="l"/>
            <a:r>
              <a:rPr lang="en-US" sz="1400" b="1" u="sng" dirty="0"/>
              <a:t>Product Use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Pull Disk Space Info From A User Defined Path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Format The Details Into JSON readable format</a:t>
            </a:r>
          </a:p>
          <a:p>
            <a:pPr algn="l"/>
            <a:r>
              <a:rPr lang="en-US" sz="1400" b="1" u="sng" dirty="0"/>
              <a:t>MVP Offered : (Product)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</a:t>
            </a:r>
            <a:r>
              <a:rPr lang="en-US" sz="1400" dirty="0" err="1"/>
              <a:t>OsAgnostics</a:t>
            </a:r>
            <a:r>
              <a:rPr lang="en-US" sz="1400" dirty="0"/>
              <a:t>: To capture </a:t>
            </a:r>
            <a:r>
              <a:rPr lang="en-US" sz="1400" dirty="0" err="1"/>
              <a:t>diskSpaceDetails</a:t>
            </a:r>
            <a:r>
              <a:rPr lang="en-US" sz="1400" dirty="0"/>
              <a:t> independent of where product is installed/running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Multiple Format: Provide multiple formats like JSON, XML, Text, etc. to support multiple business operations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Multiple Publish: Provide multiple publish methods like transfer desired formatted results to local disk, as email attachment, </a:t>
            </a:r>
            <a:r>
              <a:rPr lang="en-US" sz="1400" dirty="0" err="1"/>
              <a:t>ssh</a:t>
            </a:r>
            <a:r>
              <a:rPr lang="en-US" sz="1400" dirty="0"/>
              <a:t> to a shared path server, etc.</a:t>
            </a:r>
          </a:p>
          <a:p>
            <a:pPr algn="l"/>
            <a:r>
              <a:rPr lang="en-US" sz="1400" b="1" u="sng" dirty="0"/>
              <a:t>MVP Offered : (DevOps)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CI-CD for multiple OS like Windows, Linux,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SCM for version control and CI-CD set-up</a:t>
            </a:r>
          </a:p>
          <a:p>
            <a:pPr algn="l"/>
            <a:r>
              <a:rPr lang="en-US" sz="1400" b="1" u="sng" dirty="0"/>
              <a:t>MVP Offered : (Infra-Structure)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Windows/Linux OS instances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Jenkins (CI-CD) in Windows/Linux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Git (SCM) in Windows/Linux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Enable Python (Application Execution Language) in Windows/Linux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352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6246-F970-4E72-8DC3-5A0C7662B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065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/>
              <a:t>Product High Level Design 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FB9A5-0AA7-4BFE-9860-15FFFCD0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84" y="1135966"/>
            <a:ext cx="6514660" cy="50116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1A4F382-A6A7-4BE5-B917-F5B249C52EE3}"/>
              </a:ext>
            </a:extLst>
          </p:cNvPr>
          <p:cNvSpPr txBox="1">
            <a:spLocks/>
          </p:cNvSpPr>
          <p:nvPr/>
        </p:nvSpPr>
        <p:spPr>
          <a:xfrm>
            <a:off x="1676400" y="1009358"/>
            <a:ext cx="2809875" cy="5317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2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4A3C8F3-C5B8-46B2-99D3-68146B0FA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34" y="1252024"/>
            <a:ext cx="4797083" cy="555276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u="sng" dirty="0"/>
              <a:t>User: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Develops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u="sng" dirty="0"/>
              <a:t>Code Editor: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IntelliJ: Used as an IDE for code development.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u="sng" dirty="0"/>
              <a:t>SCM: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GitHub: To manage code in GitHub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Git Bash: For code check-in and commit in GitHub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u="sng" dirty="0"/>
              <a:t>CI-CD: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70C0"/>
                </a:solidFill>
              </a:rPr>
              <a:t>Windows OS: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Git Bash: To check-in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Python Compiler: To compile and run python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Jenkins: To define code deployment as pipeline.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70C0"/>
                </a:solidFill>
              </a:rPr>
              <a:t>Windows OS -&gt; Linux Instance: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Docker Desktop (Container Service): To manage Linux VM in windows OS.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Git Bash: To check-in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Python Compiler: To compile and run python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Jenkins: To define code deployment as pipeline.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70C0"/>
                </a:solidFill>
              </a:rPr>
              <a:t>AWS EC2 Instance: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Git Bash: To check-in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Python Compiler: To compile and run python code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Jenkins: To define code deployment as pipeline.</a:t>
            </a:r>
          </a:p>
        </p:txBody>
      </p:sp>
    </p:spTree>
    <p:extLst>
      <p:ext uri="{BB962C8B-B14F-4D97-AF65-F5344CB8AC3E}">
        <p14:creationId xmlns:p14="http://schemas.microsoft.com/office/powerpoint/2010/main" val="356854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6246-F970-4E72-8DC3-5A0C7662B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761" y="644066"/>
            <a:ext cx="5207840" cy="423234"/>
          </a:xfrm>
        </p:spPr>
        <p:txBody>
          <a:bodyPr>
            <a:noAutofit/>
          </a:bodyPr>
          <a:lstStyle/>
          <a:p>
            <a:r>
              <a:rPr lang="en-US" sz="2800" dirty="0"/>
              <a:t>Modules/Components Design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9C81-F6EC-46C1-B6F0-A3DF21AE214F}"/>
              </a:ext>
            </a:extLst>
          </p:cNvPr>
          <p:cNvSpPr/>
          <p:nvPr/>
        </p:nvSpPr>
        <p:spPr>
          <a:xfrm>
            <a:off x="4512650" y="1375107"/>
            <a:ext cx="4318520" cy="521819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Class GetStorage:`</a:t>
            </a:r>
          </a:p>
          <a:p>
            <a:r>
              <a:rPr lang="en-US" sz="1000" dirty="0"/>
              <a:t>     def __init__(self, 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path, osProxy, scriptName, fileFormat, publishType</a:t>
            </a:r>
            <a:r>
              <a:rPr lang="en-US" sz="1000" dirty="0"/>
              <a:t>)</a:t>
            </a:r>
          </a:p>
          <a:p>
            <a:r>
              <a:rPr lang="en-US" sz="1000" b="0" i="0" dirty="0">
                <a:effectLst/>
                <a:latin typeface="ui-monospace"/>
              </a:rPr>
              <a:t>     def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000" b="0" i="0" dirty="0">
                <a:effectLst/>
                <a:latin typeface="ui-monospace"/>
              </a:rPr>
              <a:t>initializeClassObjects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(self)</a:t>
            </a:r>
            <a:endParaRPr lang="en-US" sz="1000" dirty="0"/>
          </a:p>
          <a:p>
            <a:r>
              <a:rPr lang="en-US" sz="1000" dirty="0"/>
              <a:t>     </a:t>
            </a:r>
            <a:r>
              <a:rPr lang="en-US" sz="1000" b="0" i="0" dirty="0">
                <a:effectLst/>
                <a:latin typeface="ui-monospace"/>
              </a:rPr>
              <a:t>def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000" b="0" i="0" dirty="0">
                <a:effectLst/>
                <a:latin typeface="ui-monospace"/>
              </a:rPr>
              <a:t>initializeGlobalVariables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(self)</a:t>
            </a:r>
            <a:endParaRPr lang="en-US" sz="1000" dirty="0"/>
          </a:p>
          <a:p>
            <a:r>
              <a:rPr lang="en-US" sz="1000" dirty="0"/>
              <a:t>     </a:t>
            </a:r>
            <a:r>
              <a:rPr lang="en-US" sz="1000" b="0" i="0" dirty="0">
                <a:effectLst/>
                <a:latin typeface="ui-monospace"/>
              </a:rPr>
              <a:t>def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000" b="0" i="0" dirty="0">
                <a:effectLst/>
                <a:latin typeface="ui-monospace"/>
              </a:rPr>
              <a:t>validateParameters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(self)</a:t>
            </a:r>
          </a:p>
          <a:p>
            <a:r>
              <a:rPr lang="en-US" sz="1000" dirty="0"/>
              <a:t>     </a:t>
            </a:r>
            <a:r>
              <a:rPr lang="en-US" sz="1000" b="0" i="0" dirty="0">
                <a:effectLst/>
                <a:latin typeface="ui-monospace"/>
              </a:rPr>
              <a:t>def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000" b="0" i="0" dirty="0">
                <a:effectLst/>
                <a:latin typeface="ui-monospace"/>
              </a:rPr>
              <a:t>getStorageDetails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(self)</a:t>
            </a:r>
            <a:endParaRPr lang="en-US" sz="1000" dirty="0"/>
          </a:p>
          <a:p>
            <a:r>
              <a:rPr lang="en-US" sz="1000" dirty="0"/>
              <a:t>     </a:t>
            </a:r>
            <a:r>
              <a:rPr lang="en-US" sz="1000" b="0" i="0" dirty="0">
                <a:effectLst/>
                <a:latin typeface="ui-monospace"/>
              </a:rPr>
              <a:t>def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000" b="0" i="0" dirty="0">
                <a:effectLst/>
                <a:latin typeface="ui-monospace"/>
              </a:rPr>
              <a:t>runScript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(self)</a:t>
            </a:r>
            <a:endParaRPr lang="en-US" sz="1000" dirty="0"/>
          </a:p>
          <a:p>
            <a:r>
              <a:rPr lang="en-US" sz="1000" dirty="0"/>
              <a:t>     </a:t>
            </a:r>
            <a:r>
              <a:rPr lang="en-US" sz="1000" b="0" i="0" dirty="0">
                <a:effectLst/>
                <a:latin typeface="ui-monospace"/>
              </a:rPr>
              <a:t>def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000" b="0" i="0" dirty="0">
                <a:effectLst/>
                <a:latin typeface="ui-monospace"/>
              </a:rPr>
              <a:t>loadStorage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(self)</a:t>
            </a:r>
            <a:endParaRPr lang="en-US" sz="1000" dirty="0"/>
          </a:p>
          <a:p>
            <a:r>
              <a:rPr lang="en-US" sz="1000" dirty="0"/>
              <a:t>     </a:t>
            </a:r>
            <a:r>
              <a:rPr lang="en-US" sz="1000" b="0" i="0" dirty="0">
                <a:effectLst/>
                <a:latin typeface="ui-monospace"/>
              </a:rPr>
              <a:t>def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000" b="0" i="0" dirty="0">
                <a:effectLst/>
                <a:latin typeface="ui-monospace"/>
              </a:rPr>
              <a:t>formatFile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(self)</a:t>
            </a:r>
            <a:endParaRPr lang="en-US" sz="1000" dirty="0"/>
          </a:p>
          <a:p>
            <a:r>
              <a:rPr lang="en-US" sz="1000" dirty="0"/>
              <a:t>     </a:t>
            </a:r>
            <a:r>
              <a:rPr lang="en-US" sz="1000" b="0" i="0" dirty="0">
                <a:effectLst/>
                <a:latin typeface="ui-monospace"/>
              </a:rPr>
              <a:t>def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1000" b="0" i="0" dirty="0">
                <a:effectLst/>
                <a:latin typeface="ui-monospace"/>
              </a:rPr>
              <a:t>resultsPublisher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ui-monospace"/>
              </a:rPr>
              <a:t>(self)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parameterFile = "param.json"</a:t>
            </a:r>
          </a:p>
          <a:p>
            <a:r>
              <a:rPr lang="en-US" sz="1000" dirty="0"/>
              <a:t>parameterFile = ParameterFile(parameterFile)     #Initialize ParameterFile Class</a:t>
            </a:r>
          </a:p>
          <a:p>
            <a:endParaRPr lang="en-US" sz="1000" dirty="0"/>
          </a:p>
          <a:p>
            <a:r>
              <a:rPr lang="en-US" sz="1000" dirty="0"/>
              <a:t>osProxy, scriptName, fileFormat, publishType, path = parameterFile.readParameterFile()</a:t>
            </a:r>
          </a:p>
          <a:p>
            <a:r>
              <a:rPr lang="en-US" sz="1000" dirty="0"/>
              <a:t>newPath = r'C:\{}'.format(path)</a:t>
            </a:r>
          </a:p>
          <a:p>
            <a:endParaRPr lang="en-US" sz="1000" dirty="0"/>
          </a:p>
          <a:p>
            <a:r>
              <a:rPr lang="en-US" sz="1000" dirty="0"/>
              <a:t>#Initialize GetStorage Class</a:t>
            </a:r>
          </a:p>
          <a:p>
            <a:r>
              <a:rPr lang="en-US" sz="1000" dirty="0"/>
              <a:t>getStorage = GetStorage(newPath, osProxy, scriptName, fileFormat, publishType)</a:t>
            </a:r>
          </a:p>
          <a:p>
            <a:endParaRPr lang="en-US" sz="1000" dirty="0"/>
          </a:p>
          <a:p>
            <a:r>
              <a:rPr lang="en-US" sz="1000" dirty="0"/>
              <a:t>getStorage.validateParameters()    #Validate All Parameters</a:t>
            </a:r>
          </a:p>
          <a:p>
            <a:r>
              <a:rPr lang="en-US" sz="1000" dirty="0"/>
              <a:t>getStorage.getStorageDetails()       #Get Storage Details</a:t>
            </a:r>
          </a:p>
          <a:p>
            <a:r>
              <a:rPr lang="en-US" sz="1000" dirty="0"/>
              <a:t>getStorage.runScript()                      #Script To Captures Disk Space -&gt; A Raw File</a:t>
            </a:r>
          </a:p>
          <a:p>
            <a:r>
              <a:rPr lang="en-US" sz="1000" dirty="0"/>
              <a:t>getStorage.loadStorage()                 #Transfer Raw File -&gt; To A Common Format</a:t>
            </a:r>
          </a:p>
          <a:p>
            <a:r>
              <a:rPr lang="en-US" sz="1000" dirty="0"/>
              <a:t>getStorage.formatFile()                    #Detect Output File Formatter</a:t>
            </a:r>
          </a:p>
          <a:p>
            <a:r>
              <a:rPr lang="en-US" sz="1000" dirty="0"/>
              <a:t>getStorage.resultsPublisher()          #Load Details Into Desired Format</a:t>
            </a:r>
          </a:p>
          <a:p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26569B-B108-43FB-BB51-05839DDEB7C6}"/>
              </a:ext>
            </a:extLst>
          </p:cNvPr>
          <p:cNvSpPr/>
          <p:nvPr/>
        </p:nvSpPr>
        <p:spPr>
          <a:xfrm>
            <a:off x="362811" y="1362075"/>
            <a:ext cx="3961377" cy="5231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String condaInstallPath ="C:\\Users\\manoj\\Anaconda3\\condabin";</a:t>
            </a:r>
          </a:p>
          <a:p>
            <a:r>
              <a:rPr lang="en-US" sz="800" dirty="0"/>
              <a:t>String pythonInstallPath = "C:\\Users\\manoj\\AppData\\Local\\Programs\\Python\\Python37-32";</a:t>
            </a:r>
          </a:p>
          <a:p>
            <a:r>
              <a:rPr lang="en-US" sz="800" dirty="0"/>
              <a:t>String parameterFileName = "parameter.json";</a:t>
            </a:r>
          </a:p>
          <a:p>
            <a:r>
              <a:rPr lang="en-US" sz="800" dirty="0"/>
              <a:t>pipeline {</a:t>
            </a:r>
          </a:p>
          <a:p>
            <a:r>
              <a:rPr lang="en-US" sz="800" dirty="0"/>
              <a:t>        stage('pipeline initialization') {</a:t>
            </a:r>
          </a:p>
          <a:p>
            <a:r>
              <a:rPr lang="en-US" sz="800" dirty="0"/>
              <a:t>            steps {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stage('code checkout') {</a:t>
            </a:r>
          </a:p>
          <a:p>
            <a:r>
              <a:rPr lang="en-US" sz="800" dirty="0"/>
              <a:t>            steps{}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stage('prepare environment execute the module') {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script {</a:t>
            </a:r>
          </a:p>
          <a:p>
            <a:r>
              <a:rPr lang="en-US" sz="800" dirty="0"/>
              <a:t>                    def workspace = env.WORKSPACE</a:t>
            </a:r>
          </a:p>
          <a:p>
            <a:r>
              <a:rPr lang="en-US" sz="800" dirty="0"/>
              <a:t>                    dir(condaInstallPath) {</a:t>
            </a:r>
          </a:p>
          <a:p>
            <a:r>
              <a:rPr lang="en-US" sz="800" dirty="0"/>
              <a:t>                        bat '''dir</a:t>
            </a:r>
          </a:p>
          <a:p>
            <a:r>
              <a:rPr lang="en-US" sz="800" dirty="0"/>
              <a:t>                            conda env list</a:t>
            </a:r>
          </a:p>
          <a:p>
            <a:r>
              <a:rPr lang="en-US" sz="800" dirty="0"/>
              <a:t>                            conda activate base'''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    dir(workspace) {</a:t>
            </a:r>
          </a:p>
          <a:p>
            <a:r>
              <a:rPr lang="en-US" sz="800" dirty="0"/>
              <a:t>                        bat '‘’SET PATH=%PATH%;%PYTHON_PATH%</a:t>
            </a:r>
          </a:p>
          <a:p>
            <a:r>
              <a:rPr lang="en-US" sz="800" dirty="0"/>
              <a:t>                            type parameter.json &gt; param.json</a:t>
            </a:r>
          </a:p>
          <a:p>
            <a:r>
              <a:rPr lang="en-US" sz="800" dirty="0"/>
              <a:t>                            python GetStorage.py'‘’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stage('Move the result file to a different space location') {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dir(workspace) {</a:t>
            </a:r>
          </a:p>
          <a:p>
            <a:r>
              <a:rPr lang="en-US" sz="800" dirty="0"/>
              <a:t>                bat '''copy "PublishResults\\diskSpaceInfo.json" /A "C:\\Users\\manoj\\Downloads\\Python Study\\Coding Challenges\\Interview Problem Statement\\</a:t>
            </a:r>
            <a:r>
              <a:rPr lang="en-US" sz="800" dirty="0" err="1"/>
              <a:t>System_Programming_getStorageDetails</a:t>
            </a:r>
            <a:r>
              <a:rPr lang="en-US" sz="800" dirty="0"/>
              <a:t>\\CaptureResults\\Windows\\diskSpaceInfo.json" /A /Y'''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DDF8E3-80EE-4539-A311-109E972D99EF}"/>
              </a:ext>
            </a:extLst>
          </p:cNvPr>
          <p:cNvCxnSpPr>
            <a:cxnSpLocks/>
          </p:cNvCxnSpPr>
          <p:nvPr/>
        </p:nvCxnSpPr>
        <p:spPr>
          <a:xfrm flipV="1">
            <a:off x="2117558" y="3937753"/>
            <a:ext cx="2395091" cy="477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9BC44F7-5FED-43D8-857B-76D59189D897}"/>
              </a:ext>
            </a:extLst>
          </p:cNvPr>
          <p:cNvSpPr/>
          <p:nvPr/>
        </p:nvSpPr>
        <p:spPr>
          <a:xfrm>
            <a:off x="1229054" y="1117832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F003D8-5BEA-4FE0-BBF5-0927730C37A6}"/>
              </a:ext>
            </a:extLst>
          </p:cNvPr>
          <p:cNvSpPr/>
          <p:nvPr/>
        </p:nvSpPr>
        <p:spPr>
          <a:xfrm>
            <a:off x="8927432" y="1363075"/>
            <a:ext cx="3144251" cy="42323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Class ParameterFile:`</a:t>
            </a:r>
          </a:p>
          <a:p>
            <a:r>
              <a:rPr lang="en-US" sz="900" dirty="0"/>
              <a:t>     def __init__(self, *param)</a:t>
            </a:r>
          </a:p>
          <a:p>
            <a:r>
              <a:rPr lang="en-US" sz="900" dirty="0"/>
              <a:t>     def readParamterFile(self, *param)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267F14-0C4E-4091-A8C2-7413CE73D72E}"/>
              </a:ext>
            </a:extLst>
          </p:cNvPr>
          <p:cNvSpPr/>
          <p:nvPr/>
        </p:nvSpPr>
        <p:spPr>
          <a:xfrm>
            <a:off x="5460160" y="1121902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GetStorage.py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8E2988-E17D-495E-9EEA-CB613416A7BE}"/>
              </a:ext>
            </a:extLst>
          </p:cNvPr>
          <p:cNvSpPr/>
          <p:nvPr/>
        </p:nvSpPr>
        <p:spPr>
          <a:xfrm>
            <a:off x="9523491" y="1106799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ParameterFile.py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B169E7-9800-433F-B1CC-FC3109E75ECB}"/>
              </a:ext>
            </a:extLst>
          </p:cNvPr>
          <p:cNvSpPr txBox="1"/>
          <p:nvPr/>
        </p:nvSpPr>
        <p:spPr>
          <a:xfrm>
            <a:off x="2454442" y="3290325"/>
            <a:ext cx="1515979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Prepare Execution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E4232-0E16-46F6-956B-55847B5F2EED}"/>
              </a:ext>
            </a:extLst>
          </p:cNvPr>
          <p:cNvSpPr txBox="1"/>
          <p:nvPr/>
        </p:nvSpPr>
        <p:spPr>
          <a:xfrm>
            <a:off x="3521238" y="1499283"/>
            <a:ext cx="698636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Jenkins Parameters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68FD74-5178-456E-ABFB-AD697C6874B4}"/>
              </a:ext>
            </a:extLst>
          </p:cNvPr>
          <p:cNvSpPr txBox="1"/>
          <p:nvPr/>
        </p:nvSpPr>
        <p:spPr>
          <a:xfrm>
            <a:off x="1018676" y="4489468"/>
            <a:ext cx="1183104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Trigger Python Module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70CAEE-1742-47F6-925F-E423451EA956}"/>
              </a:ext>
            </a:extLst>
          </p:cNvPr>
          <p:cNvSpPr txBox="1"/>
          <p:nvPr/>
        </p:nvSpPr>
        <p:spPr>
          <a:xfrm>
            <a:off x="978564" y="5796899"/>
            <a:ext cx="2101519" cy="215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Pull Results From Workspace To Local Storage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07C658-CFD6-43F7-B12A-257B026382C1}"/>
              </a:ext>
            </a:extLst>
          </p:cNvPr>
          <p:cNvSpPr/>
          <p:nvPr/>
        </p:nvSpPr>
        <p:spPr>
          <a:xfrm>
            <a:off x="8927433" y="2092984"/>
            <a:ext cx="3144252" cy="58604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Class Validator:`</a:t>
            </a:r>
          </a:p>
          <a:p>
            <a:r>
              <a:rPr lang="en-US" sz="900" dirty="0"/>
              <a:t>     def validatorNull(self, *param)</a:t>
            </a:r>
          </a:p>
          <a:p>
            <a:r>
              <a:rPr lang="en-US" sz="900" dirty="0"/>
              <a:t>     def validateEmpty(self, *param)</a:t>
            </a:r>
          </a:p>
          <a:p>
            <a:r>
              <a:rPr lang="en-US" sz="900" dirty="0"/>
              <a:t>     def validateGetValue(self, *param)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36B22A-7B21-48D5-8711-024853F46C0E}"/>
              </a:ext>
            </a:extLst>
          </p:cNvPr>
          <p:cNvSpPr/>
          <p:nvPr/>
        </p:nvSpPr>
        <p:spPr>
          <a:xfrm>
            <a:off x="9579640" y="1836708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Validator.py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77BD1-3DE9-45B6-9253-39148C14B92B}"/>
              </a:ext>
            </a:extLst>
          </p:cNvPr>
          <p:cNvSpPr/>
          <p:nvPr/>
        </p:nvSpPr>
        <p:spPr>
          <a:xfrm>
            <a:off x="8927432" y="3015397"/>
            <a:ext cx="3164305" cy="6425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Class Validator:`</a:t>
            </a:r>
          </a:p>
          <a:p>
            <a:r>
              <a:rPr lang="en-US" sz="900" dirty="0"/>
              <a:t>     </a:t>
            </a:r>
            <a:r>
              <a:rPr lang="en-US" sz="900" b="0" i="0" dirty="0">
                <a:effectLst/>
                <a:latin typeface="ui-monospace"/>
              </a:rPr>
              <a:t>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__init__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(self):</a:t>
            </a:r>
          </a:p>
          <a:p>
            <a:r>
              <a:rPr lang="en-US" sz="900" dirty="0"/>
              <a:t>     </a:t>
            </a:r>
            <a:r>
              <a:rPr lang="en-US" sz="900" b="0" i="0" dirty="0">
                <a:effectLst/>
                <a:latin typeface="ui-monospace"/>
              </a:rPr>
              <a:t>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loadJsonFileFormat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(self, commonFrameworkResults)</a:t>
            </a:r>
          </a:p>
          <a:p>
            <a:r>
              <a:rPr lang="en-US" sz="900" dirty="0">
                <a:solidFill>
                  <a:srgbClr val="24292F"/>
                </a:solidFill>
                <a:latin typeface="ui-monospace"/>
              </a:rPr>
              <a:t>     </a:t>
            </a:r>
            <a:r>
              <a:rPr lang="en-US" sz="900" b="0" i="0" dirty="0">
                <a:effectLst/>
                <a:latin typeface="ui-monospace"/>
              </a:rPr>
              <a:t>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loadXMLFileFormat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(self, commonFrameworkResults)</a:t>
            </a:r>
            <a:endParaRPr lang="en-US" sz="900" dirty="0">
              <a:solidFill>
                <a:srgbClr val="24292F"/>
              </a:solidFill>
              <a:latin typeface="ui-monospace"/>
            </a:endParaRPr>
          </a:p>
          <a:p>
            <a:r>
              <a:rPr lang="en-US" sz="900" b="0" i="0" dirty="0">
                <a:effectLst/>
                <a:latin typeface="ui-monospace"/>
              </a:rPr>
              <a:t>     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loadTextFileFormat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(self, commonFrameworkResults)</a:t>
            </a:r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58EB32-6B85-4B5D-9AC2-FE93BF1FD72C}"/>
              </a:ext>
            </a:extLst>
          </p:cNvPr>
          <p:cNvSpPr/>
          <p:nvPr/>
        </p:nvSpPr>
        <p:spPr>
          <a:xfrm>
            <a:off x="9587658" y="2759121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FileFormatter.py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72E74-F8E1-4D6E-A3E4-39C77A67F909}"/>
              </a:ext>
            </a:extLst>
          </p:cNvPr>
          <p:cNvSpPr/>
          <p:nvPr/>
        </p:nvSpPr>
        <p:spPr>
          <a:xfrm>
            <a:off x="8927432" y="3973915"/>
            <a:ext cx="3160293" cy="120006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Class Validator:`</a:t>
            </a:r>
          </a:p>
          <a:p>
            <a:r>
              <a:rPr lang="en-US" sz="900" dirty="0"/>
              <a:t>     </a:t>
            </a:r>
            <a:r>
              <a:rPr lang="en-US" sz="900" b="0" i="0" dirty="0">
                <a:effectLst/>
                <a:latin typeface="ui-monospace"/>
              </a:rPr>
              <a:t>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__init__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(self)</a:t>
            </a:r>
          </a:p>
          <a:p>
            <a:r>
              <a:rPr lang="en-US" sz="900" dirty="0"/>
              <a:t>     </a:t>
            </a:r>
            <a:r>
              <a:rPr lang="en-US" sz="900" b="0" i="0" dirty="0">
                <a:effectLst/>
                <a:latin typeface="ui-monospace"/>
              </a:rPr>
              <a:t>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transferFileToDisk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(self, resultsFileName, commonFrameworkResults)</a:t>
            </a:r>
          </a:p>
          <a:p>
            <a:r>
              <a:rPr lang="en-US" sz="900" dirty="0">
                <a:solidFill>
                  <a:srgbClr val="24292F"/>
                </a:solidFill>
                <a:latin typeface="ui-monospace"/>
              </a:rPr>
              <a:t>     </a:t>
            </a:r>
            <a:r>
              <a:rPr lang="en-US" sz="900" b="0" i="0" dirty="0">
                <a:effectLst/>
                <a:latin typeface="ui-monospace"/>
              </a:rPr>
              <a:t>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transferFileToEmail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(self, resultsFileName, commonFrameworkResults)</a:t>
            </a:r>
            <a:endParaRPr lang="en-US" sz="900" dirty="0">
              <a:solidFill>
                <a:srgbClr val="24292F"/>
              </a:solidFill>
              <a:latin typeface="ui-monospace"/>
            </a:endParaRPr>
          </a:p>
          <a:p>
            <a:r>
              <a:rPr lang="en-US" sz="900" b="0" i="0" dirty="0">
                <a:effectLst/>
                <a:latin typeface="ui-monospace"/>
              </a:rPr>
              <a:t>     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transferFileToSharedServer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(self, resultsFileName, commonFrameworkResults)</a:t>
            </a:r>
            <a:endParaRPr lang="en-US" sz="9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A416E0-9AEF-410D-B0CB-025A26CADD31}"/>
              </a:ext>
            </a:extLst>
          </p:cNvPr>
          <p:cNvSpPr/>
          <p:nvPr/>
        </p:nvSpPr>
        <p:spPr>
          <a:xfrm>
            <a:off x="9573125" y="3727891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PublishResults.py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D0C1EF-A3D6-4779-B4A1-89D36CE9C54F}"/>
              </a:ext>
            </a:extLst>
          </p:cNvPr>
          <p:cNvSpPr/>
          <p:nvPr/>
        </p:nvSpPr>
        <p:spPr>
          <a:xfrm>
            <a:off x="8935453" y="5465833"/>
            <a:ext cx="3164304" cy="112746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Class Validator:`</a:t>
            </a:r>
          </a:p>
          <a:p>
            <a:r>
              <a:rPr lang="en-US" sz="900" dirty="0"/>
              <a:t>     </a:t>
            </a:r>
            <a:r>
              <a:rPr lang="en-US" sz="900" b="0" i="0" dirty="0">
                <a:effectLst/>
                <a:latin typeface="ui-monospace"/>
              </a:rPr>
              <a:t>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__init__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(self):</a:t>
            </a:r>
          </a:p>
          <a:p>
            <a:r>
              <a:rPr lang="en-US" sz="900" b="0" i="0" dirty="0">
                <a:effectLst/>
                <a:latin typeface="ui-monospace"/>
              </a:rPr>
              <a:t>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transferFileToDisk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(self, resultsFileName, commonFrameworkResults)</a:t>
            </a:r>
          </a:p>
          <a:p>
            <a:r>
              <a:rPr lang="en-US" sz="900" dirty="0">
                <a:solidFill>
                  <a:srgbClr val="24292F"/>
                </a:solidFill>
                <a:latin typeface="ui-monospace"/>
              </a:rPr>
              <a:t>     </a:t>
            </a:r>
            <a:r>
              <a:rPr lang="en-US" sz="900" b="0" i="0" dirty="0">
                <a:effectLst/>
                <a:latin typeface="ui-monospace"/>
              </a:rPr>
              <a:t>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transferFileToEmail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(self, resultsFileName, commonFrameworkResults)</a:t>
            </a:r>
          </a:p>
          <a:p>
            <a:r>
              <a:rPr lang="en-US" sz="900" b="0" i="0" dirty="0">
                <a:effectLst/>
                <a:latin typeface="ui-monospace"/>
              </a:rPr>
              <a:t>     def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sz="900" b="0" i="0" dirty="0">
                <a:effectLst/>
                <a:latin typeface="ui-monospace"/>
              </a:rPr>
              <a:t>transferFileToSharedServer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ui-monospace"/>
              </a:rPr>
              <a:t>(self, resultsFileName, commonFrameworkResults)</a:t>
            </a:r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D06F7-97AD-42A1-8B11-C4437063E9BC}"/>
              </a:ext>
            </a:extLst>
          </p:cNvPr>
          <p:cNvSpPr/>
          <p:nvPr/>
        </p:nvSpPr>
        <p:spPr>
          <a:xfrm>
            <a:off x="9595677" y="5209557"/>
            <a:ext cx="2056405" cy="2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ExtractDetails.py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A7E9F10-F4A3-4188-A1F3-622937A88CED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7820296" y="4820829"/>
            <a:ext cx="1354016" cy="8602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F9EF135-F0EC-464D-AB4D-CBACD1C3B252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 flipH="1" flipV="1">
            <a:off x="6745372" y="2991923"/>
            <a:ext cx="2787978" cy="15761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36E2B705-3F37-43CF-8B83-F6B903AED103}"/>
              </a:ext>
            </a:extLst>
          </p:cNvPr>
          <p:cNvCxnSpPr>
            <a:endCxn id="24" idx="1"/>
          </p:cNvCxnSpPr>
          <p:nvPr/>
        </p:nvCxnSpPr>
        <p:spPr>
          <a:xfrm rot="5400000" flipH="1" flipV="1">
            <a:off x="7103759" y="3945179"/>
            <a:ext cx="2432156" cy="12151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0D429EA-FF81-4557-9CEB-08B39DD6685C}"/>
              </a:ext>
            </a:extLst>
          </p:cNvPr>
          <p:cNvCxnSpPr>
            <a:endCxn id="25" idx="1"/>
          </p:cNvCxnSpPr>
          <p:nvPr/>
        </p:nvCxnSpPr>
        <p:spPr>
          <a:xfrm rot="5400000" flipH="1" flipV="1">
            <a:off x="7025523" y="1756086"/>
            <a:ext cx="2083302" cy="17205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4BCBD-CD53-4B47-81CE-93B3E233FF3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497306" y="5655173"/>
            <a:ext cx="438147" cy="374394"/>
          </a:xfrm>
          <a:prstGeom prst="curvedConnector3">
            <a:avLst>
              <a:gd name="adj1" fmla="val -7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0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6246-F970-4E72-8DC3-5A0C7662B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0688" y="644066"/>
            <a:ext cx="3617496" cy="423234"/>
          </a:xfrm>
        </p:spPr>
        <p:txBody>
          <a:bodyPr>
            <a:noAutofit/>
          </a:bodyPr>
          <a:lstStyle/>
          <a:p>
            <a:r>
              <a:rPr lang="en-US" sz="2800" dirty="0"/>
              <a:t>Windows Pipeline Flow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267F14-0C4E-4091-A8C2-7413CE73D72E}"/>
              </a:ext>
            </a:extLst>
          </p:cNvPr>
          <p:cNvSpPr/>
          <p:nvPr/>
        </p:nvSpPr>
        <p:spPr>
          <a:xfrm>
            <a:off x="2513760" y="1351043"/>
            <a:ext cx="1353132" cy="220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GetStorage.py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D06F7-97AD-42A1-8B11-C4437063E9BC}"/>
              </a:ext>
            </a:extLst>
          </p:cNvPr>
          <p:cNvSpPr/>
          <p:nvPr/>
        </p:nvSpPr>
        <p:spPr>
          <a:xfrm>
            <a:off x="10578789" y="1347030"/>
            <a:ext cx="1475502" cy="22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ExtractDetails.py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97A587-7380-46A7-9D79-A397476450A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190326" y="1571212"/>
            <a:ext cx="0" cy="438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EBA76D-9D57-4DFA-B2D0-8E1395B254F8}"/>
              </a:ext>
            </a:extLst>
          </p:cNvPr>
          <p:cNvSpPr/>
          <p:nvPr/>
        </p:nvSpPr>
        <p:spPr>
          <a:xfrm>
            <a:off x="4068007" y="1347032"/>
            <a:ext cx="1498094" cy="22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ParameterFile.py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31DFA7-CD33-4484-B26E-2861C6FB6CF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817054" y="1571214"/>
            <a:ext cx="0" cy="152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BA37C8-2669-4B1D-A273-0F2FDA79EC38}"/>
              </a:ext>
            </a:extLst>
          </p:cNvPr>
          <p:cNvSpPr/>
          <p:nvPr/>
        </p:nvSpPr>
        <p:spPr>
          <a:xfrm>
            <a:off x="5776998" y="1359730"/>
            <a:ext cx="1171566" cy="22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Validator.py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89EC55-2D56-49FE-BA61-B1C39725E23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362781" y="1583912"/>
            <a:ext cx="0" cy="225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FA949B-011E-4A21-A3AC-746F08AC7BFB}"/>
              </a:ext>
            </a:extLst>
          </p:cNvPr>
          <p:cNvSpPr/>
          <p:nvPr/>
        </p:nvSpPr>
        <p:spPr>
          <a:xfrm>
            <a:off x="7192042" y="1351043"/>
            <a:ext cx="1475501" cy="22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FileFormatter.py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555EDF-6AF5-4196-B6E7-AC5516C6458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929793" y="1571213"/>
            <a:ext cx="0" cy="301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E9512B-27D6-4009-B15E-9CC397591537}"/>
              </a:ext>
            </a:extLst>
          </p:cNvPr>
          <p:cNvSpPr/>
          <p:nvPr/>
        </p:nvSpPr>
        <p:spPr>
          <a:xfrm>
            <a:off x="8865093" y="1347030"/>
            <a:ext cx="1475501" cy="22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PublishResults.py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E263F5-FFCD-429E-8D93-EA138CB4FB7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9602844" y="1571212"/>
            <a:ext cx="0" cy="372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26B4CC-2C5C-45F4-9F34-4A8E1DDCD53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1316540" y="1571212"/>
            <a:ext cx="0" cy="438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2549797-F885-46F8-A3D6-BAD680FA29DC}"/>
              </a:ext>
            </a:extLst>
          </p:cNvPr>
          <p:cNvSpPr/>
          <p:nvPr/>
        </p:nvSpPr>
        <p:spPr>
          <a:xfrm>
            <a:off x="190499" y="1727200"/>
            <a:ext cx="2601856" cy="1473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{</a:t>
            </a:r>
          </a:p>
          <a:p>
            <a:r>
              <a:rPr lang="en-US" sz="900" dirty="0"/>
              <a:t>    "osProxy" : "Windows",</a:t>
            </a:r>
          </a:p>
          <a:p>
            <a:r>
              <a:rPr lang="en-US" sz="900" dirty="0"/>
              <a:t>    "scriptName" : "folderPathFileSizeInfo.bat",</a:t>
            </a:r>
          </a:p>
          <a:p>
            <a:r>
              <a:rPr lang="en-US" sz="900" dirty="0"/>
              <a:t>    "fileFormat" : "json",</a:t>
            </a:r>
          </a:p>
          <a:p>
            <a:r>
              <a:rPr lang="en-US" sz="900" dirty="0"/>
              <a:t>    "publishType" : "disk",</a:t>
            </a:r>
          </a:p>
          <a:p>
            <a:r>
              <a:rPr lang="en-US" sz="900" dirty="0"/>
              <a:t>    "path" : "Users\\</a:t>
            </a:r>
            <a:r>
              <a:rPr lang="en-US" sz="900" dirty="0" err="1"/>
              <a:t>manoj</a:t>
            </a:r>
            <a:r>
              <a:rPr lang="en-US" sz="900" dirty="0"/>
              <a:t>\\Downloads\\Python Study\\Coding Challenges\\Interview Problem Statement\\</a:t>
            </a:r>
            <a:r>
              <a:rPr lang="en-US" sz="900" dirty="0" err="1"/>
              <a:t>System_Programming_getStorageDetails</a:t>
            </a:r>
            <a:r>
              <a:rPr lang="en-US" sz="900" dirty="0"/>
              <a:t>"</a:t>
            </a:r>
          </a:p>
          <a:p>
            <a:r>
              <a:rPr lang="en-US" sz="900" dirty="0"/>
              <a:t>}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A382B6D-74B1-4C8A-8D6F-30674C4EA96D}"/>
              </a:ext>
            </a:extLst>
          </p:cNvPr>
          <p:cNvCxnSpPr/>
          <p:nvPr/>
        </p:nvCxnSpPr>
        <p:spPr>
          <a:xfrm>
            <a:off x="2792355" y="2387600"/>
            <a:ext cx="410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C3B52D-2DD5-4886-9AC6-72E9A49A3F14}"/>
              </a:ext>
            </a:extLst>
          </p:cNvPr>
          <p:cNvCxnSpPr/>
          <p:nvPr/>
        </p:nvCxnSpPr>
        <p:spPr>
          <a:xfrm>
            <a:off x="3203026" y="2717800"/>
            <a:ext cx="1614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74D306-FE34-4B53-A61D-2B1181501421}"/>
              </a:ext>
            </a:extLst>
          </p:cNvPr>
          <p:cNvCxnSpPr/>
          <p:nvPr/>
        </p:nvCxnSpPr>
        <p:spPr>
          <a:xfrm flipH="1">
            <a:off x="3203026" y="2857500"/>
            <a:ext cx="1614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D8F10E-3CF8-4EE6-9326-FBA5579E49CB}"/>
              </a:ext>
            </a:extLst>
          </p:cNvPr>
          <p:cNvCxnSpPr/>
          <p:nvPr/>
        </p:nvCxnSpPr>
        <p:spPr>
          <a:xfrm>
            <a:off x="3203026" y="3365500"/>
            <a:ext cx="315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51B3CC-182F-4BA5-80FE-44B38FBEC6E5}"/>
              </a:ext>
            </a:extLst>
          </p:cNvPr>
          <p:cNvCxnSpPr/>
          <p:nvPr/>
        </p:nvCxnSpPr>
        <p:spPr>
          <a:xfrm flipH="1">
            <a:off x="3203026" y="3517900"/>
            <a:ext cx="315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553703-A9AD-42DB-B507-B36DD40A34CF}"/>
              </a:ext>
            </a:extLst>
          </p:cNvPr>
          <p:cNvCxnSpPr/>
          <p:nvPr/>
        </p:nvCxnSpPr>
        <p:spPr>
          <a:xfrm>
            <a:off x="3203026" y="4216400"/>
            <a:ext cx="474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8D489-467E-4D66-B679-B1B8796ABD0C}"/>
              </a:ext>
            </a:extLst>
          </p:cNvPr>
          <p:cNvCxnSpPr/>
          <p:nvPr/>
        </p:nvCxnSpPr>
        <p:spPr>
          <a:xfrm flipH="1">
            <a:off x="3203026" y="4368800"/>
            <a:ext cx="472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CC2A35E-1F16-40A4-BE3A-140CD1B0DE21}"/>
              </a:ext>
            </a:extLst>
          </p:cNvPr>
          <p:cNvCxnSpPr/>
          <p:nvPr/>
        </p:nvCxnSpPr>
        <p:spPr>
          <a:xfrm>
            <a:off x="3203026" y="4902200"/>
            <a:ext cx="639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25AADF-42C9-4181-A0BB-2B11E0A9A870}"/>
              </a:ext>
            </a:extLst>
          </p:cNvPr>
          <p:cNvCxnSpPr/>
          <p:nvPr/>
        </p:nvCxnSpPr>
        <p:spPr>
          <a:xfrm flipH="1">
            <a:off x="3203026" y="5067300"/>
            <a:ext cx="639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CFF84D-F815-47E2-B23B-77C1567EAB39}"/>
              </a:ext>
            </a:extLst>
          </p:cNvPr>
          <p:cNvCxnSpPr/>
          <p:nvPr/>
        </p:nvCxnSpPr>
        <p:spPr>
          <a:xfrm>
            <a:off x="3203026" y="5511800"/>
            <a:ext cx="811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8CA5E80-4B7C-4CB4-9DDE-DFDFC4F75B29}"/>
              </a:ext>
            </a:extLst>
          </p:cNvPr>
          <p:cNvCxnSpPr>
            <a:cxnSpLocks/>
          </p:cNvCxnSpPr>
          <p:nvPr/>
        </p:nvCxnSpPr>
        <p:spPr>
          <a:xfrm flipH="1">
            <a:off x="3203026" y="5715000"/>
            <a:ext cx="811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EADD441-8A65-4DA6-9087-0764D553EA1C}"/>
              </a:ext>
            </a:extLst>
          </p:cNvPr>
          <p:cNvSpPr txBox="1"/>
          <p:nvPr/>
        </p:nvSpPr>
        <p:spPr>
          <a:xfrm>
            <a:off x="3372153" y="2286000"/>
            <a:ext cx="1393775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Read Parameter File To Proceed With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043F7B-840D-4D2D-8E1C-2C1C7A9FEE91}"/>
              </a:ext>
            </a:extLst>
          </p:cNvPr>
          <p:cNvSpPr txBox="1"/>
          <p:nvPr/>
        </p:nvSpPr>
        <p:spPr>
          <a:xfrm>
            <a:off x="5118100" y="3073400"/>
            <a:ext cx="120167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Perform Validation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205C0B-A183-458B-9D8B-35591D3AB734}"/>
              </a:ext>
            </a:extLst>
          </p:cNvPr>
          <p:cNvSpPr txBox="1"/>
          <p:nvPr/>
        </p:nvSpPr>
        <p:spPr>
          <a:xfrm>
            <a:off x="4445000" y="3911600"/>
            <a:ext cx="3420136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Run Windows Batch Script And Format With </a:t>
            </a:r>
            <a:r>
              <a:rPr lang="en-US" sz="1050" b="1" dirty="0"/>
              <a:t>.json</a:t>
            </a:r>
            <a:r>
              <a:rPr lang="en-US" sz="1050" dirty="0"/>
              <a:t> File Type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F21443-EC8E-4D77-BE7A-2C28657E3983}"/>
              </a:ext>
            </a:extLst>
          </p:cNvPr>
          <p:cNvSpPr txBox="1"/>
          <p:nvPr/>
        </p:nvSpPr>
        <p:spPr>
          <a:xfrm>
            <a:off x="7747000" y="4610100"/>
            <a:ext cx="182879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Load The Results Into Local Disk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78E1B6-0E24-4A21-8B26-CA768DB0E863}"/>
              </a:ext>
            </a:extLst>
          </p:cNvPr>
          <p:cNvSpPr txBox="1"/>
          <p:nvPr/>
        </p:nvSpPr>
        <p:spPr>
          <a:xfrm>
            <a:off x="9842500" y="5194300"/>
            <a:ext cx="1422400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Transfer File To Disk</a:t>
            </a:r>
          </a:p>
        </p:txBody>
      </p:sp>
    </p:spTree>
    <p:extLst>
      <p:ext uri="{BB962C8B-B14F-4D97-AF65-F5344CB8AC3E}">
        <p14:creationId xmlns:p14="http://schemas.microsoft.com/office/powerpoint/2010/main" val="276784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1049</Words>
  <Application>Microsoft Office PowerPoint</Application>
  <PresentationFormat>Widescreen</PresentationFormat>
  <Paragraphs>158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ui-monospace</vt:lpstr>
      <vt:lpstr>Wingdings</vt:lpstr>
      <vt:lpstr>Office Theme</vt:lpstr>
      <vt:lpstr>Product Requirements</vt:lpstr>
      <vt:lpstr>Product High Level Design Flow</vt:lpstr>
      <vt:lpstr>Modules/Components Design Flow</vt:lpstr>
      <vt:lpstr>Windows Pipeline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Requirements</dc:title>
  <dc:creator>ManojKumar Nayak</dc:creator>
  <cp:lastModifiedBy>ManojKumar Nayak</cp:lastModifiedBy>
  <cp:revision>25</cp:revision>
  <dcterms:created xsi:type="dcterms:W3CDTF">2021-11-16T03:36:17Z</dcterms:created>
  <dcterms:modified xsi:type="dcterms:W3CDTF">2021-11-17T00:54:22Z</dcterms:modified>
</cp:coreProperties>
</file>