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48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C737-046A-4831-9FC1-ECC731697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EECD0-52D7-4E8B-B03B-1B751BA28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AF6E-8324-4F95-8083-10AFE95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825D-3827-4675-BAF3-0B5A61D2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B1A8-A293-4E49-AACA-FD603490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4255-D010-4039-81F0-58F25FE6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67009-E15B-437C-9718-76B2F1DE7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B35B-1711-4025-B560-9E91CB0C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1A8D-2CE4-42A5-8970-DB96172E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1FB7-E126-48C3-A2F5-B49FB578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A68EF-51B5-4E51-82C2-2E56C2C6A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F31ED-D626-42C5-95AF-749E8279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5FC4-EB04-4288-A663-D696D6BD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3BEB-72F8-4543-8AB2-978F6D7F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4E552-F109-4AED-94D9-89E2D13F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9939-9FB1-4252-BA8C-D4EFA8A5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D9A6-A06C-4FFE-BE96-67A3C25F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86A6-7694-435B-953D-4BDD29A1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AE6B-00B7-4968-8E55-E99C3B7A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73CB-4AF9-4BB3-88EF-E68EA8BC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2751-A4A4-41EA-8F81-0B2444F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C140D-C71B-4BF5-8802-20F197C6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B7C5-5705-4DEF-8A44-3CB9D729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3EEF-AA22-4E9A-B1CA-1E669AD1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B06C-6143-43F0-811F-28EA2E21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6043-3DEC-4558-81F7-C7B7BB9A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C116-5309-4DCF-94B0-0A6AA903E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34532-E7E2-4980-9F10-DA097B09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0723C-47E9-423F-BAB2-6F1857C2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989C0-D124-4D51-B22E-92FE31B1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C147-95FD-4E79-B3BA-84D187D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337D-4411-4B98-9769-0B7D5220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0237F-9BBB-4386-9181-BF40E02C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0320B-279F-4107-B9F3-45AEB26F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43E62-B756-4B48-8A11-E2FDC00BB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B560E-8CE2-4621-BC9B-CBCD1AB0C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8AB43-3622-4818-853F-EB8453FD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CBA49-CDC3-41AE-86FA-A4C565B0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D7C1A-D1C1-4AC1-B01D-ABF51335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1915-0882-4A7D-B45B-ABC2DDBA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121E6-629B-49A0-9295-2A2FF890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1D8A8-4C96-4079-A4FA-D3635363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A82D3-F47A-499F-BB31-5FFC35A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5B1F8-B375-4BD6-9C2C-2F15CCC1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CB9AE-F312-4938-95F5-966101E2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99738-53CB-4F61-A9A8-5C8B3D56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15B8-7B7F-4374-BE7D-745B15FA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56D3-30A3-47DA-A6C3-23A3C20E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97470-7F0A-4175-BB3A-B7DCCD496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36792-2B4D-4AA2-8CEC-AA9AA6D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99B56-EC2A-4300-BAD6-BACB40D6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B63EA-779E-4C29-AD69-C155F25E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4558-2718-4EF7-9F4E-B58EE307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22894-D65A-4D47-BD68-2F7CC307A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44E83-7180-44E8-B5C9-94DAE95F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197BC-10CA-48E0-B124-3FDE39E4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CF92-26CE-476F-8C07-DA7EBC4D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3C6E7-3A5D-4C9E-8642-5638DA85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64E59-B7D5-4DF1-BE15-26E8DF64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8F6F7-C2EC-4156-9F0C-77B700B47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A283-5AA8-47D2-87B0-BD0E59B8F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C49A-2895-41CA-BDBE-40103BF9E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B1F9-E957-4E8C-9F69-7AAB5C9A5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0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6246-F970-4E72-8DC3-5A0C7662B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521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EBAED-D56B-43C8-8A7C-B52E5B376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2024"/>
            <a:ext cx="9144000" cy="5190979"/>
          </a:xfrm>
        </p:spPr>
        <p:txBody>
          <a:bodyPr>
            <a:noAutofit/>
          </a:bodyPr>
          <a:lstStyle/>
          <a:p>
            <a:pPr algn="l"/>
            <a:r>
              <a:rPr lang="en-US" sz="1400" b="1" u="sng" dirty="0"/>
              <a:t>Product Use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Pull Disk Space Info From A User Defined Path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Format The Details Into JSON readable format</a:t>
            </a:r>
          </a:p>
          <a:p>
            <a:pPr algn="l"/>
            <a:r>
              <a:rPr lang="en-US" sz="1400" b="1" u="sng" dirty="0"/>
              <a:t>MVP Offered : (Product)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</a:t>
            </a:r>
            <a:r>
              <a:rPr lang="en-US" sz="1400" dirty="0" err="1"/>
              <a:t>OsAgnostics</a:t>
            </a:r>
            <a:r>
              <a:rPr lang="en-US" sz="1400" dirty="0"/>
              <a:t>: To capture </a:t>
            </a:r>
            <a:r>
              <a:rPr lang="en-US" sz="1400" dirty="0" err="1"/>
              <a:t>diskSpaceDetails</a:t>
            </a:r>
            <a:r>
              <a:rPr lang="en-US" sz="1400" dirty="0"/>
              <a:t> independent of where product is installed/running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Multiple Format: Provide multiple formats like JSON, XML, Text, etc. to support multiple business operations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Multiple Publish: Provide multiple publish methods like transfer desired formatted results to local disk, as email attachment, </a:t>
            </a:r>
            <a:r>
              <a:rPr lang="en-US" sz="1400" dirty="0" err="1"/>
              <a:t>ssh</a:t>
            </a:r>
            <a:r>
              <a:rPr lang="en-US" sz="1400" dirty="0"/>
              <a:t> to a shared path server, etc.</a:t>
            </a:r>
          </a:p>
          <a:p>
            <a:pPr algn="l"/>
            <a:r>
              <a:rPr lang="en-US" sz="1400" b="1" u="sng" dirty="0"/>
              <a:t>MVP Offered : (DevOps)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CI-CD for multiple OS like Windows, Linux,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SCM for version control and CI-CD set-up</a:t>
            </a:r>
          </a:p>
          <a:p>
            <a:pPr algn="l"/>
            <a:r>
              <a:rPr lang="en-US" sz="1400" b="1" u="sng" dirty="0"/>
              <a:t>MVP Offered : (Infra-Structure)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Windows/Linux OS instances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Jenkins (CI-CD) in Windows/Linux 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Git (SCM) in Windows/Linux 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Python (Application Execution Language) in Windows/Linux 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352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6246-F970-4E72-8DC3-5A0C7662B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065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/>
              <a:t>Product High Level Design 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FB9A5-0AA7-4BFE-9860-15FFFCD0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84" y="1135966"/>
            <a:ext cx="6514660" cy="50116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1A4F382-A6A7-4BE5-B917-F5B249C52EE3}"/>
              </a:ext>
            </a:extLst>
          </p:cNvPr>
          <p:cNvSpPr txBox="1">
            <a:spLocks/>
          </p:cNvSpPr>
          <p:nvPr/>
        </p:nvSpPr>
        <p:spPr>
          <a:xfrm>
            <a:off x="1676400" y="1009358"/>
            <a:ext cx="2809875" cy="5317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2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4A3C8F3-C5B8-46B2-99D3-68146B0FA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34" y="1252024"/>
            <a:ext cx="4797083" cy="555276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b="1" u="sng" dirty="0"/>
              <a:t>User: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Develops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b="1" u="sng" dirty="0"/>
              <a:t>Code Editor: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IntelliJ: Used as an IDE for code development.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b="1" u="sng" dirty="0"/>
              <a:t>SCM: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GitHub: To manage code in GitHub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Git Bash: For code check-in and commit in GitHub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b="1" u="sng" dirty="0"/>
              <a:t>CI-CD: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70C0"/>
                </a:solidFill>
              </a:rPr>
              <a:t>Windows OS: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Git Bash: To check-in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Python Compiler: To compile and run python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Jenkins: To define code deployment as pipeline.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70C0"/>
                </a:solidFill>
              </a:rPr>
              <a:t>Windows OS -&gt; Linux Instance: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Docker Desktop (Container Service): To manage Linux VM in windows OS.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Git Bash: To check-in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Python Compiler: To compile and run python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Jenkins: To define code deployment as pipeline.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70C0"/>
                </a:solidFill>
              </a:rPr>
              <a:t>AWS EC2 Instance: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Git Bash: To check-in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Python Compiler: To compile and run python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Jenkins: To define code deployment as pipeline.</a:t>
            </a:r>
          </a:p>
        </p:txBody>
      </p:sp>
    </p:spTree>
    <p:extLst>
      <p:ext uri="{BB962C8B-B14F-4D97-AF65-F5344CB8AC3E}">
        <p14:creationId xmlns:p14="http://schemas.microsoft.com/office/powerpoint/2010/main" val="356854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6246-F970-4E72-8DC3-5A0C7662B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065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/>
              <a:t>Modules/Components Design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99C81-F6EC-46C1-B6F0-A3DF21AE214F}"/>
              </a:ext>
            </a:extLst>
          </p:cNvPr>
          <p:cNvSpPr/>
          <p:nvPr/>
        </p:nvSpPr>
        <p:spPr>
          <a:xfrm>
            <a:off x="4512649" y="1375108"/>
            <a:ext cx="4462905" cy="4360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Class GetStorage:`</a:t>
            </a:r>
          </a:p>
          <a:p>
            <a:r>
              <a:rPr lang="en-US" sz="900" dirty="0"/>
              <a:t>     def __init__(self, *param)</a:t>
            </a:r>
          </a:p>
          <a:p>
            <a:r>
              <a:rPr lang="en-US" sz="900" dirty="0"/>
              <a:t>     def validateParameters(self, *param)</a:t>
            </a:r>
          </a:p>
          <a:p>
            <a:r>
              <a:rPr lang="en-US" sz="900" dirty="0"/>
              <a:t>     def getStorageDetails(self, *param)</a:t>
            </a:r>
          </a:p>
          <a:p>
            <a:r>
              <a:rPr lang="en-US" sz="900" dirty="0"/>
              <a:t>     def runScript(self, *param)</a:t>
            </a:r>
          </a:p>
          <a:p>
            <a:r>
              <a:rPr lang="en-US" sz="900" dirty="0"/>
              <a:t>     def loadStorage(self, *param)</a:t>
            </a:r>
          </a:p>
          <a:p>
            <a:r>
              <a:rPr lang="en-US" sz="900" dirty="0"/>
              <a:t>     def extractDetailsWindows(self, *param)</a:t>
            </a:r>
          </a:p>
          <a:p>
            <a:r>
              <a:rPr lang="en-US" sz="900" dirty="0"/>
              <a:t>     def extractDetailsLinux(self, *param)</a:t>
            </a:r>
          </a:p>
          <a:p>
            <a:r>
              <a:rPr lang="en-US" sz="900" dirty="0"/>
              <a:t>     def fileFormatter(self, *param)</a:t>
            </a:r>
          </a:p>
          <a:p>
            <a:r>
              <a:rPr lang="en-US" sz="900" dirty="0"/>
              <a:t>     def loadJsonFormat(self, *param)</a:t>
            </a:r>
          </a:p>
          <a:p>
            <a:r>
              <a:rPr lang="en-US" sz="900" dirty="0"/>
              <a:t>     def loadXMLFormat(self, *param)</a:t>
            </a:r>
          </a:p>
          <a:p>
            <a:r>
              <a:rPr lang="en-US" sz="900" dirty="0"/>
              <a:t>     def loadTextFormat(self, *param)</a:t>
            </a:r>
          </a:p>
          <a:p>
            <a:r>
              <a:rPr lang="en-US" sz="900" dirty="0"/>
              <a:t>     def publishResults(self, *param)</a:t>
            </a:r>
          </a:p>
          <a:p>
            <a:r>
              <a:rPr lang="en-US" sz="900" dirty="0"/>
              <a:t>     def transferFileToDisk(self, *param)</a:t>
            </a:r>
          </a:p>
          <a:p>
            <a:r>
              <a:rPr lang="en-US" sz="900" dirty="0"/>
              <a:t>     def transferFileToEmail(self, *param)</a:t>
            </a:r>
          </a:p>
          <a:p>
            <a:r>
              <a:rPr lang="en-US" sz="900" dirty="0"/>
              <a:t>     def transferFileToSharedServer(self, *param)</a:t>
            </a:r>
          </a:p>
          <a:p>
            <a:endParaRPr lang="en-US" sz="900" dirty="0"/>
          </a:p>
          <a:p>
            <a:r>
              <a:rPr lang="en-US" sz="900" dirty="0"/>
              <a:t>parameterFile = "param.json"</a:t>
            </a:r>
          </a:p>
          <a:p>
            <a:r>
              <a:rPr lang="en-US" sz="900" dirty="0"/>
              <a:t>parameterFile = ParameterFile(parameterFile)</a:t>
            </a:r>
          </a:p>
          <a:p>
            <a:r>
              <a:rPr lang="en-US" sz="900" dirty="0"/>
              <a:t>osProxy, scriptName, fileFormat, publishType, path = parameterFile.readParameterFile()</a:t>
            </a:r>
          </a:p>
          <a:p>
            <a:r>
              <a:rPr lang="en-US" sz="900" dirty="0"/>
              <a:t>newPath = r'C:\{}'.format(path)</a:t>
            </a:r>
          </a:p>
          <a:p>
            <a:r>
              <a:rPr lang="en-US" sz="900" dirty="0"/>
              <a:t>validator = Validator()</a:t>
            </a:r>
          </a:p>
          <a:p>
            <a:r>
              <a:rPr lang="en-US" sz="900" dirty="0"/>
              <a:t>getStorage = GetStorage(newPath, osProxy, scriptName, fileFormat, publishType, validator)</a:t>
            </a:r>
          </a:p>
          <a:p>
            <a:r>
              <a:rPr lang="en-US" sz="900" dirty="0"/>
              <a:t>getStorage.validateParameters()</a:t>
            </a:r>
          </a:p>
          <a:p>
            <a:r>
              <a:rPr lang="en-US" sz="900" dirty="0"/>
              <a:t>getStorage.getStorageDetails()</a:t>
            </a:r>
          </a:p>
          <a:p>
            <a:r>
              <a:rPr lang="en-US" sz="900" dirty="0"/>
              <a:t>getStorage.runScript()</a:t>
            </a:r>
          </a:p>
          <a:p>
            <a:r>
              <a:rPr lang="en-US" sz="900" dirty="0"/>
              <a:t>getStorage.loadStorage()</a:t>
            </a:r>
          </a:p>
          <a:p>
            <a:r>
              <a:rPr lang="en-US" sz="900" dirty="0"/>
              <a:t>getStorage.fileFormatter()</a:t>
            </a:r>
          </a:p>
          <a:p>
            <a:r>
              <a:rPr lang="en-US" sz="900" dirty="0"/>
              <a:t>getStorage.publishResults()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26569B-B108-43FB-BB51-05839DDEB7C6}"/>
              </a:ext>
            </a:extLst>
          </p:cNvPr>
          <p:cNvSpPr/>
          <p:nvPr/>
        </p:nvSpPr>
        <p:spPr>
          <a:xfrm>
            <a:off x="362811" y="1362075"/>
            <a:ext cx="3961377" cy="5187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String condaInstallPath ="C:\\Users\\manoj\\Anaconda3\\condabin";</a:t>
            </a:r>
          </a:p>
          <a:p>
            <a:r>
              <a:rPr lang="en-US" sz="800" dirty="0"/>
              <a:t>String pythonInstallPath = "C:\\Users\\manoj\\AppData\\Local\\Programs\\Python\\Python37-32";</a:t>
            </a:r>
          </a:p>
          <a:p>
            <a:r>
              <a:rPr lang="en-US" sz="800" dirty="0"/>
              <a:t>String parameterFileName = "parameter.json";</a:t>
            </a:r>
          </a:p>
          <a:p>
            <a:r>
              <a:rPr lang="en-US" sz="800" dirty="0"/>
              <a:t>pipeline {</a:t>
            </a:r>
          </a:p>
          <a:p>
            <a:r>
              <a:rPr lang="en-US" sz="800" dirty="0"/>
              <a:t>        stage('pipeline initialization') {</a:t>
            </a:r>
          </a:p>
          <a:p>
            <a:r>
              <a:rPr lang="en-US" sz="800" dirty="0"/>
              <a:t>            steps {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stage('code checkout') {</a:t>
            </a:r>
          </a:p>
          <a:p>
            <a:r>
              <a:rPr lang="en-US" sz="800" dirty="0"/>
              <a:t>            steps{}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stage('prepare environment execute the module') {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script {</a:t>
            </a:r>
          </a:p>
          <a:p>
            <a:r>
              <a:rPr lang="en-US" sz="800" dirty="0"/>
              <a:t>                    def workspace = env.WORKSPACE</a:t>
            </a:r>
          </a:p>
          <a:p>
            <a:r>
              <a:rPr lang="en-US" sz="800" dirty="0"/>
              <a:t>                    dir(condaInstallPath) {</a:t>
            </a:r>
          </a:p>
          <a:p>
            <a:r>
              <a:rPr lang="en-US" sz="800" dirty="0"/>
              <a:t>                        bat '''dir</a:t>
            </a:r>
          </a:p>
          <a:p>
            <a:r>
              <a:rPr lang="en-US" sz="800" dirty="0"/>
              <a:t>                            conda env list</a:t>
            </a:r>
          </a:p>
          <a:p>
            <a:r>
              <a:rPr lang="en-US" sz="800" dirty="0"/>
              <a:t>                            conda activate base'''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    dir(workspace) {</a:t>
            </a:r>
          </a:p>
          <a:p>
            <a:r>
              <a:rPr lang="en-US" sz="800" dirty="0"/>
              <a:t>                        bat '‘’SET PATH=%PATH%;%PYTHON_PATH%</a:t>
            </a:r>
          </a:p>
          <a:p>
            <a:r>
              <a:rPr lang="en-US" sz="800" dirty="0"/>
              <a:t>                            type parameter.json &gt; param.json</a:t>
            </a:r>
          </a:p>
          <a:p>
            <a:r>
              <a:rPr lang="en-US" sz="800" dirty="0"/>
              <a:t>                            python GetStorage.py'‘’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stage('Move the result file to a different space location') {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dir(workspace) {</a:t>
            </a:r>
          </a:p>
          <a:p>
            <a:r>
              <a:rPr lang="en-US" sz="800" dirty="0"/>
              <a:t>                bat '''copy "PublishResults\\diskSpaceInfo.json" /A "C:\\Users\\manoj\\Downloads\\Python Study\\Coding Challenges\\Interview Problem Statement\\System_Programming_getStorageDetails\\CaptureResults\\Windows\\diskSpaceInfo.json" /A /Y'''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DDF8E3-80EE-4539-A311-109E972D99EF}"/>
              </a:ext>
            </a:extLst>
          </p:cNvPr>
          <p:cNvCxnSpPr>
            <a:cxnSpLocks/>
          </p:cNvCxnSpPr>
          <p:nvPr/>
        </p:nvCxnSpPr>
        <p:spPr>
          <a:xfrm flipV="1">
            <a:off x="2117558" y="3937753"/>
            <a:ext cx="2395091" cy="477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9BC44F7-5FED-43D8-857B-76D59189D897}"/>
              </a:ext>
            </a:extLst>
          </p:cNvPr>
          <p:cNvSpPr/>
          <p:nvPr/>
        </p:nvSpPr>
        <p:spPr>
          <a:xfrm>
            <a:off x="1229054" y="1117832"/>
            <a:ext cx="2056405" cy="2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F003D8-5BEA-4FE0-BBF5-0927730C37A6}"/>
              </a:ext>
            </a:extLst>
          </p:cNvPr>
          <p:cNvSpPr/>
          <p:nvPr/>
        </p:nvSpPr>
        <p:spPr>
          <a:xfrm>
            <a:off x="9252283" y="1363075"/>
            <a:ext cx="2310063" cy="5860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Class ParameterFile:`</a:t>
            </a:r>
          </a:p>
          <a:p>
            <a:r>
              <a:rPr lang="en-US" sz="900" dirty="0"/>
              <a:t>     def __init__(self, *param)</a:t>
            </a:r>
          </a:p>
          <a:p>
            <a:r>
              <a:rPr lang="en-US" sz="900" dirty="0"/>
              <a:t>     def </a:t>
            </a:r>
            <a:r>
              <a:rPr lang="en-US" sz="900" dirty="0" err="1"/>
              <a:t>readParamterFile</a:t>
            </a:r>
            <a:r>
              <a:rPr lang="en-US" sz="900" dirty="0"/>
              <a:t>(self, *param)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267F14-0C4E-4091-A8C2-7413CE73D72E}"/>
              </a:ext>
            </a:extLst>
          </p:cNvPr>
          <p:cNvSpPr/>
          <p:nvPr/>
        </p:nvSpPr>
        <p:spPr>
          <a:xfrm>
            <a:off x="5460160" y="1121902"/>
            <a:ext cx="2056405" cy="2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GetStorage.py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8E2988-E17D-495E-9EEA-CB613416A7BE}"/>
              </a:ext>
            </a:extLst>
          </p:cNvPr>
          <p:cNvSpPr/>
          <p:nvPr/>
        </p:nvSpPr>
        <p:spPr>
          <a:xfrm>
            <a:off x="9379111" y="1106799"/>
            <a:ext cx="2056405" cy="2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ParameterFile.py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447FD03-0D16-423B-93AC-0BC04A23BFB4}"/>
              </a:ext>
            </a:extLst>
          </p:cNvPr>
          <p:cNvCxnSpPr>
            <a:cxnSpLocks/>
          </p:cNvCxnSpPr>
          <p:nvPr/>
        </p:nvCxnSpPr>
        <p:spPr>
          <a:xfrm flipV="1">
            <a:off x="6771109" y="1595936"/>
            <a:ext cx="2541334" cy="2496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B169E7-9800-433F-B1CC-FC3109E75ECB}"/>
              </a:ext>
            </a:extLst>
          </p:cNvPr>
          <p:cNvSpPr txBox="1"/>
          <p:nvPr/>
        </p:nvSpPr>
        <p:spPr>
          <a:xfrm>
            <a:off x="2454442" y="3290325"/>
            <a:ext cx="1515979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Prepare Execution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E4232-0E16-46F6-956B-55847B5F2EED}"/>
              </a:ext>
            </a:extLst>
          </p:cNvPr>
          <p:cNvSpPr txBox="1"/>
          <p:nvPr/>
        </p:nvSpPr>
        <p:spPr>
          <a:xfrm>
            <a:off x="3521238" y="1499283"/>
            <a:ext cx="698636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Jenkins Parameters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68FD74-5178-456E-ABFB-AD697C6874B4}"/>
              </a:ext>
            </a:extLst>
          </p:cNvPr>
          <p:cNvSpPr txBox="1"/>
          <p:nvPr/>
        </p:nvSpPr>
        <p:spPr>
          <a:xfrm>
            <a:off x="1018676" y="4489468"/>
            <a:ext cx="1183104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Trigger Python Module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70CAEE-1742-47F6-925F-E423451EA956}"/>
              </a:ext>
            </a:extLst>
          </p:cNvPr>
          <p:cNvSpPr txBox="1"/>
          <p:nvPr/>
        </p:nvSpPr>
        <p:spPr>
          <a:xfrm>
            <a:off x="978564" y="5796899"/>
            <a:ext cx="2101519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Pull Results From Workspace To Local Storage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2AD08E6-CE13-4CC6-8C0F-8F7509369D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81448" y="2537391"/>
            <a:ext cx="2364159" cy="914403"/>
          </a:xfrm>
          <a:prstGeom prst="bentConnector3">
            <a:avLst>
              <a:gd name="adj1" fmla="val 10038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607C658-CFD6-43F7-B12A-257B026382C1}"/>
              </a:ext>
            </a:extLst>
          </p:cNvPr>
          <p:cNvSpPr/>
          <p:nvPr/>
        </p:nvSpPr>
        <p:spPr>
          <a:xfrm>
            <a:off x="9260305" y="2477999"/>
            <a:ext cx="2310063" cy="586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Class Validator:`</a:t>
            </a:r>
          </a:p>
          <a:p>
            <a:r>
              <a:rPr lang="en-US" sz="900" dirty="0"/>
              <a:t>     def </a:t>
            </a:r>
            <a:r>
              <a:rPr lang="en-US" sz="900" dirty="0" err="1"/>
              <a:t>validatorNull</a:t>
            </a:r>
            <a:r>
              <a:rPr lang="en-US" sz="900" dirty="0"/>
              <a:t>(self, *param)</a:t>
            </a:r>
          </a:p>
          <a:p>
            <a:r>
              <a:rPr lang="en-US" sz="900" dirty="0"/>
              <a:t>     def </a:t>
            </a:r>
            <a:r>
              <a:rPr lang="en-US" sz="900" dirty="0" err="1"/>
              <a:t>validateEmpty</a:t>
            </a:r>
            <a:r>
              <a:rPr lang="en-US" sz="900" dirty="0"/>
              <a:t>(self, *param)</a:t>
            </a:r>
          </a:p>
          <a:p>
            <a:r>
              <a:rPr lang="en-US" sz="900" dirty="0"/>
              <a:t>     def </a:t>
            </a:r>
            <a:r>
              <a:rPr lang="en-US" sz="900" dirty="0" err="1"/>
              <a:t>validateGetValue</a:t>
            </a:r>
            <a:r>
              <a:rPr lang="en-US" sz="900" dirty="0"/>
              <a:t>(self, *param)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36B22A-7B21-48D5-8711-024853F46C0E}"/>
              </a:ext>
            </a:extLst>
          </p:cNvPr>
          <p:cNvSpPr/>
          <p:nvPr/>
        </p:nvSpPr>
        <p:spPr>
          <a:xfrm>
            <a:off x="9387133" y="2221723"/>
            <a:ext cx="2056405" cy="2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Validator.py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77437D9-D7DE-45D2-B3B6-8B9821C9F8D4}"/>
              </a:ext>
            </a:extLst>
          </p:cNvPr>
          <p:cNvCxnSpPr>
            <a:cxnSpLocks/>
          </p:cNvCxnSpPr>
          <p:nvPr/>
        </p:nvCxnSpPr>
        <p:spPr>
          <a:xfrm flipV="1">
            <a:off x="5678906" y="2622884"/>
            <a:ext cx="3581399" cy="1890648"/>
          </a:xfrm>
          <a:prstGeom prst="bentConnector3">
            <a:avLst>
              <a:gd name="adj1" fmla="val 8527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EDA1797-201D-4EB2-917D-25206E70DD9F}"/>
              </a:ext>
            </a:extLst>
          </p:cNvPr>
          <p:cNvCxnSpPr/>
          <p:nvPr/>
        </p:nvCxnSpPr>
        <p:spPr>
          <a:xfrm>
            <a:off x="6488362" y="1949116"/>
            <a:ext cx="2763921" cy="894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0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842</Words>
  <Application>Microsoft Office PowerPoint</Application>
  <PresentationFormat>Widescreen</PresentationFormat>
  <Paragraphs>122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Product Requirements</vt:lpstr>
      <vt:lpstr>Product High Level Design Flow</vt:lpstr>
      <vt:lpstr>Modules/Components Design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Requirements</dc:title>
  <dc:creator>ManojKumar Nayak</dc:creator>
  <cp:lastModifiedBy>ManojKumar Nayak</cp:lastModifiedBy>
  <cp:revision>14</cp:revision>
  <dcterms:created xsi:type="dcterms:W3CDTF">2021-11-16T03:36:17Z</dcterms:created>
  <dcterms:modified xsi:type="dcterms:W3CDTF">2021-11-16T23:55:23Z</dcterms:modified>
</cp:coreProperties>
</file>