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72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1F63D-69FE-4D83-8DD8-640E6E0B85A1}" v="259" dt="2024-02-10T20:29:22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0D1A4-244B-0196-5851-E1BCCF3D129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868488" cy="2438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78D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795" y="4089784"/>
            <a:ext cx="5847544" cy="145288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  <a:ea typeface="+mj-lt"/>
                <a:cs typeface="+mj-lt"/>
              </a:rPr>
              <a:t>HACK 303 – Team H2O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91" y="531615"/>
            <a:ext cx="4088920" cy="99488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Technologies </a:t>
            </a:r>
            <a:r>
              <a:rPr lang="en-US" dirty="0"/>
              <a:t>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248440"/>
            <a:ext cx="3068128" cy="3425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Vertex AI</a:t>
            </a: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Gemini-pro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Flask</a:t>
            </a:r>
          </a:p>
          <a:p>
            <a:r>
              <a:rPr lang="en-US" sz="2400" dirty="0"/>
              <a:t>Python 3.9+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15" y="507073"/>
            <a:ext cx="5111750" cy="48604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Architecture - design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iagram of a search api&#10;&#10;Description automatically generated">
            <a:extLst>
              <a:ext uri="{FF2B5EF4-FFF2-40B4-BE49-F238E27FC236}">
                <a16:creationId xmlns:a16="http://schemas.microsoft.com/office/drawing/2014/main" id="{53A4339A-E32D-A6A5-1E91-F80A10EF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04" y="1218951"/>
            <a:ext cx="9078043" cy="503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15" y="320168"/>
            <a:ext cx="9899410" cy="68732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USER INTERFACE      http://172.31.59.21:8080/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FC309BEC-ADF9-7113-DA93-80E10FE5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29" y="1020791"/>
            <a:ext cx="7565895" cy="5520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25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240377"/>
            <a:ext cx="4179570" cy="73398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1797" y="1353030"/>
            <a:ext cx="3179141" cy="1457803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Bahnschrift"/>
              </a:rPr>
              <a:t>Q &amp; A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HACK 303 – Team H2O</vt:lpstr>
      <vt:lpstr>Technologies and tools</vt:lpstr>
      <vt:lpstr>Architecture - design</vt:lpstr>
      <vt:lpstr>USER INTERFACE      http://172.31.59.21:8080/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100</cp:revision>
  <dcterms:created xsi:type="dcterms:W3CDTF">2024-02-10T20:04:38Z</dcterms:created>
  <dcterms:modified xsi:type="dcterms:W3CDTF">2024-02-10T21:19:48Z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e786b395-434b-40ce-b5e6-fd56d1f0fd4d_Enabled">
    <vt:lpwstr>true</vt:lpwstr>
  </property>
  <property fmtid="{D5CDD505-2E9C-101B-9397-08002B2CF9AE}" pid="5" name="MSIP_Label_e786b395-434b-40ce-b5e6-fd56d1f0fd4d_SetDate">
    <vt:lpwstr>2024-02-10T20:04:55Z</vt:lpwstr>
  </property>
  <property fmtid="{D5CDD505-2E9C-101B-9397-08002B2CF9AE}" pid="6" name="MSIP_Label_e786b395-434b-40ce-b5e6-fd56d1f0fd4d_Method">
    <vt:lpwstr>Privileged</vt:lpwstr>
  </property>
  <property fmtid="{D5CDD505-2E9C-101B-9397-08002B2CF9AE}" pid="7" name="MSIP_Label_e786b395-434b-40ce-b5e6-fd56d1f0fd4d_Name">
    <vt:lpwstr>Custom</vt:lpwstr>
  </property>
  <property fmtid="{D5CDD505-2E9C-101B-9397-08002B2CF9AE}" pid="8" name="MSIP_Label_e786b395-434b-40ce-b5e6-fd56d1f0fd4d_SiteId">
    <vt:lpwstr>7bbb8a4d-7f1b-4a58-9b3a-c250fb8023e3</vt:lpwstr>
  </property>
  <property fmtid="{D5CDD505-2E9C-101B-9397-08002B2CF9AE}" pid="9" name="MSIP_Label_e786b395-434b-40ce-b5e6-fd56d1f0fd4d_ActionId">
    <vt:lpwstr>5faf5662-5764-4825-ae0b-6c9b32220dad</vt:lpwstr>
  </property>
  <property fmtid="{D5CDD505-2E9C-101B-9397-08002B2CF9AE}" pid="10" name="MSIP_Label_e786b395-434b-40ce-b5e6-fd56d1f0fd4d_ContentBits">
    <vt:lpwstr>1</vt:lpwstr>
  </property>
  <property fmtid="{D5CDD505-2E9C-101B-9397-08002B2CF9AE}" pid="11" name="ClassificationContentMarkingHeaderLocations">
    <vt:lpwstr>Office Theme:8</vt:lpwstr>
  </property>
  <property fmtid="{D5CDD505-2E9C-101B-9397-08002B2CF9AE}" pid="12" name="ClassificationContentMarkingHeaderText">
    <vt:lpwstr>Classification: Internal</vt:lpwstr>
  </property>
</Properties>
</file>