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2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2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2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0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8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9B3219-4C48-4902-9269-A09B9A7FC9A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1E659B-CAB1-465A-94A8-ECD22C1F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354538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Year 2 – Semester II</a:t>
            </a:r>
            <a:br>
              <a:rPr lang="en-US" b="1" dirty="0" smtClean="0"/>
            </a:br>
            <a:r>
              <a:rPr lang="en-US" b="1" dirty="0" smtClean="0"/>
              <a:t>Information Technology Project (IT2080)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520481"/>
            <a:ext cx="6815669" cy="132080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Instructions for Students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626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ITP (IT2080) – Instructions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Students can access new </a:t>
            </a:r>
            <a:r>
              <a:rPr lang="en-US" dirty="0"/>
              <a:t>ITP page – ITP(IT2080</a:t>
            </a:r>
            <a:r>
              <a:rPr lang="en-US" dirty="0" smtClean="0"/>
              <a:t>) in course web using following Enrollment key</a:t>
            </a:r>
          </a:p>
          <a:p>
            <a:pPr lvl="1"/>
            <a:r>
              <a:rPr lang="en-US" dirty="0"/>
              <a:t>Enrollment key: </a:t>
            </a:r>
            <a:r>
              <a:rPr lang="en-US" dirty="0" smtClean="0"/>
              <a:t>IT2080</a:t>
            </a:r>
          </a:p>
          <a:p>
            <a:pPr marL="0" lvl="0" indent="0">
              <a:buNone/>
            </a:pPr>
            <a:r>
              <a:rPr lang="en-US" b="1" dirty="0" smtClean="0"/>
              <a:t>Step 1: Form a group of 8 members within the batch</a:t>
            </a:r>
          </a:p>
          <a:p>
            <a:pPr lvl="0"/>
            <a:r>
              <a:rPr lang="en-US" dirty="0" smtClean="0"/>
              <a:t>Students </a:t>
            </a:r>
            <a:r>
              <a:rPr lang="en-US" dirty="0"/>
              <a:t>need to get into </a:t>
            </a:r>
            <a:r>
              <a:rPr lang="en-US" dirty="0" smtClean="0"/>
              <a:t>a group </a:t>
            </a:r>
            <a:r>
              <a:rPr lang="en-US" dirty="0"/>
              <a:t>of 8 members each by their </a:t>
            </a:r>
            <a:r>
              <a:rPr lang="en-US" dirty="0" smtClean="0"/>
              <a:t>own and upload group details before the deadline.</a:t>
            </a:r>
          </a:p>
          <a:p>
            <a:pPr lvl="0"/>
            <a:r>
              <a:rPr lang="en-US" dirty="0" smtClean="0"/>
              <a:t>Students must form groups within the batch and mixing students from different batches are not allowed.</a:t>
            </a:r>
            <a:endParaRPr lang="en-US" dirty="0"/>
          </a:p>
          <a:p>
            <a:pPr lvl="0"/>
            <a:r>
              <a:rPr lang="en-US" dirty="0"/>
              <a:t>Group registration deadline – </a:t>
            </a:r>
            <a:r>
              <a:rPr lang="en-US" b="1" dirty="0"/>
              <a:t>25</a:t>
            </a:r>
            <a:r>
              <a:rPr lang="en-US" b="1" baseline="30000" dirty="0"/>
              <a:t>th</a:t>
            </a:r>
            <a:r>
              <a:rPr lang="en-US" b="1" dirty="0"/>
              <a:t> June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ITP (IT2080) – Instructions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6452"/>
            <a:ext cx="10515600" cy="4486275"/>
          </a:xfrm>
        </p:spPr>
        <p:txBody>
          <a:bodyPr/>
          <a:lstStyle/>
          <a:p>
            <a:pPr lvl="0"/>
            <a:r>
              <a:rPr lang="en-US" dirty="0" smtClean="0"/>
              <a:t>Upload your group details to the respective batch link in course web ITP page.</a:t>
            </a:r>
          </a:p>
          <a:p>
            <a:r>
              <a:rPr lang="en-US" dirty="0" smtClean="0"/>
              <a:t>You must use the given excel format to upload group details.</a:t>
            </a:r>
          </a:p>
          <a:p>
            <a:pPr lvl="1"/>
            <a:r>
              <a:rPr lang="en-US" dirty="0" smtClean="0"/>
              <a:t>Upload group details to the course web according to Excel format (</a:t>
            </a:r>
            <a:r>
              <a:rPr lang="en-US" dirty="0" err="1" smtClean="0"/>
              <a:t>Group_Registration_Format</a:t>
            </a:r>
            <a:r>
              <a:rPr lang="en-US" dirty="0" smtClean="0"/>
              <a:t>) provided to you. </a:t>
            </a:r>
          </a:p>
          <a:p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ITP (IT2080) – Instructions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Step 2 – Find a Project</a:t>
            </a:r>
          </a:p>
          <a:p>
            <a:pPr lvl="0"/>
            <a:r>
              <a:rPr lang="en-US" dirty="0" smtClean="0"/>
              <a:t>Find a project with a considerable scope for 8 members (8 functions, each with CRUD functions (Insert, Update and Delete functions)) from a client.</a:t>
            </a:r>
          </a:p>
          <a:p>
            <a:pPr lvl="1"/>
            <a:r>
              <a:rPr lang="en-US" dirty="0" smtClean="0"/>
              <a:t>Client can be any private or government </a:t>
            </a:r>
            <a:r>
              <a:rPr lang="en-US" dirty="0" smtClean="0"/>
              <a:t>organization</a:t>
            </a:r>
            <a:endParaRPr lang="en-US" dirty="0" smtClean="0"/>
          </a:p>
          <a:p>
            <a:pPr lvl="0"/>
            <a:r>
              <a:rPr lang="en-US" dirty="0" smtClean="0"/>
              <a:t>Submit draft charter document on or before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July 2018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Charter format is uploaded in course web ITP (IT2080) page</a:t>
            </a:r>
          </a:p>
          <a:p>
            <a:r>
              <a:rPr lang="en-US" dirty="0" smtClean="0"/>
              <a:t>You can use any technology to implement in your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7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227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Year 2 – Semester II Information Technology Project (IT2080) </vt:lpstr>
      <vt:lpstr>ITP (IT2080) – Instructions </vt:lpstr>
      <vt:lpstr>ITP (IT2080) – Instructions </vt:lpstr>
      <vt:lpstr>ITP (IT2080) –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2 – Semester II Information Technology Project (IT2080) </dc:title>
  <dc:creator>Uthpala Samarakoon</dc:creator>
  <cp:lastModifiedBy>Uthpala Samarakoon</cp:lastModifiedBy>
  <cp:revision>10</cp:revision>
  <dcterms:created xsi:type="dcterms:W3CDTF">2018-05-17T04:29:25Z</dcterms:created>
  <dcterms:modified xsi:type="dcterms:W3CDTF">2018-05-18T05:17:58Z</dcterms:modified>
</cp:coreProperties>
</file>