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HIDING IN IMAGES USING STAGANOGRAPHY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	Manoj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Pagadala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Manoj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Kommuri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Pratap Reddy Science and Technology &amp;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3C67D0-021F-6AF8-64A5-E9FD51EFC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61196"/>
            <a:ext cx="542456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encryption enhancements.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encryption services.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 for accessibility.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96B57E-4971-6E2E-48FC-B800D8476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668" y="1536174"/>
            <a:ext cx="976621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Securely embed and retrieve secret messages within an image.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confidential data transmission with encryption.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unauthorized access using a passcode.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ECBFA8-A89C-94A1-3CB2-5F8330456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0946" y="2226933"/>
            <a:ext cx="639310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Image processing.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Numerical computations.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Scripting and automation.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1B8216-93B7-D623-D12D-3537E2C87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61361"/>
            <a:ext cx="724076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Hides messages without altering image quality.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passcode-based encryption and decryption.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marker ensures accurate retrieval.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C7C374-B561-21AB-03AE-4577E9439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61196"/>
            <a:ext cx="508472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communication seekers.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watermarking applications.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enthusiasts.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357209-91FA-E64D-3E32-64048DF18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965" y="1124076"/>
            <a:ext cx="4552236" cy="27739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785E2-B372-A874-27DD-45571603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480" y="4124692"/>
            <a:ext cx="4702968" cy="2367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17BBBC-8865-BA0D-58CD-E380FC2D4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1154288"/>
            <a:ext cx="4297680" cy="28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517608-F080-E7B7-450E-5D81BFDD7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92786"/>
            <a:ext cx="1125887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addresses the need for secure and confidential message transmission using                  image-based encryption.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passcode-protected encryption ensures that unauthorized access is prevented.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maintains image integrity while embedding and retrieving hidden messages efficiently.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approach provides a practical and effective solution for cybersecurity, digital watermarking, and steganography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CB17FB-8F81-C3E1-778E-DB55C8E26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54022"/>
            <a:ext cx="9073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https://github.com/manojpagadala/Stegnography-ENC-DEC-project.git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</TotalTime>
  <Words>233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var(--fontStack-monospace, ui-monospace, SFMono-Regular, SF Mono, Menlo, Consolas, Liberation Mono, monospace)</vt:lpstr>
      <vt:lpstr>Wingdings</vt:lpstr>
      <vt:lpstr>Wingdings 2</vt:lpstr>
      <vt:lpstr>DividendVTI</vt:lpstr>
      <vt:lpstr>SeCURE DATA HIDING IN IMAGES USING STAGANOGRAPHY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MANOJ PAGADALA</cp:lastModifiedBy>
  <cp:revision>27</cp:revision>
  <dcterms:created xsi:type="dcterms:W3CDTF">2021-05-26T16:50:10Z</dcterms:created>
  <dcterms:modified xsi:type="dcterms:W3CDTF">2025-02-15T07:36:55Z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