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0" r:id="rId4"/>
    <p:sldId id="262" r:id="rId5"/>
    <p:sldId id="280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5" r:id="rId15"/>
    <p:sldId id="276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58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E6C7F-97DA-414B-AB8B-2F71E2EBF35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23214-C4F8-44BB-A12C-38ADA61E91AC}">
      <dgm:prSet/>
      <dgm:spPr/>
      <dgm:t>
        <a:bodyPr/>
        <a:lstStyle/>
        <a:p>
          <a:r>
            <a:rPr lang="en-IN"/>
            <a:t>PRESENTATION</a:t>
          </a:r>
          <a:endParaRPr lang="en-US"/>
        </a:p>
      </dgm:t>
    </dgm:pt>
    <dgm:pt modelId="{5B6825E9-7CBC-4FC2-AB55-1720DF0803C2}" type="parTrans" cxnId="{0E8124AD-77B5-4351-804B-013D77105BE3}">
      <dgm:prSet/>
      <dgm:spPr/>
      <dgm:t>
        <a:bodyPr/>
        <a:lstStyle/>
        <a:p>
          <a:endParaRPr lang="en-US"/>
        </a:p>
      </dgm:t>
    </dgm:pt>
    <dgm:pt modelId="{A6B298F4-01D0-4E8B-A3B2-624633604BE1}" type="sibTrans" cxnId="{0E8124AD-77B5-4351-804B-013D77105BE3}">
      <dgm:prSet/>
      <dgm:spPr/>
      <dgm:t>
        <a:bodyPr/>
        <a:lstStyle/>
        <a:p>
          <a:endParaRPr lang="en-US"/>
        </a:p>
      </dgm:t>
    </dgm:pt>
    <dgm:pt modelId="{FA5E25EE-E8BD-4B48-8D9B-EC492049B960}">
      <dgm:prSet/>
      <dgm:spPr/>
      <dgm:t>
        <a:bodyPr/>
        <a:lstStyle/>
        <a:p>
          <a:r>
            <a:rPr lang="en-IN" dirty="0"/>
            <a:t>BY GROUP-6 </a:t>
          </a:r>
          <a:endParaRPr lang="en-US" dirty="0"/>
        </a:p>
      </dgm:t>
    </dgm:pt>
    <dgm:pt modelId="{5FD8C265-E828-4469-B2A5-1E215B6C3587}" type="parTrans" cxnId="{EDB67E63-AD5E-4178-9554-595A3E003097}">
      <dgm:prSet/>
      <dgm:spPr/>
      <dgm:t>
        <a:bodyPr/>
        <a:lstStyle/>
        <a:p>
          <a:endParaRPr lang="en-US"/>
        </a:p>
      </dgm:t>
    </dgm:pt>
    <dgm:pt modelId="{A818C391-27E5-4802-8CFC-A43D91583EC7}" type="sibTrans" cxnId="{EDB67E63-AD5E-4178-9554-595A3E003097}">
      <dgm:prSet/>
      <dgm:spPr/>
      <dgm:t>
        <a:bodyPr/>
        <a:lstStyle/>
        <a:p>
          <a:endParaRPr lang="en-US"/>
        </a:p>
      </dgm:t>
    </dgm:pt>
    <dgm:pt modelId="{A00DEADC-6EB1-4CC9-99D2-5ED94CE5B85C}">
      <dgm:prSet/>
      <dgm:spPr/>
      <dgm:t>
        <a:bodyPr/>
        <a:lstStyle/>
        <a:p>
          <a:r>
            <a:rPr lang="en-IN" dirty="0"/>
            <a:t>1.Manoj </a:t>
          </a:r>
          <a:r>
            <a:rPr lang="en-IN" dirty="0" err="1"/>
            <a:t>Pani</a:t>
          </a:r>
          <a:endParaRPr lang="en-US" dirty="0"/>
        </a:p>
      </dgm:t>
    </dgm:pt>
    <dgm:pt modelId="{7B3B47A5-1B50-4C79-9F6F-071704119A28}" type="parTrans" cxnId="{F02AE64B-40C9-4622-88DC-9FD028FA35BE}">
      <dgm:prSet/>
      <dgm:spPr/>
      <dgm:t>
        <a:bodyPr/>
        <a:lstStyle/>
        <a:p>
          <a:endParaRPr lang="en-US"/>
        </a:p>
      </dgm:t>
    </dgm:pt>
    <dgm:pt modelId="{E8FB64C4-71AE-4843-A3D1-604F38D717AC}" type="sibTrans" cxnId="{F02AE64B-40C9-4622-88DC-9FD028FA35BE}">
      <dgm:prSet/>
      <dgm:spPr/>
      <dgm:t>
        <a:bodyPr/>
        <a:lstStyle/>
        <a:p>
          <a:endParaRPr lang="en-US"/>
        </a:p>
      </dgm:t>
    </dgm:pt>
    <dgm:pt modelId="{75FAED87-9B5A-4494-9B3C-9045D604BA6B}">
      <dgm:prSet/>
      <dgm:spPr/>
      <dgm:t>
        <a:bodyPr/>
        <a:lstStyle/>
        <a:p>
          <a:r>
            <a:rPr lang="en-IN" dirty="0"/>
            <a:t>2.Faizan</a:t>
          </a:r>
          <a:endParaRPr lang="en-US" dirty="0"/>
        </a:p>
      </dgm:t>
    </dgm:pt>
    <dgm:pt modelId="{CB8C4637-2430-429E-83C7-402E70532DE9}" type="parTrans" cxnId="{BEE6BC58-16AC-48A4-937D-42E2D5443A54}">
      <dgm:prSet/>
      <dgm:spPr/>
      <dgm:t>
        <a:bodyPr/>
        <a:lstStyle/>
        <a:p>
          <a:endParaRPr lang="en-US"/>
        </a:p>
      </dgm:t>
    </dgm:pt>
    <dgm:pt modelId="{CC13FE77-AAF8-41AE-B388-D630DE3F5F97}" type="sibTrans" cxnId="{BEE6BC58-16AC-48A4-937D-42E2D5443A54}">
      <dgm:prSet/>
      <dgm:spPr/>
      <dgm:t>
        <a:bodyPr/>
        <a:lstStyle/>
        <a:p>
          <a:endParaRPr lang="en-US"/>
        </a:p>
      </dgm:t>
    </dgm:pt>
    <dgm:pt modelId="{2B0FB708-6803-4238-AA8F-7AE612D2CEEF}">
      <dgm:prSet/>
      <dgm:spPr/>
      <dgm:t>
        <a:bodyPr/>
        <a:lstStyle/>
        <a:p>
          <a:r>
            <a:rPr lang="en-IN" dirty="0"/>
            <a:t>3.Chavan Aditya Anil</a:t>
          </a:r>
          <a:endParaRPr lang="en-US" dirty="0"/>
        </a:p>
      </dgm:t>
    </dgm:pt>
    <dgm:pt modelId="{68625477-75DA-4515-AB09-ED88450E5CE6}" type="parTrans" cxnId="{C37A9890-2715-409F-BBAA-B3D64F9AF7A1}">
      <dgm:prSet/>
      <dgm:spPr/>
      <dgm:t>
        <a:bodyPr/>
        <a:lstStyle/>
        <a:p>
          <a:endParaRPr lang="en-US"/>
        </a:p>
      </dgm:t>
    </dgm:pt>
    <dgm:pt modelId="{8E5CB3AF-2229-4D24-BF62-A82A47F41D27}" type="sibTrans" cxnId="{C37A9890-2715-409F-BBAA-B3D64F9AF7A1}">
      <dgm:prSet/>
      <dgm:spPr/>
      <dgm:t>
        <a:bodyPr/>
        <a:lstStyle/>
        <a:p>
          <a:endParaRPr lang="en-US"/>
        </a:p>
      </dgm:t>
    </dgm:pt>
    <dgm:pt modelId="{8A0BE379-CD60-44F0-A5CC-6F6050DD8C97}">
      <dgm:prSet/>
      <dgm:spPr/>
      <dgm:t>
        <a:bodyPr/>
        <a:lstStyle/>
        <a:p>
          <a:r>
            <a:rPr lang="en-IN" dirty="0"/>
            <a:t>4.Yogesh S Jangir</a:t>
          </a:r>
          <a:endParaRPr lang="en-US" dirty="0"/>
        </a:p>
      </dgm:t>
    </dgm:pt>
    <dgm:pt modelId="{E9F55CE9-40D2-4517-BEB2-9E1577C4ACD4}" type="parTrans" cxnId="{B6237435-F01C-4BA4-B6C8-E9F94461AFE6}">
      <dgm:prSet/>
      <dgm:spPr/>
      <dgm:t>
        <a:bodyPr/>
        <a:lstStyle/>
        <a:p>
          <a:endParaRPr lang="en-US"/>
        </a:p>
      </dgm:t>
    </dgm:pt>
    <dgm:pt modelId="{38C42BF9-504E-4E4E-9C93-6F649BA02A9D}" type="sibTrans" cxnId="{B6237435-F01C-4BA4-B6C8-E9F94461AFE6}">
      <dgm:prSet/>
      <dgm:spPr/>
      <dgm:t>
        <a:bodyPr/>
        <a:lstStyle/>
        <a:p>
          <a:endParaRPr lang="en-US"/>
        </a:p>
      </dgm:t>
    </dgm:pt>
    <dgm:pt modelId="{580150C1-65C7-4392-BC6E-D621DB56A7EA}">
      <dgm:prSet/>
      <dgm:spPr/>
      <dgm:t>
        <a:bodyPr/>
        <a:lstStyle/>
        <a:p>
          <a:r>
            <a:rPr lang="en-IN" dirty="0"/>
            <a:t>5.Mrunmayi Ravindra Gholap</a:t>
          </a:r>
          <a:endParaRPr lang="en-US" dirty="0"/>
        </a:p>
      </dgm:t>
    </dgm:pt>
    <dgm:pt modelId="{00E3EDE8-7D9C-4BB6-8341-33CAAC5F1A9D}" type="parTrans" cxnId="{2E2F7E16-A385-4A94-8B1D-14A215C026FE}">
      <dgm:prSet/>
      <dgm:spPr/>
      <dgm:t>
        <a:bodyPr/>
        <a:lstStyle/>
        <a:p>
          <a:endParaRPr lang="en-US"/>
        </a:p>
      </dgm:t>
    </dgm:pt>
    <dgm:pt modelId="{950775C7-315E-4ACB-80E3-7034706F5EBD}" type="sibTrans" cxnId="{2E2F7E16-A385-4A94-8B1D-14A215C026FE}">
      <dgm:prSet/>
      <dgm:spPr/>
      <dgm:t>
        <a:bodyPr/>
        <a:lstStyle/>
        <a:p>
          <a:endParaRPr lang="en-US"/>
        </a:p>
      </dgm:t>
    </dgm:pt>
    <dgm:pt modelId="{7C2F3331-EF8D-4548-85C2-81E2E11FD0F8}">
      <dgm:prSet/>
      <dgm:spPr/>
      <dgm:t>
        <a:bodyPr/>
        <a:lstStyle/>
        <a:p>
          <a:r>
            <a:rPr lang="en-IN" dirty="0"/>
            <a:t>6.Vikash Kumar</a:t>
          </a:r>
          <a:endParaRPr lang="en-US" dirty="0"/>
        </a:p>
      </dgm:t>
    </dgm:pt>
    <dgm:pt modelId="{3802B826-501F-45B8-BE05-F465117049E2}" type="parTrans" cxnId="{5A32DBCD-5A11-4E89-ADB4-5B64693B22BB}">
      <dgm:prSet/>
      <dgm:spPr/>
      <dgm:t>
        <a:bodyPr/>
        <a:lstStyle/>
        <a:p>
          <a:endParaRPr lang="en-US"/>
        </a:p>
      </dgm:t>
    </dgm:pt>
    <dgm:pt modelId="{3F08F4E1-F599-4212-9F6E-72C1357FE896}" type="sibTrans" cxnId="{5A32DBCD-5A11-4E89-ADB4-5B64693B22BB}">
      <dgm:prSet/>
      <dgm:spPr/>
      <dgm:t>
        <a:bodyPr/>
        <a:lstStyle/>
        <a:p>
          <a:endParaRPr lang="en-US"/>
        </a:p>
      </dgm:t>
    </dgm:pt>
    <dgm:pt modelId="{13B8AD7E-23A3-4728-B284-686C8DEF5BAD}">
      <dgm:prSet/>
      <dgm:spPr/>
      <dgm:t>
        <a:bodyPr/>
        <a:lstStyle/>
        <a:p>
          <a:r>
            <a:rPr lang="en-US"/>
            <a:t>7Mahammad </a:t>
          </a:r>
          <a:r>
            <a:rPr lang="en-US" dirty="0"/>
            <a:t>Haroon</a:t>
          </a:r>
        </a:p>
      </dgm:t>
    </dgm:pt>
    <dgm:pt modelId="{F2E24037-CFB1-417A-ABCC-4D26D73465D1}" type="parTrans" cxnId="{4749AC02-6C83-47D4-96C5-6D7BDE691C29}">
      <dgm:prSet/>
      <dgm:spPr/>
    </dgm:pt>
    <dgm:pt modelId="{9295D283-4CA0-4204-A013-9BC96BDF678C}" type="sibTrans" cxnId="{4749AC02-6C83-47D4-96C5-6D7BDE691C29}">
      <dgm:prSet/>
      <dgm:spPr/>
    </dgm:pt>
    <dgm:pt modelId="{01A27EA2-3A7D-4C55-A31F-BD1EECDCD979}" type="pres">
      <dgm:prSet presAssocID="{722E6C7F-97DA-414B-AB8B-2F71E2EBF35F}" presName="diagram" presStyleCnt="0">
        <dgm:presLayoutVars>
          <dgm:dir/>
          <dgm:resizeHandles val="exact"/>
        </dgm:presLayoutVars>
      </dgm:prSet>
      <dgm:spPr/>
    </dgm:pt>
    <dgm:pt modelId="{D6FB19DF-2F84-4B45-A63F-E7BDE11E3075}" type="pres">
      <dgm:prSet presAssocID="{81723214-C4F8-44BB-A12C-38ADA61E91AC}" presName="node" presStyleLbl="node1" presStyleIdx="0" presStyleCnt="2">
        <dgm:presLayoutVars>
          <dgm:bulletEnabled val="1"/>
        </dgm:presLayoutVars>
      </dgm:prSet>
      <dgm:spPr/>
    </dgm:pt>
    <dgm:pt modelId="{BD73B764-5BBF-48FF-A15E-BCBA10195C5E}" type="pres">
      <dgm:prSet presAssocID="{A6B298F4-01D0-4E8B-A3B2-624633604BE1}" presName="sibTrans" presStyleCnt="0"/>
      <dgm:spPr/>
    </dgm:pt>
    <dgm:pt modelId="{AD8F6054-C5FF-4A06-AC75-D274956EF9A1}" type="pres">
      <dgm:prSet presAssocID="{FA5E25EE-E8BD-4B48-8D9B-EC492049B960}" presName="node" presStyleLbl="node1" presStyleIdx="1" presStyleCnt="2">
        <dgm:presLayoutVars>
          <dgm:bulletEnabled val="1"/>
        </dgm:presLayoutVars>
      </dgm:prSet>
      <dgm:spPr/>
    </dgm:pt>
  </dgm:ptLst>
  <dgm:cxnLst>
    <dgm:cxn modelId="{4749AC02-6C83-47D4-96C5-6D7BDE691C29}" srcId="{FA5E25EE-E8BD-4B48-8D9B-EC492049B960}" destId="{13B8AD7E-23A3-4728-B284-686C8DEF5BAD}" srcOrd="6" destOrd="0" parTransId="{F2E24037-CFB1-417A-ABCC-4D26D73465D1}" sibTransId="{9295D283-4CA0-4204-A013-9BC96BDF678C}"/>
    <dgm:cxn modelId="{82910F08-E7B0-417A-8F89-3D18145E5711}" type="presOf" srcId="{722E6C7F-97DA-414B-AB8B-2F71E2EBF35F}" destId="{01A27EA2-3A7D-4C55-A31F-BD1EECDCD979}" srcOrd="0" destOrd="0" presId="urn:microsoft.com/office/officeart/2005/8/layout/default"/>
    <dgm:cxn modelId="{FAF47C11-4595-4285-A8D3-9547F24518E3}" type="presOf" srcId="{81723214-C4F8-44BB-A12C-38ADA61E91AC}" destId="{D6FB19DF-2F84-4B45-A63F-E7BDE11E3075}" srcOrd="0" destOrd="0" presId="urn:microsoft.com/office/officeart/2005/8/layout/default"/>
    <dgm:cxn modelId="{2E2F7E16-A385-4A94-8B1D-14A215C026FE}" srcId="{FA5E25EE-E8BD-4B48-8D9B-EC492049B960}" destId="{580150C1-65C7-4392-BC6E-D621DB56A7EA}" srcOrd="4" destOrd="0" parTransId="{00E3EDE8-7D9C-4BB6-8341-33CAAC5F1A9D}" sibTransId="{950775C7-315E-4ACB-80E3-7034706F5EBD}"/>
    <dgm:cxn modelId="{F8677C1D-3B69-405D-9B82-FBD150660402}" type="presOf" srcId="{FA5E25EE-E8BD-4B48-8D9B-EC492049B960}" destId="{AD8F6054-C5FF-4A06-AC75-D274956EF9A1}" srcOrd="0" destOrd="0" presId="urn:microsoft.com/office/officeart/2005/8/layout/default"/>
    <dgm:cxn modelId="{4630FE27-02C6-4DB8-9E84-522C8A2CC856}" type="presOf" srcId="{2B0FB708-6803-4238-AA8F-7AE612D2CEEF}" destId="{AD8F6054-C5FF-4A06-AC75-D274956EF9A1}" srcOrd="0" destOrd="3" presId="urn:microsoft.com/office/officeart/2005/8/layout/default"/>
    <dgm:cxn modelId="{F367D829-8145-4209-8754-7C61AB4D2C11}" type="presOf" srcId="{A00DEADC-6EB1-4CC9-99D2-5ED94CE5B85C}" destId="{AD8F6054-C5FF-4A06-AC75-D274956EF9A1}" srcOrd="0" destOrd="1" presId="urn:microsoft.com/office/officeart/2005/8/layout/default"/>
    <dgm:cxn modelId="{0A3D8C33-8307-4B54-8777-1A8C942267E0}" type="presOf" srcId="{7C2F3331-EF8D-4548-85C2-81E2E11FD0F8}" destId="{AD8F6054-C5FF-4A06-AC75-D274956EF9A1}" srcOrd="0" destOrd="6" presId="urn:microsoft.com/office/officeart/2005/8/layout/default"/>
    <dgm:cxn modelId="{B6237435-F01C-4BA4-B6C8-E9F94461AFE6}" srcId="{FA5E25EE-E8BD-4B48-8D9B-EC492049B960}" destId="{8A0BE379-CD60-44F0-A5CC-6F6050DD8C97}" srcOrd="3" destOrd="0" parTransId="{E9F55CE9-40D2-4517-BEB2-9E1577C4ACD4}" sibTransId="{38C42BF9-504E-4E4E-9C93-6F649BA02A9D}"/>
    <dgm:cxn modelId="{EDB67E63-AD5E-4178-9554-595A3E003097}" srcId="{722E6C7F-97DA-414B-AB8B-2F71E2EBF35F}" destId="{FA5E25EE-E8BD-4B48-8D9B-EC492049B960}" srcOrd="1" destOrd="0" parTransId="{5FD8C265-E828-4469-B2A5-1E215B6C3587}" sibTransId="{A818C391-27E5-4802-8CFC-A43D91583EC7}"/>
    <dgm:cxn modelId="{F02AE64B-40C9-4622-88DC-9FD028FA35BE}" srcId="{FA5E25EE-E8BD-4B48-8D9B-EC492049B960}" destId="{A00DEADC-6EB1-4CC9-99D2-5ED94CE5B85C}" srcOrd="0" destOrd="0" parTransId="{7B3B47A5-1B50-4C79-9F6F-071704119A28}" sibTransId="{E8FB64C4-71AE-4843-A3D1-604F38D717AC}"/>
    <dgm:cxn modelId="{BEE6BC58-16AC-48A4-937D-42E2D5443A54}" srcId="{FA5E25EE-E8BD-4B48-8D9B-EC492049B960}" destId="{75FAED87-9B5A-4494-9B3C-9045D604BA6B}" srcOrd="1" destOrd="0" parTransId="{CB8C4637-2430-429E-83C7-402E70532DE9}" sibTransId="{CC13FE77-AAF8-41AE-B388-D630DE3F5F97}"/>
    <dgm:cxn modelId="{1687D57C-21E6-41DC-ADCE-B21221432609}" type="presOf" srcId="{75FAED87-9B5A-4494-9B3C-9045D604BA6B}" destId="{AD8F6054-C5FF-4A06-AC75-D274956EF9A1}" srcOrd="0" destOrd="2" presId="urn:microsoft.com/office/officeart/2005/8/layout/default"/>
    <dgm:cxn modelId="{62D43983-3358-40E3-BAEE-7BB16319AFAF}" type="presOf" srcId="{580150C1-65C7-4392-BC6E-D621DB56A7EA}" destId="{AD8F6054-C5FF-4A06-AC75-D274956EF9A1}" srcOrd="0" destOrd="5" presId="urn:microsoft.com/office/officeart/2005/8/layout/default"/>
    <dgm:cxn modelId="{C37A9890-2715-409F-BBAA-B3D64F9AF7A1}" srcId="{FA5E25EE-E8BD-4B48-8D9B-EC492049B960}" destId="{2B0FB708-6803-4238-AA8F-7AE612D2CEEF}" srcOrd="2" destOrd="0" parTransId="{68625477-75DA-4515-AB09-ED88450E5CE6}" sibTransId="{8E5CB3AF-2229-4D24-BF62-A82A47F41D27}"/>
    <dgm:cxn modelId="{0E8124AD-77B5-4351-804B-013D77105BE3}" srcId="{722E6C7F-97DA-414B-AB8B-2F71E2EBF35F}" destId="{81723214-C4F8-44BB-A12C-38ADA61E91AC}" srcOrd="0" destOrd="0" parTransId="{5B6825E9-7CBC-4FC2-AB55-1720DF0803C2}" sibTransId="{A6B298F4-01D0-4E8B-A3B2-624633604BE1}"/>
    <dgm:cxn modelId="{0CED61B0-81A4-4B6D-BF62-1950D1DFECB9}" type="presOf" srcId="{8A0BE379-CD60-44F0-A5CC-6F6050DD8C97}" destId="{AD8F6054-C5FF-4A06-AC75-D274956EF9A1}" srcOrd="0" destOrd="4" presId="urn:microsoft.com/office/officeart/2005/8/layout/default"/>
    <dgm:cxn modelId="{373291C6-0239-4C2F-9913-7A4AE49FA9DC}" type="presOf" srcId="{13B8AD7E-23A3-4728-B284-686C8DEF5BAD}" destId="{AD8F6054-C5FF-4A06-AC75-D274956EF9A1}" srcOrd="0" destOrd="7" presId="urn:microsoft.com/office/officeart/2005/8/layout/default"/>
    <dgm:cxn modelId="{5A32DBCD-5A11-4E89-ADB4-5B64693B22BB}" srcId="{FA5E25EE-E8BD-4B48-8D9B-EC492049B960}" destId="{7C2F3331-EF8D-4548-85C2-81E2E11FD0F8}" srcOrd="5" destOrd="0" parTransId="{3802B826-501F-45B8-BE05-F465117049E2}" sibTransId="{3F08F4E1-F599-4212-9F6E-72C1357FE896}"/>
    <dgm:cxn modelId="{E1E895C7-2220-4803-A0AB-9D773904693F}" type="presParOf" srcId="{01A27EA2-3A7D-4C55-A31F-BD1EECDCD979}" destId="{D6FB19DF-2F84-4B45-A63F-E7BDE11E3075}" srcOrd="0" destOrd="0" presId="urn:microsoft.com/office/officeart/2005/8/layout/default"/>
    <dgm:cxn modelId="{7A58451D-26DB-45D7-8391-E0CF7A678F14}" type="presParOf" srcId="{01A27EA2-3A7D-4C55-A31F-BD1EECDCD979}" destId="{BD73B764-5BBF-48FF-A15E-BCBA10195C5E}" srcOrd="1" destOrd="0" presId="urn:microsoft.com/office/officeart/2005/8/layout/default"/>
    <dgm:cxn modelId="{2BCC3127-CB0E-4FA6-A47F-0EF0F7D2288D}" type="presParOf" srcId="{01A27EA2-3A7D-4C55-A31F-BD1EECDCD979}" destId="{AD8F6054-C5FF-4A06-AC75-D274956EF9A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A87F5E-A041-4546-BD55-18CC2F895C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9DAC0AA-E0EF-4A46-A286-8B6654257DC8}">
      <dgm:prSet/>
      <dgm:spPr/>
      <dgm:t>
        <a:bodyPr/>
        <a:lstStyle/>
        <a:p>
          <a:r>
            <a:rPr lang="en-IN"/>
            <a:t>KEY HIGHLIGHTERS</a:t>
          </a:r>
        </a:p>
      </dgm:t>
    </dgm:pt>
    <dgm:pt modelId="{A1AB11CA-45B4-4830-913A-60276742186D}" type="parTrans" cxnId="{F33496A1-4A11-47E0-9E0A-FDE4F8224706}">
      <dgm:prSet/>
      <dgm:spPr/>
      <dgm:t>
        <a:bodyPr/>
        <a:lstStyle/>
        <a:p>
          <a:endParaRPr lang="en-IN"/>
        </a:p>
      </dgm:t>
    </dgm:pt>
    <dgm:pt modelId="{9E6B998C-85AD-4138-A754-665239CDEE3A}" type="sibTrans" cxnId="{F33496A1-4A11-47E0-9E0A-FDE4F8224706}">
      <dgm:prSet/>
      <dgm:spPr/>
      <dgm:t>
        <a:bodyPr/>
        <a:lstStyle/>
        <a:p>
          <a:endParaRPr lang="en-IN"/>
        </a:p>
      </dgm:t>
    </dgm:pt>
    <dgm:pt modelId="{B31C7CFC-9748-4AFB-91F5-0FBB7861AAC5}" type="pres">
      <dgm:prSet presAssocID="{0DA87F5E-A041-4546-BD55-18CC2F895C18}" presName="linear" presStyleCnt="0">
        <dgm:presLayoutVars>
          <dgm:animLvl val="lvl"/>
          <dgm:resizeHandles val="exact"/>
        </dgm:presLayoutVars>
      </dgm:prSet>
      <dgm:spPr/>
    </dgm:pt>
    <dgm:pt modelId="{56851B1B-5354-4104-9F6D-88BDA49E1536}" type="pres">
      <dgm:prSet presAssocID="{59DAC0AA-E0EF-4A46-A286-8B6654257DC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5D69F6F-D0EB-4DD6-BAE8-9FECB4FE6505}" type="presOf" srcId="{59DAC0AA-E0EF-4A46-A286-8B6654257DC8}" destId="{56851B1B-5354-4104-9F6D-88BDA49E1536}" srcOrd="0" destOrd="0" presId="urn:microsoft.com/office/officeart/2005/8/layout/vList2"/>
    <dgm:cxn modelId="{F33496A1-4A11-47E0-9E0A-FDE4F8224706}" srcId="{0DA87F5E-A041-4546-BD55-18CC2F895C18}" destId="{59DAC0AA-E0EF-4A46-A286-8B6654257DC8}" srcOrd="0" destOrd="0" parTransId="{A1AB11CA-45B4-4830-913A-60276742186D}" sibTransId="{9E6B998C-85AD-4138-A754-665239CDEE3A}"/>
    <dgm:cxn modelId="{A2F0D0A2-F1E1-4D45-8EDE-02E42758BFDE}" type="presOf" srcId="{0DA87F5E-A041-4546-BD55-18CC2F895C18}" destId="{B31C7CFC-9748-4AFB-91F5-0FBB7861AAC5}" srcOrd="0" destOrd="0" presId="urn:microsoft.com/office/officeart/2005/8/layout/vList2"/>
    <dgm:cxn modelId="{36813E83-1D79-4224-AA98-21DA16B16D90}" type="presParOf" srcId="{B31C7CFC-9748-4AFB-91F5-0FBB7861AAC5}" destId="{56851B1B-5354-4104-9F6D-88BDA49E1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9E22D7-6D7F-4D1B-A6B8-BAA0AACEAB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E48D00-7B83-4990-BF4E-BFDE8D20AA31}">
      <dgm:prSet custT="1"/>
      <dgm:spPr/>
      <dgm:t>
        <a:bodyPr/>
        <a:lstStyle/>
        <a:p>
          <a:r>
            <a:rPr lang="en-IN" sz="1900" dirty="0"/>
            <a:t>Total No of </a:t>
          </a:r>
          <a:r>
            <a:rPr lang="en-IN" sz="2200" baseline="0" dirty="0"/>
            <a:t>Sellers</a:t>
          </a:r>
        </a:p>
      </dgm:t>
    </dgm:pt>
    <dgm:pt modelId="{BED0ECB9-B4C7-4F99-B4F1-8F25C1B696D7}" type="parTrans" cxnId="{C5B0B008-FA89-4171-8EC2-7BC4C02ECF21}">
      <dgm:prSet/>
      <dgm:spPr/>
      <dgm:t>
        <a:bodyPr/>
        <a:lstStyle/>
        <a:p>
          <a:endParaRPr lang="en-IN"/>
        </a:p>
      </dgm:t>
    </dgm:pt>
    <dgm:pt modelId="{60342F9F-44E6-40F2-AC0D-B9934D948F07}" type="sibTrans" cxnId="{C5B0B008-FA89-4171-8EC2-7BC4C02ECF21}">
      <dgm:prSet/>
      <dgm:spPr/>
      <dgm:t>
        <a:bodyPr/>
        <a:lstStyle/>
        <a:p>
          <a:endParaRPr lang="en-IN"/>
        </a:p>
      </dgm:t>
    </dgm:pt>
    <dgm:pt modelId="{FC2FB4FF-3873-4D9C-B2F6-2B8E21127AA3}">
      <dgm:prSet/>
      <dgm:spPr/>
      <dgm:t>
        <a:bodyPr/>
        <a:lstStyle/>
        <a:p>
          <a:r>
            <a:rPr lang="en-IN" dirty="0"/>
            <a:t>Total No of customer city</a:t>
          </a:r>
        </a:p>
      </dgm:t>
    </dgm:pt>
    <dgm:pt modelId="{EE997FD3-C7AF-4E35-8D22-075582560DAE}" type="parTrans" cxnId="{6B3F7757-E973-4ABF-B221-A0C58A9EC7BA}">
      <dgm:prSet/>
      <dgm:spPr/>
      <dgm:t>
        <a:bodyPr/>
        <a:lstStyle/>
        <a:p>
          <a:endParaRPr lang="en-IN"/>
        </a:p>
      </dgm:t>
    </dgm:pt>
    <dgm:pt modelId="{E5A689F2-54DE-4E6C-8452-1E22FE7D400D}" type="sibTrans" cxnId="{6B3F7757-E973-4ABF-B221-A0C58A9EC7BA}">
      <dgm:prSet/>
      <dgm:spPr/>
      <dgm:t>
        <a:bodyPr/>
        <a:lstStyle/>
        <a:p>
          <a:endParaRPr lang="en-IN"/>
        </a:p>
      </dgm:t>
    </dgm:pt>
    <dgm:pt modelId="{E86660AA-5DBC-49BC-9E93-7290B4B21F98}">
      <dgm:prSet custT="1"/>
      <dgm:spPr/>
      <dgm:t>
        <a:bodyPr/>
        <a:lstStyle/>
        <a:p>
          <a:r>
            <a:rPr lang="en-IN" sz="1900" dirty="0"/>
            <a:t>No of Customer </a:t>
          </a:r>
          <a:r>
            <a:rPr lang="en-IN" sz="2200" baseline="0" dirty="0"/>
            <a:t>States</a:t>
          </a:r>
        </a:p>
      </dgm:t>
    </dgm:pt>
    <dgm:pt modelId="{DBD78421-597F-41D9-8EB3-8A34F0E1E62D}" type="parTrans" cxnId="{E9DFBCDF-4A4E-4990-8E03-620E29406117}">
      <dgm:prSet/>
      <dgm:spPr/>
      <dgm:t>
        <a:bodyPr/>
        <a:lstStyle/>
        <a:p>
          <a:endParaRPr lang="en-IN"/>
        </a:p>
      </dgm:t>
    </dgm:pt>
    <dgm:pt modelId="{8CD3D4FD-83B2-400D-9F52-E6FBFEF60151}" type="sibTrans" cxnId="{E9DFBCDF-4A4E-4990-8E03-620E29406117}">
      <dgm:prSet/>
      <dgm:spPr/>
      <dgm:t>
        <a:bodyPr/>
        <a:lstStyle/>
        <a:p>
          <a:endParaRPr lang="en-IN"/>
        </a:p>
      </dgm:t>
    </dgm:pt>
    <dgm:pt modelId="{62397E1E-589D-47C5-9B18-A52EB0815A66}">
      <dgm:prSet custT="1"/>
      <dgm:spPr/>
      <dgm:t>
        <a:bodyPr/>
        <a:lstStyle/>
        <a:p>
          <a:pPr algn="ctr">
            <a:buNone/>
          </a:pPr>
          <a:r>
            <a:rPr lang="en-IN" sz="2600" baseline="0" dirty="0"/>
            <a:t>3095</a:t>
          </a:r>
        </a:p>
      </dgm:t>
    </dgm:pt>
    <dgm:pt modelId="{9A42E353-60CE-4BDD-9F8F-1D62DAAB554E}" type="parTrans" cxnId="{CAD2BCF5-D5A7-4928-8925-843796E5A44B}">
      <dgm:prSet/>
      <dgm:spPr/>
      <dgm:t>
        <a:bodyPr/>
        <a:lstStyle/>
        <a:p>
          <a:endParaRPr lang="en-IN"/>
        </a:p>
      </dgm:t>
    </dgm:pt>
    <dgm:pt modelId="{7CD8746D-F07E-49A0-A132-3896709EA9A8}" type="sibTrans" cxnId="{CAD2BCF5-D5A7-4928-8925-843796E5A44B}">
      <dgm:prSet/>
      <dgm:spPr/>
      <dgm:t>
        <a:bodyPr/>
        <a:lstStyle/>
        <a:p>
          <a:endParaRPr lang="en-IN"/>
        </a:p>
      </dgm:t>
    </dgm:pt>
    <dgm:pt modelId="{F37DBEAF-DE22-42BB-BC98-356AE58594F0}">
      <dgm:prSet custT="1"/>
      <dgm:spPr/>
      <dgm:t>
        <a:bodyPr/>
        <a:lstStyle/>
        <a:p>
          <a:pPr algn="ctr">
            <a:buNone/>
          </a:pPr>
          <a:r>
            <a:rPr lang="en-IN" sz="2600" baseline="0" dirty="0"/>
            <a:t>419</a:t>
          </a:r>
        </a:p>
      </dgm:t>
    </dgm:pt>
    <dgm:pt modelId="{0B7FC93C-EB33-45AC-BE7D-B1090D1FCBFB}" type="parTrans" cxnId="{5D263BDC-2F66-4197-A5ED-963012B795D4}">
      <dgm:prSet/>
      <dgm:spPr/>
      <dgm:t>
        <a:bodyPr/>
        <a:lstStyle/>
        <a:p>
          <a:endParaRPr lang="en-IN"/>
        </a:p>
      </dgm:t>
    </dgm:pt>
    <dgm:pt modelId="{ED754ECA-59D9-4534-9577-CAA9B053297E}" type="sibTrans" cxnId="{5D263BDC-2F66-4197-A5ED-963012B795D4}">
      <dgm:prSet/>
      <dgm:spPr/>
      <dgm:t>
        <a:bodyPr/>
        <a:lstStyle/>
        <a:p>
          <a:endParaRPr lang="en-IN"/>
        </a:p>
      </dgm:t>
    </dgm:pt>
    <dgm:pt modelId="{490B8446-CEF5-423E-B134-71ECADF78997}">
      <dgm:prSet custT="1"/>
      <dgm:spPr/>
      <dgm:t>
        <a:bodyPr/>
        <a:lstStyle/>
        <a:p>
          <a:pPr algn="ctr">
            <a:buNone/>
          </a:pPr>
          <a:r>
            <a:rPr lang="en-IN" sz="2600" baseline="0" dirty="0"/>
            <a:t>27</a:t>
          </a:r>
        </a:p>
      </dgm:t>
    </dgm:pt>
    <dgm:pt modelId="{7F20D499-4E00-4BC4-AFCA-476309639F3A}" type="parTrans" cxnId="{593AE115-EB4D-4491-88D6-7E51065762BA}">
      <dgm:prSet/>
      <dgm:spPr/>
      <dgm:t>
        <a:bodyPr/>
        <a:lstStyle/>
        <a:p>
          <a:endParaRPr lang="en-IN"/>
        </a:p>
      </dgm:t>
    </dgm:pt>
    <dgm:pt modelId="{E3796EB1-72EE-4FD3-B601-D098FF54F5FA}" type="sibTrans" cxnId="{593AE115-EB4D-4491-88D6-7E51065762BA}">
      <dgm:prSet/>
      <dgm:spPr/>
      <dgm:t>
        <a:bodyPr/>
        <a:lstStyle/>
        <a:p>
          <a:endParaRPr lang="en-IN"/>
        </a:p>
      </dgm:t>
    </dgm:pt>
    <dgm:pt modelId="{4DD176F3-A53D-4B20-A6BB-EC2DF65FCD72}" type="pres">
      <dgm:prSet presAssocID="{879E22D7-6D7F-4D1B-A6B8-BAA0AACEABE6}" presName="Name0" presStyleCnt="0">
        <dgm:presLayoutVars>
          <dgm:dir/>
          <dgm:animLvl val="lvl"/>
          <dgm:resizeHandles val="exact"/>
        </dgm:presLayoutVars>
      </dgm:prSet>
      <dgm:spPr/>
    </dgm:pt>
    <dgm:pt modelId="{A34A3E97-7811-4910-AD00-A47A46A8E6D0}" type="pres">
      <dgm:prSet presAssocID="{71E48D00-7B83-4990-BF4E-BFDE8D20AA31}" presName="composite" presStyleCnt="0"/>
      <dgm:spPr/>
    </dgm:pt>
    <dgm:pt modelId="{7D451E71-5C3A-4539-8A15-F785C0471BC7}" type="pres">
      <dgm:prSet presAssocID="{71E48D00-7B83-4990-BF4E-BFDE8D20AA3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0969494-AA31-4D56-8CEC-1A902B2195E8}" type="pres">
      <dgm:prSet presAssocID="{71E48D00-7B83-4990-BF4E-BFDE8D20AA31}" presName="desTx" presStyleLbl="alignAccFollowNode1" presStyleIdx="0" presStyleCnt="3" custScaleY="100000" custLinFactNeighborX="1030" custLinFactNeighborY="9962">
        <dgm:presLayoutVars>
          <dgm:bulletEnabled val="1"/>
        </dgm:presLayoutVars>
      </dgm:prSet>
      <dgm:spPr/>
    </dgm:pt>
    <dgm:pt modelId="{0DB7C9E2-5AEC-49DB-88EF-E99A7284C625}" type="pres">
      <dgm:prSet presAssocID="{60342F9F-44E6-40F2-AC0D-B9934D948F07}" presName="space" presStyleCnt="0"/>
      <dgm:spPr/>
    </dgm:pt>
    <dgm:pt modelId="{4D0BB600-198A-44BB-B7EF-84AA5B9B048B}" type="pres">
      <dgm:prSet presAssocID="{FC2FB4FF-3873-4D9C-B2F6-2B8E21127AA3}" presName="composite" presStyleCnt="0"/>
      <dgm:spPr/>
    </dgm:pt>
    <dgm:pt modelId="{9D319668-B0A1-4DF3-BB84-7A3CD02350AC}" type="pres">
      <dgm:prSet presAssocID="{FC2FB4FF-3873-4D9C-B2F6-2B8E21127AA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D57F71F-952F-4F13-9A31-3E9D1851CCA3}" type="pres">
      <dgm:prSet presAssocID="{FC2FB4FF-3873-4D9C-B2F6-2B8E21127AA3}" presName="desTx" presStyleLbl="alignAccFollowNode1" presStyleIdx="1" presStyleCnt="3" custLinFactNeighborX="516" custLinFactNeighborY="12449">
        <dgm:presLayoutVars>
          <dgm:bulletEnabled val="1"/>
        </dgm:presLayoutVars>
      </dgm:prSet>
      <dgm:spPr/>
    </dgm:pt>
    <dgm:pt modelId="{95D53471-EB42-4F18-B46B-A783B3E41161}" type="pres">
      <dgm:prSet presAssocID="{E5A689F2-54DE-4E6C-8452-1E22FE7D400D}" presName="space" presStyleCnt="0"/>
      <dgm:spPr/>
    </dgm:pt>
    <dgm:pt modelId="{22488221-7A5C-4F0E-9BBF-7DAC598B3195}" type="pres">
      <dgm:prSet presAssocID="{E86660AA-5DBC-49BC-9E93-7290B4B21F98}" presName="composite" presStyleCnt="0"/>
      <dgm:spPr/>
    </dgm:pt>
    <dgm:pt modelId="{4C9D894D-97FE-47F7-A0C7-1AD5AD9E0D56}" type="pres">
      <dgm:prSet presAssocID="{E86660AA-5DBC-49BC-9E93-7290B4B21F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FB3BF3B-2AB6-410D-B417-00A93DEED9CF}" type="pres">
      <dgm:prSet presAssocID="{E86660AA-5DBC-49BC-9E93-7290B4B21F98}" presName="desTx" presStyleLbl="alignAccFollowNode1" presStyleIdx="2" presStyleCnt="3" custLinFactNeighborX="2163" custLinFactNeighborY="11084">
        <dgm:presLayoutVars>
          <dgm:bulletEnabled val="1"/>
        </dgm:presLayoutVars>
      </dgm:prSet>
      <dgm:spPr/>
    </dgm:pt>
  </dgm:ptLst>
  <dgm:cxnLst>
    <dgm:cxn modelId="{C5B0B008-FA89-4171-8EC2-7BC4C02ECF21}" srcId="{879E22D7-6D7F-4D1B-A6B8-BAA0AACEABE6}" destId="{71E48D00-7B83-4990-BF4E-BFDE8D20AA31}" srcOrd="0" destOrd="0" parTransId="{BED0ECB9-B4C7-4F99-B4F1-8F25C1B696D7}" sibTransId="{60342F9F-44E6-40F2-AC0D-B9934D948F07}"/>
    <dgm:cxn modelId="{593AE115-EB4D-4491-88D6-7E51065762BA}" srcId="{E86660AA-5DBC-49BC-9E93-7290B4B21F98}" destId="{490B8446-CEF5-423E-B134-71ECADF78997}" srcOrd="0" destOrd="0" parTransId="{7F20D499-4E00-4BC4-AFCA-476309639F3A}" sibTransId="{E3796EB1-72EE-4FD3-B601-D098FF54F5FA}"/>
    <dgm:cxn modelId="{F24AC81F-955E-43EA-8D40-F81FDC62048E}" type="presOf" srcId="{879E22D7-6D7F-4D1B-A6B8-BAA0AACEABE6}" destId="{4DD176F3-A53D-4B20-A6BB-EC2DF65FCD72}" srcOrd="0" destOrd="0" presId="urn:microsoft.com/office/officeart/2005/8/layout/hList1"/>
    <dgm:cxn modelId="{DFE3F72B-0ADB-4EC8-9F44-5444DE6B56B0}" type="presOf" srcId="{E86660AA-5DBC-49BC-9E93-7290B4B21F98}" destId="{4C9D894D-97FE-47F7-A0C7-1AD5AD9E0D56}" srcOrd="0" destOrd="0" presId="urn:microsoft.com/office/officeart/2005/8/layout/hList1"/>
    <dgm:cxn modelId="{2AB4E565-9B0E-4838-A49B-ACF5DFDDC595}" type="presOf" srcId="{71E48D00-7B83-4990-BF4E-BFDE8D20AA31}" destId="{7D451E71-5C3A-4539-8A15-F785C0471BC7}" srcOrd="0" destOrd="0" presId="urn:microsoft.com/office/officeart/2005/8/layout/hList1"/>
    <dgm:cxn modelId="{4508D94A-3F8F-4DB9-AAE2-2CD6419CDA77}" type="presOf" srcId="{62397E1E-589D-47C5-9B18-A52EB0815A66}" destId="{90969494-AA31-4D56-8CEC-1A902B2195E8}" srcOrd="0" destOrd="0" presId="urn:microsoft.com/office/officeart/2005/8/layout/hList1"/>
    <dgm:cxn modelId="{8D6D744B-849C-4A66-A273-B43FB2CE6192}" type="presOf" srcId="{490B8446-CEF5-423E-B134-71ECADF78997}" destId="{CFB3BF3B-2AB6-410D-B417-00A93DEED9CF}" srcOrd="0" destOrd="0" presId="urn:microsoft.com/office/officeart/2005/8/layout/hList1"/>
    <dgm:cxn modelId="{5DEF9655-353F-486A-8CF1-65BF301783BE}" type="presOf" srcId="{F37DBEAF-DE22-42BB-BC98-356AE58594F0}" destId="{5D57F71F-952F-4F13-9A31-3E9D1851CCA3}" srcOrd="0" destOrd="0" presId="urn:microsoft.com/office/officeart/2005/8/layout/hList1"/>
    <dgm:cxn modelId="{6B3F7757-E973-4ABF-B221-A0C58A9EC7BA}" srcId="{879E22D7-6D7F-4D1B-A6B8-BAA0AACEABE6}" destId="{FC2FB4FF-3873-4D9C-B2F6-2B8E21127AA3}" srcOrd="1" destOrd="0" parTransId="{EE997FD3-C7AF-4E35-8D22-075582560DAE}" sibTransId="{E5A689F2-54DE-4E6C-8452-1E22FE7D400D}"/>
    <dgm:cxn modelId="{5D263BDC-2F66-4197-A5ED-963012B795D4}" srcId="{FC2FB4FF-3873-4D9C-B2F6-2B8E21127AA3}" destId="{F37DBEAF-DE22-42BB-BC98-356AE58594F0}" srcOrd="0" destOrd="0" parTransId="{0B7FC93C-EB33-45AC-BE7D-B1090D1FCBFB}" sibTransId="{ED754ECA-59D9-4534-9577-CAA9B053297E}"/>
    <dgm:cxn modelId="{E9DFBCDF-4A4E-4990-8E03-620E29406117}" srcId="{879E22D7-6D7F-4D1B-A6B8-BAA0AACEABE6}" destId="{E86660AA-5DBC-49BC-9E93-7290B4B21F98}" srcOrd="2" destOrd="0" parTransId="{DBD78421-597F-41D9-8EB3-8A34F0E1E62D}" sibTransId="{8CD3D4FD-83B2-400D-9F52-E6FBFEF60151}"/>
    <dgm:cxn modelId="{F70FD9F3-0A60-46E5-98B5-1511A4A67B59}" type="presOf" srcId="{FC2FB4FF-3873-4D9C-B2F6-2B8E21127AA3}" destId="{9D319668-B0A1-4DF3-BB84-7A3CD02350AC}" srcOrd="0" destOrd="0" presId="urn:microsoft.com/office/officeart/2005/8/layout/hList1"/>
    <dgm:cxn modelId="{CAD2BCF5-D5A7-4928-8925-843796E5A44B}" srcId="{71E48D00-7B83-4990-BF4E-BFDE8D20AA31}" destId="{62397E1E-589D-47C5-9B18-A52EB0815A66}" srcOrd="0" destOrd="0" parTransId="{9A42E353-60CE-4BDD-9F8F-1D62DAAB554E}" sibTransId="{7CD8746D-F07E-49A0-A132-3896709EA9A8}"/>
    <dgm:cxn modelId="{3E522874-3CB7-4F52-B8AF-C11B3CCB92A0}" type="presParOf" srcId="{4DD176F3-A53D-4B20-A6BB-EC2DF65FCD72}" destId="{A34A3E97-7811-4910-AD00-A47A46A8E6D0}" srcOrd="0" destOrd="0" presId="urn:microsoft.com/office/officeart/2005/8/layout/hList1"/>
    <dgm:cxn modelId="{9145F18D-ED4A-43AE-A297-7D486A16160F}" type="presParOf" srcId="{A34A3E97-7811-4910-AD00-A47A46A8E6D0}" destId="{7D451E71-5C3A-4539-8A15-F785C0471BC7}" srcOrd="0" destOrd="0" presId="urn:microsoft.com/office/officeart/2005/8/layout/hList1"/>
    <dgm:cxn modelId="{90BAB27C-633B-4E2E-9948-A5FBAB9A30F6}" type="presParOf" srcId="{A34A3E97-7811-4910-AD00-A47A46A8E6D0}" destId="{90969494-AA31-4D56-8CEC-1A902B2195E8}" srcOrd="1" destOrd="0" presId="urn:microsoft.com/office/officeart/2005/8/layout/hList1"/>
    <dgm:cxn modelId="{EFB24C33-5687-477C-A7F4-DDAB1B9127B5}" type="presParOf" srcId="{4DD176F3-A53D-4B20-A6BB-EC2DF65FCD72}" destId="{0DB7C9E2-5AEC-49DB-88EF-E99A7284C625}" srcOrd="1" destOrd="0" presId="urn:microsoft.com/office/officeart/2005/8/layout/hList1"/>
    <dgm:cxn modelId="{325EDD17-0BCB-4DA7-9933-2CB903ADD87B}" type="presParOf" srcId="{4DD176F3-A53D-4B20-A6BB-EC2DF65FCD72}" destId="{4D0BB600-198A-44BB-B7EF-84AA5B9B048B}" srcOrd="2" destOrd="0" presId="urn:microsoft.com/office/officeart/2005/8/layout/hList1"/>
    <dgm:cxn modelId="{C3275026-8DE3-4018-BE45-BFF19E201F46}" type="presParOf" srcId="{4D0BB600-198A-44BB-B7EF-84AA5B9B048B}" destId="{9D319668-B0A1-4DF3-BB84-7A3CD02350AC}" srcOrd="0" destOrd="0" presId="urn:microsoft.com/office/officeart/2005/8/layout/hList1"/>
    <dgm:cxn modelId="{C6E9C1A5-7F83-4F6A-88FB-DD2697049BD4}" type="presParOf" srcId="{4D0BB600-198A-44BB-B7EF-84AA5B9B048B}" destId="{5D57F71F-952F-4F13-9A31-3E9D1851CCA3}" srcOrd="1" destOrd="0" presId="urn:microsoft.com/office/officeart/2005/8/layout/hList1"/>
    <dgm:cxn modelId="{1C35A66B-B06F-4EA4-9ECA-A64451B810C6}" type="presParOf" srcId="{4DD176F3-A53D-4B20-A6BB-EC2DF65FCD72}" destId="{95D53471-EB42-4F18-B46B-A783B3E41161}" srcOrd="3" destOrd="0" presId="urn:microsoft.com/office/officeart/2005/8/layout/hList1"/>
    <dgm:cxn modelId="{A25D3A33-A57A-4313-946D-5BA8EA996590}" type="presParOf" srcId="{4DD176F3-A53D-4B20-A6BB-EC2DF65FCD72}" destId="{22488221-7A5C-4F0E-9BBF-7DAC598B3195}" srcOrd="4" destOrd="0" presId="urn:microsoft.com/office/officeart/2005/8/layout/hList1"/>
    <dgm:cxn modelId="{15EABD31-8FF5-4AF6-901E-2EEC8EB1C0A5}" type="presParOf" srcId="{22488221-7A5C-4F0E-9BBF-7DAC598B3195}" destId="{4C9D894D-97FE-47F7-A0C7-1AD5AD9E0D56}" srcOrd="0" destOrd="0" presId="urn:microsoft.com/office/officeart/2005/8/layout/hList1"/>
    <dgm:cxn modelId="{B569E33A-F2B4-4F3B-BE01-FB63246C3963}" type="presParOf" srcId="{22488221-7A5C-4F0E-9BBF-7DAC598B3195}" destId="{CFB3BF3B-2AB6-410D-B417-00A93DEED9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083A20-8B24-497D-BD07-9B7EBB07A9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B7E0C9-8103-4A82-95C9-1784317EAA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Products: 74</a:t>
          </a:r>
        </a:p>
      </dgm:t>
    </dgm:pt>
    <dgm:pt modelId="{1F6B665D-6002-4D1E-8D97-E8F8164AC647}" type="parTrans" cxnId="{0641DFD6-370D-4A50-9866-831F2BBC3947}">
      <dgm:prSet/>
      <dgm:spPr/>
      <dgm:t>
        <a:bodyPr/>
        <a:lstStyle/>
        <a:p>
          <a:endParaRPr lang="en-IN"/>
        </a:p>
      </dgm:t>
    </dgm:pt>
    <dgm:pt modelId="{9F606331-8C02-49BC-AF0C-9A96ECA3F983}" type="sibTrans" cxnId="{0641DFD6-370D-4A50-9866-831F2BBC3947}">
      <dgm:prSet/>
      <dgm:spPr/>
      <dgm:t>
        <a:bodyPr/>
        <a:lstStyle/>
        <a:p>
          <a:endParaRPr lang="en-IN"/>
        </a:p>
      </dgm:t>
    </dgm:pt>
    <dgm:pt modelId="{835019EE-DABA-4EDD-8EE6-ACA25944999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Orders: 99441</a:t>
          </a:r>
        </a:p>
      </dgm:t>
    </dgm:pt>
    <dgm:pt modelId="{5EED0134-E1FB-45F1-8C54-8DAB30917AF7}" type="parTrans" cxnId="{CAC449AF-28D9-4BAE-B4EF-0F088C827E76}">
      <dgm:prSet/>
      <dgm:spPr/>
      <dgm:t>
        <a:bodyPr/>
        <a:lstStyle/>
        <a:p>
          <a:endParaRPr lang="en-IN"/>
        </a:p>
      </dgm:t>
    </dgm:pt>
    <dgm:pt modelId="{6B233956-B477-45FA-A259-1FC8B429968A}" type="sibTrans" cxnId="{CAC449AF-28D9-4BAE-B4EF-0F088C827E76}">
      <dgm:prSet/>
      <dgm:spPr/>
      <dgm:t>
        <a:bodyPr/>
        <a:lstStyle/>
        <a:p>
          <a:endParaRPr lang="en-IN"/>
        </a:p>
      </dgm:t>
    </dgm:pt>
    <dgm:pt modelId="{EA6A7EBA-F15F-44CF-AFB0-6A308A47D9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Payment : $16008872</a:t>
          </a:r>
        </a:p>
      </dgm:t>
    </dgm:pt>
    <dgm:pt modelId="{8D44306C-FD4F-4A5A-B3B8-E39061A4CA20}" type="parTrans" cxnId="{938E8C9C-AC6D-4A53-879D-4F5937001ED6}">
      <dgm:prSet/>
      <dgm:spPr/>
      <dgm:t>
        <a:bodyPr/>
        <a:lstStyle/>
        <a:p>
          <a:endParaRPr lang="en-IN"/>
        </a:p>
      </dgm:t>
    </dgm:pt>
    <dgm:pt modelId="{56AD3263-2DE8-4B4B-8E64-71AB76DA5FDD}" type="sibTrans" cxnId="{938E8C9C-AC6D-4A53-879D-4F5937001ED6}">
      <dgm:prSet/>
      <dgm:spPr/>
      <dgm:t>
        <a:bodyPr/>
        <a:lstStyle/>
        <a:p>
          <a:endParaRPr lang="en-IN"/>
        </a:p>
      </dgm:t>
    </dgm:pt>
    <dgm:pt modelId="{0886D4C1-79A4-4BD9-AD7B-6682F877BB54}" type="pres">
      <dgm:prSet presAssocID="{54083A20-8B24-497D-BD07-9B7EBB07A937}" presName="root" presStyleCnt="0">
        <dgm:presLayoutVars>
          <dgm:dir/>
          <dgm:resizeHandles val="exact"/>
        </dgm:presLayoutVars>
      </dgm:prSet>
      <dgm:spPr/>
    </dgm:pt>
    <dgm:pt modelId="{224E655C-C29C-48A9-873B-0F2AAD3D5654}" type="pres">
      <dgm:prSet presAssocID="{24B7E0C9-8103-4A82-95C9-1784317EAA6D}" presName="compNode" presStyleCnt="0"/>
      <dgm:spPr/>
    </dgm:pt>
    <dgm:pt modelId="{A765C57D-0673-473E-B662-2E2F198CBC86}" type="pres">
      <dgm:prSet presAssocID="{24B7E0C9-8103-4A82-95C9-1784317EAA6D}" presName="bgRect" presStyleLbl="bgShp" presStyleIdx="0" presStyleCnt="3"/>
      <dgm:spPr/>
    </dgm:pt>
    <dgm:pt modelId="{B25DA77F-F3CE-4D27-BB79-BD0A94E7EE4F}" type="pres">
      <dgm:prSet presAssocID="{24B7E0C9-8103-4A82-95C9-1784317EAA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40B7926-7C96-47D1-9BB9-DA8231A25284}" type="pres">
      <dgm:prSet presAssocID="{24B7E0C9-8103-4A82-95C9-1784317EAA6D}" presName="spaceRect" presStyleCnt="0"/>
      <dgm:spPr/>
    </dgm:pt>
    <dgm:pt modelId="{3A86B43A-16F7-4764-B9FA-E3A59BF10B9E}" type="pres">
      <dgm:prSet presAssocID="{24B7E0C9-8103-4A82-95C9-1784317EAA6D}" presName="parTx" presStyleLbl="revTx" presStyleIdx="0" presStyleCnt="3">
        <dgm:presLayoutVars>
          <dgm:chMax val="0"/>
          <dgm:chPref val="0"/>
        </dgm:presLayoutVars>
      </dgm:prSet>
      <dgm:spPr/>
    </dgm:pt>
    <dgm:pt modelId="{D18D4461-641A-451C-A604-A3D7D28D1FFB}" type="pres">
      <dgm:prSet presAssocID="{9F606331-8C02-49BC-AF0C-9A96ECA3F983}" presName="sibTrans" presStyleCnt="0"/>
      <dgm:spPr/>
    </dgm:pt>
    <dgm:pt modelId="{E427CB5B-8CAD-49C4-9BEA-5AE0B179A3FB}" type="pres">
      <dgm:prSet presAssocID="{835019EE-DABA-4EDD-8EE6-ACA25944999B}" presName="compNode" presStyleCnt="0"/>
      <dgm:spPr/>
    </dgm:pt>
    <dgm:pt modelId="{3A82B790-22E3-4F4D-92A6-ED298E7E00DA}" type="pres">
      <dgm:prSet presAssocID="{835019EE-DABA-4EDD-8EE6-ACA25944999B}" presName="bgRect" presStyleLbl="bgShp" presStyleIdx="1" presStyleCnt="3"/>
      <dgm:spPr/>
    </dgm:pt>
    <dgm:pt modelId="{69D54B4D-A437-43AF-A67B-A7B9EDEF9B43}" type="pres">
      <dgm:prSet presAssocID="{835019EE-DABA-4EDD-8EE6-ACA259449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7EA09F1D-97A5-4438-B70C-3D0FC9DD3598}" type="pres">
      <dgm:prSet presAssocID="{835019EE-DABA-4EDD-8EE6-ACA25944999B}" presName="spaceRect" presStyleCnt="0"/>
      <dgm:spPr/>
    </dgm:pt>
    <dgm:pt modelId="{36DAADF0-B348-40FD-931B-74F97CFCF9A1}" type="pres">
      <dgm:prSet presAssocID="{835019EE-DABA-4EDD-8EE6-ACA25944999B}" presName="parTx" presStyleLbl="revTx" presStyleIdx="1" presStyleCnt="3">
        <dgm:presLayoutVars>
          <dgm:chMax val="0"/>
          <dgm:chPref val="0"/>
        </dgm:presLayoutVars>
      </dgm:prSet>
      <dgm:spPr/>
    </dgm:pt>
    <dgm:pt modelId="{EBEFAA4A-2F21-4700-AB97-C388D463007B}" type="pres">
      <dgm:prSet presAssocID="{6B233956-B477-45FA-A259-1FC8B429968A}" presName="sibTrans" presStyleCnt="0"/>
      <dgm:spPr/>
    </dgm:pt>
    <dgm:pt modelId="{39C15EC6-D313-470A-92E8-82E10F8156F2}" type="pres">
      <dgm:prSet presAssocID="{EA6A7EBA-F15F-44CF-AFB0-6A308A47D926}" presName="compNode" presStyleCnt="0"/>
      <dgm:spPr/>
    </dgm:pt>
    <dgm:pt modelId="{143D3420-08FF-40F0-8B48-14F9171A50F2}" type="pres">
      <dgm:prSet presAssocID="{EA6A7EBA-F15F-44CF-AFB0-6A308A47D926}" presName="bgRect" presStyleLbl="bgShp" presStyleIdx="2" presStyleCnt="3"/>
      <dgm:spPr/>
    </dgm:pt>
    <dgm:pt modelId="{C6D8E16E-DA2C-4E6D-9EBE-15B2823FCC55}" type="pres">
      <dgm:prSet presAssocID="{EA6A7EBA-F15F-44CF-AFB0-6A308A47D9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2EAB5B9-8A1E-41F1-A1D1-CF8720579BDC}" type="pres">
      <dgm:prSet presAssocID="{EA6A7EBA-F15F-44CF-AFB0-6A308A47D926}" presName="spaceRect" presStyleCnt="0"/>
      <dgm:spPr/>
    </dgm:pt>
    <dgm:pt modelId="{A52FFB4C-E73A-440F-BB53-8D71E42A7B72}" type="pres">
      <dgm:prSet presAssocID="{EA6A7EBA-F15F-44CF-AFB0-6A308A47D9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5B6D0F-1C60-424F-9E63-DA1BB69B1F74}" type="presOf" srcId="{54083A20-8B24-497D-BD07-9B7EBB07A937}" destId="{0886D4C1-79A4-4BD9-AD7B-6682F877BB54}" srcOrd="0" destOrd="0" presId="urn:microsoft.com/office/officeart/2018/2/layout/IconVerticalSolidList"/>
    <dgm:cxn modelId="{D38BA272-637A-4FD0-BBE8-1B0A65FA39E4}" type="presOf" srcId="{EA6A7EBA-F15F-44CF-AFB0-6A308A47D926}" destId="{A52FFB4C-E73A-440F-BB53-8D71E42A7B72}" srcOrd="0" destOrd="0" presId="urn:microsoft.com/office/officeart/2018/2/layout/IconVerticalSolidList"/>
    <dgm:cxn modelId="{930E9280-4C53-42BA-8EE9-426E95BC455B}" type="presOf" srcId="{835019EE-DABA-4EDD-8EE6-ACA25944999B}" destId="{36DAADF0-B348-40FD-931B-74F97CFCF9A1}" srcOrd="0" destOrd="0" presId="urn:microsoft.com/office/officeart/2018/2/layout/IconVerticalSolidList"/>
    <dgm:cxn modelId="{938E8C9C-AC6D-4A53-879D-4F5937001ED6}" srcId="{54083A20-8B24-497D-BD07-9B7EBB07A937}" destId="{EA6A7EBA-F15F-44CF-AFB0-6A308A47D926}" srcOrd="2" destOrd="0" parTransId="{8D44306C-FD4F-4A5A-B3B8-E39061A4CA20}" sibTransId="{56AD3263-2DE8-4B4B-8E64-71AB76DA5FDD}"/>
    <dgm:cxn modelId="{CAC449AF-28D9-4BAE-B4EF-0F088C827E76}" srcId="{54083A20-8B24-497D-BD07-9B7EBB07A937}" destId="{835019EE-DABA-4EDD-8EE6-ACA25944999B}" srcOrd="1" destOrd="0" parTransId="{5EED0134-E1FB-45F1-8C54-8DAB30917AF7}" sibTransId="{6B233956-B477-45FA-A259-1FC8B429968A}"/>
    <dgm:cxn modelId="{0641DFD6-370D-4A50-9866-831F2BBC3947}" srcId="{54083A20-8B24-497D-BD07-9B7EBB07A937}" destId="{24B7E0C9-8103-4A82-95C9-1784317EAA6D}" srcOrd="0" destOrd="0" parTransId="{1F6B665D-6002-4D1E-8D97-E8F8164AC647}" sibTransId="{9F606331-8C02-49BC-AF0C-9A96ECA3F983}"/>
    <dgm:cxn modelId="{B848EBF1-5B84-417D-A31C-A04320CFD11C}" type="presOf" srcId="{24B7E0C9-8103-4A82-95C9-1784317EAA6D}" destId="{3A86B43A-16F7-4764-B9FA-E3A59BF10B9E}" srcOrd="0" destOrd="0" presId="urn:microsoft.com/office/officeart/2018/2/layout/IconVerticalSolidList"/>
    <dgm:cxn modelId="{4723444D-77D8-4547-87F1-51B090A2D2A9}" type="presParOf" srcId="{0886D4C1-79A4-4BD9-AD7B-6682F877BB54}" destId="{224E655C-C29C-48A9-873B-0F2AAD3D5654}" srcOrd="0" destOrd="0" presId="urn:microsoft.com/office/officeart/2018/2/layout/IconVerticalSolidList"/>
    <dgm:cxn modelId="{75F94631-7342-4321-84B4-3BD200665CC1}" type="presParOf" srcId="{224E655C-C29C-48A9-873B-0F2AAD3D5654}" destId="{A765C57D-0673-473E-B662-2E2F198CBC86}" srcOrd="0" destOrd="0" presId="urn:microsoft.com/office/officeart/2018/2/layout/IconVerticalSolidList"/>
    <dgm:cxn modelId="{3D3058E8-DC36-4389-86F5-6EC257A8763E}" type="presParOf" srcId="{224E655C-C29C-48A9-873B-0F2AAD3D5654}" destId="{B25DA77F-F3CE-4D27-BB79-BD0A94E7EE4F}" srcOrd="1" destOrd="0" presId="urn:microsoft.com/office/officeart/2018/2/layout/IconVerticalSolidList"/>
    <dgm:cxn modelId="{1E15814E-E632-4D9F-BA1D-68C531BBECC1}" type="presParOf" srcId="{224E655C-C29C-48A9-873B-0F2AAD3D5654}" destId="{B40B7926-7C96-47D1-9BB9-DA8231A25284}" srcOrd="2" destOrd="0" presId="urn:microsoft.com/office/officeart/2018/2/layout/IconVerticalSolidList"/>
    <dgm:cxn modelId="{ECFA0BC9-3E1C-4564-97E7-606B606561A9}" type="presParOf" srcId="{224E655C-C29C-48A9-873B-0F2AAD3D5654}" destId="{3A86B43A-16F7-4764-B9FA-E3A59BF10B9E}" srcOrd="3" destOrd="0" presId="urn:microsoft.com/office/officeart/2018/2/layout/IconVerticalSolidList"/>
    <dgm:cxn modelId="{7712CCA8-9AE0-4BE7-B469-446898DF66A7}" type="presParOf" srcId="{0886D4C1-79A4-4BD9-AD7B-6682F877BB54}" destId="{D18D4461-641A-451C-A604-A3D7D28D1FFB}" srcOrd="1" destOrd="0" presId="urn:microsoft.com/office/officeart/2018/2/layout/IconVerticalSolidList"/>
    <dgm:cxn modelId="{53F7B4BB-2BAB-4E8D-8BBD-C45397768B69}" type="presParOf" srcId="{0886D4C1-79A4-4BD9-AD7B-6682F877BB54}" destId="{E427CB5B-8CAD-49C4-9BEA-5AE0B179A3FB}" srcOrd="2" destOrd="0" presId="urn:microsoft.com/office/officeart/2018/2/layout/IconVerticalSolidList"/>
    <dgm:cxn modelId="{35908AD9-7AA3-4033-929C-A88E0F554726}" type="presParOf" srcId="{E427CB5B-8CAD-49C4-9BEA-5AE0B179A3FB}" destId="{3A82B790-22E3-4F4D-92A6-ED298E7E00DA}" srcOrd="0" destOrd="0" presId="urn:microsoft.com/office/officeart/2018/2/layout/IconVerticalSolidList"/>
    <dgm:cxn modelId="{A29DF6F3-95AA-4460-8E43-5AFE76A2CE0F}" type="presParOf" srcId="{E427CB5B-8CAD-49C4-9BEA-5AE0B179A3FB}" destId="{69D54B4D-A437-43AF-A67B-A7B9EDEF9B43}" srcOrd="1" destOrd="0" presId="urn:microsoft.com/office/officeart/2018/2/layout/IconVerticalSolidList"/>
    <dgm:cxn modelId="{D5913753-4F5F-4DB3-A1A8-65A827FF0872}" type="presParOf" srcId="{E427CB5B-8CAD-49C4-9BEA-5AE0B179A3FB}" destId="{7EA09F1D-97A5-4438-B70C-3D0FC9DD3598}" srcOrd="2" destOrd="0" presId="urn:microsoft.com/office/officeart/2018/2/layout/IconVerticalSolidList"/>
    <dgm:cxn modelId="{BDA0E252-DBF0-4F77-8546-5A85CA077296}" type="presParOf" srcId="{E427CB5B-8CAD-49C4-9BEA-5AE0B179A3FB}" destId="{36DAADF0-B348-40FD-931B-74F97CFCF9A1}" srcOrd="3" destOrd="0" presId="urn:microsoft.com/office/officeart/2018/2/layout/IconVerticalSolidList"/>
    <dgm:cxn modelId="{432711CE-09A8-4404-B2C3-11BC0239D3E1}" type="presParOf" srcId="{0886D4C1-79A4-4BD9-AD7B-6682F877BB54}" destId="{EBEFAA4A-2F21-4700-AB97-C388D463007B}" srcOrd="3" destOrd="0" presId="urn:microsoft.com/office/officeart/2018/2/layout/IconVerticalSolidList"/>
    <dgm:cxn modelId="{E274541E-807C-4F92-9EA5-94DAE3C23A03}" type="presParOf" srcId="{0886D4C1-79A4-4BD9-AD7B-6682F877BB54}" destId="{39C15EC6-D313-470A-92E8-82E10F8156F2}" srcOrd="4" destOrd="0" presId="urn:microsoft.com/office/officeart/2018/2/layout/IconVerticalSolidList"/>
    <dgm:cxn modelId="{D5BC78C0-9BB1-47D6-BC87-EF56893C2489}" type="presParOf" srcId="{39C15EC6-D313-470A-92E8-82E10F8156F2}" destId="{143D3420-08FF-40F0-8B48-14F9171A50F2}" srcOrd="0" destOrd="0" presId="urn:microsoft.com/office/officeart/2018/2/layout/IconVerticalSolidList"/>
    <dgm:cxn modelId="{5A3836C0-6F62-4103-9FB4-276EC893C80F}" type="presParOf" srcId="{39C15EC6-D313-470A-92E8-82E10F8156F2}" destId="{C6D8E16E-DA2C-4E6D-9EBE-15B2823FCC55}" srcOrd="1" destOrd="0" presId="urn:microsoft.com/office/officeart/2018/2/layout/IconVerticalSolidList"/>
    <dgm:cxn modelId="{0A56C265-FC9C-41D3-BEC0-94C1F189CB6E}" type="presParOf" srcId="{39C15EC6-D313-470A-92E8-82E10F8156F2}" destId="{D2EAB5B9-8A1E-41F1-A1D1-CF8720579BDC}" srcOrd="2" destOrd="0" presId="urn:microsoft.com/office/officeart/2018/2/layout/IconVerticalSolidList"/>
    <dgm:cxn modelId="{30255CF9-4CCC-49B6-9D74-DAEFAE56F7D2}" type="presParOf" srcId="{39C15EC6-D313-470A-92E8-82E10F8156F2}" destId="{A52FFB4C-E73A-440F-BB53-8D71E42A7B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2A06C-C67E-4F43-82FB-7E75111C17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36E4CA-2B18-4FD6-9C92-262C62107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score in the scale of 1 to 5 is given to the orders based on various factors </a:t>
          </a:r>
        </a:p>
      </dgm:t>
    </dgm:pt>
    <dgm:pt modelId="{2235FB54-B973-4F11-A992-F6D954EEB5E0}" type="parTrans" cxnId="{1B7EF30B-5AA7-4B3B-815C-A437FED6C6C7}">
      <dgm:prSet/>
      <dgm:spPr/>
      <dgm:t>
        <a:bodyPr/>
        <a:lstStyle/>
        <a:p>
          <a:endParaRPr lang="en-US"/>
        </a:p>
      </dgm:t>
    </dgm:pt>
    <dgm:pt modelId="{BC5229C4-215A-4725-A3EE-2D692555C6F6}" type="sibTrans" cxnId="{1B7EF30B-5AA7-4B3B-815C-A437FED6C6C7}">
      <dgm:prSet/>
      <dgm:spPr/>
      <dgm:t>
        <a:bodyPr/>
        <a:lstStyle/>
        <a:p>
          <a:endParaRPr lang="en-US"/>
        </a:p>
      </dgm:t>
    </dgm:pt>
    <dgm:pt modelId="{DCFFE04A-09D5-4690-A0C2-75C359CD1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Highest Score of 5 is given for minimum delivery time</a:t>
          </a:r>
        </a:p>
      </dgm:t>
    </dgm:pt>
    <dgm:pt modelId="{DCF3556C-4582-4C3B-A144-2FE8382A836F}" type="parTrans" cxnId="{5F2F966E-7DA8-4283-A9BC-7FF44CB1B780}">
      <dgm:prSet/>
      <dgm:spPr/>
      <dgm:t>
        <a:bodyPr/>
        <a:lstStyle/>
        <a:p>
          <a:endParaRPr lang="en-US"/>
        </a:p>
      </dgm:t>
    </dgm:pt>
    <dgm:pt modelId="{CDDF4602-BAD0-4425-8B89-E335810A3DAE}" type="sibTrans" cxnId="{5F2F966E-7DA8-4283-A9BC-7FF44CB1B780}">
      <dgm:prSet/>
      <dgm:spPr/>
      <dgm:t>
        <a:bodyPr/>
        <a:lstStyle/>
        <a:p>
          <a:endParaRPr lang="en-US"/>
        </a:p>
      </dgm:t>
    </dgm:pt>
    <dgm:pt modelId="{8801FA20-79AD-4823-B577-DB0F69D87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review score 5, a total of 74% of orders are placed on credit card payment.</a:t>
          </a:r>
        </a:p>
      </dgm:t>
    </dgm:pt>
    <dgm:pt modelId="{D412A0AE-14C5-41B4-919A-756D93B0C985}" type="parTrans" cxnId="{8E599B5E-BBFC-4B19-A057-5F8648868A2C}">
      <dgm:prSet/>
      <dgm:spPr/>
      <dgm:t>
        <a:bodyPr/>
        <a:lstStyle/>
        <a:p>
          <a:endParaRPr lang="en-US"/>
        </a:p>
      </dgm:t>
    </dgm:pt>
    <dgm:pt modelId="{2F09F185-7BB0-46C5-A967-C4FDD8C3BBBF}" type="sibTrans" cxnId="{8E599B5E-BBFC-4B19-A057-5F8648868A2C}">
      <dgm:prSet/>
      <dgm:spPr/>
      <dgm:t>
        <a:bodyPr/>
        <a:lstStyle/>
        <a:p>
          <a:endParaRPr lang="en-US"/>
        </a:p>
      </dgm:t>
    </dgm:pt>
    <dgm:pt modelId="{AE7EA18C-863B-42B4-B5C9-0240C1F07342}" type="pres">
      <dgm:prSet presAssocID="{A502A06C-C67E-4F43-82FB-7E75111C178A}" presName="root" presStyleCnt="0">
        <dgm:presLayoutVars>
          <dgm:dir/>
          <dgm:resizeHandles val="exact"/>
        </dgm:presLayoutVars>
      </dgm:prSet>
      <dgm:spPr/>
    </dgm:pt>
    <dgm:pt modelId="{0FD56EF8-1ECE-4BCA-A2A1-80B147F31FA0}" type="pres">
      <dgm:prSet presAssocID="{8F36E4CA-2B18-4FD6-9C92-262C62107C93}" presName="compNode" presStyleCnt="0"/>
      <dgm:spPr/>
    </dgm:pt>
    <dgm:pt modelId="{C62FEEC7-2C8B-4FBA-8BEB-AB1FC428F0DB}" type="pres">
      <dgm:prSet presAssocID="{8F36E4CA-2B18-4FD6-9C92-262C62107C93}" presName="bgRect" presStyleLbl="bgShp" presStyleIdx="0" presStyleCnt="3"/>
      <dgm:spPr/>
    </dgm:pt>
    <dgm:pt modelId="{71D18340-7064-49F2-868C-E793421B6D7B}" type="pres">
      <dgm:prSet presAssocID="{8F36E4CA-2B18-4FD6-9C92-262C62107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C9E0A6-0BEE-46F3-9BC9-93298F6C6037}" type="pres">
      <dgm:prSet presAssocID="{8F36E4CA-2B18-4FD6-9C92-262C62107C93}" presName="spaceRect" presStyleCnt="0"/>
      <dgm:spPr/>
    </dgm:pt>
    <dgm:pt modelId="{6B8CFA48-F2C1-45BF-9CDD-A73EC1C98F83}" type="pres">
      <dgm:prSet presAssocID="{8F36E4CA-2B18-4FD6-9C92-262C62107C93}" presName="parTx" presStyleLbl="revTx" presStyleIdx="0" presStyleCnt="3">
        <dgm:presLayoutVars>
          <dgm:chMax val="0"/>
          <dgm:chPref val="0"/>
        </dgm:presLayoutVars>
      </dgm:prSet>
      <dgm:spPr/>
    </dgm:pt>
    <dgm:pt modelId="{1B73EF32-A786-4520-A16D-9EA3C079B4F1}" type="pres">
      <dgm:prSet presAssocID="{BC5229C4-215A-4725-A3EE-2D692555C6F6}" presName="sibTrans" presStyleCnt="0"/>
      <dgm:spPr/>
    </dgm:pt>
    <dgm:pt modelId="{123F5DA6-CBA0-4ECC-9715-EF8117439CF7}" type="pres">
      <dgm:prSet presAssocID="{DCFFE04A-09D5-4690-A0C2-75C359CD1C20}" presName="compNode" presStyleCnt="0"/>
      <dgm:spPr/>
    </dgm:pt>
    <dgm:pt modelId="{CFA254E0-E4C9-45C0-A98D-E33830D85577}" type="pres">
      <dgm:prSet presAssocID="{DCFFE04A-09D5-4690-A0C2-75C359CD1C20}" presName="bgRect" presStyleLbl="bgShp" presStyleIdx="1" presStyleCnt="3"/>
      <dgm:spPr/>
    </dgm:pt>
    <dgm:pt modelId="{56CEB2FF-CD6F-4401-8CB0-323C6701AF79}" type="pres">
      <dgm:prSet presAssocID="{DCFFE04A-09D5-4690-A0C2-75C359CD1C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8A1ED22-C0E7-4204-AA5C-A14DB863B37D}" type="pres">
      <dgm:prSet presAssocID="{DCFFE04A-09D5-4690-A0C2-75C359CD1C20}" presName="spaceRect" presStyleCnt="0"/>
      <dgm:spPr/>
    </dgm:pt>
    <dgm:pt modelId="{AF78F6FF-25FD-43BA-81FB-A46A6350B647}" type="pres">
      <dgm:prSet presAssocID="{DCFFE04A-09D5-4690-A0C2-75C359CD1C20}" presName="parTx" presStyleLbl="revTx" presStyleIdx="1" presStyleCnt="3">
        <dgm:presLayoutVars>
          <dgm:chMax val="0"/>
          <dgm:chPref val="0"/>
        </dgm:presLayoutVars>
      </dgm:prSet>
      <dgm:spPr/>
    </dgm:pt>
    <dgm:pt modelId="{6ADAE4A5-82A8-44AE-9A8F-DAA6CB1A43CB}" type="pres">
      <dgm:prSet presAssocID="{CDDF4602-BAD0-4425-8B89-E335810A3DAE}" presName="sibTrans" presStyleCnt="0"/>
      <dgm:spPr/>
    </dgm:pt>
    <dgm:pt modelId="{B1687FD6-ADA8-4659-9530-1A3A15FE4E4D}" type="pres">
      <dgm:prSet presAssocID="{8801FA20-79AD-4823-B577-DB0F69D87680}" presName="compNode" presStyleCnt="0"/>
      <dgm:spPr/>
    </dgm:pt>
    <dgm:pt modelId="{E744A176-4690-49CF-87C9-C0E401E0262C}" type="pres">
      <dgm:prSet presAssocID="{8801FA20-79AD-4823-B577-DB0F69D87680}" presName="bgRect" presStyleLbl="bgShp" presStyleIdx="2" presStyleCnt="3"/>
      <dgm:spPr/>
    </dgm:pt>
    <dgm:pt modelId="{C5159F41-BDE0-4D60-A5FD-38CA371AD646}" type="pres">
      <dgm:prSet presAssocID="{8801FA20-79AD-4823-B577-DB0F69D876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6CBC7FC-64B0-4B58-A8C6-40FC1CDF0E1A}" type="pres">
      <dgm:prSet presAssocID="{8801FA20-79AD-4823-B577-DB0F69D87680}" presName="spaceRect" presStyleCnt="0"/>
      <dgm:spPr/>
    </dgm:pt>
    <dgm:pt modelId="{73BE2014-BC79-4854-998C-04F2CC84A8B6}" type="pres">
      <dgm:prSet presAssocID="{8801FA20-79AD-4823-B577-DB0F69D876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7EF30B-5AA7-4B3B-815C-A437FED6C6C7}" srcId="{A502A06C-C67E-4F43-82FB-7E75111C178A}" destId="{8F36E4CA-2B18-4FD6-9C92-262C62107C93}" srcOrd="0" destOrd="0" parTransId="{2235FB54-B973-4F11-A992-F6D954EEB5E0}" sibTransId="{BC5229C4-215A-4725-A3EE-2D692555C6F6}"/>
    <dgm:cxn modelId="{8E599B5E-BBFC-4B19-A057-5F8648868A2C}" srcId="{A502A06C-C67E-4F43-82FB-7E75111C178A}" destId="{8801FA20-79AD-4823-B577-DB0F69D87680}" srcOrd="2" destOrd="0" parTransId="{D412A0AE-14C5-41B4-919A-756D93B0C985}" sibTransId="{2F09F185-7BB0-46C5-A967-C4FDD8C3BBBF}"/>
    <dgm:cxn modelId="{1CAB2D45-846B-46EF-A2B9-491BDC434C6D}" type="presOf" srcId="{8801FA20-79AD-4823-B577-DB0F69D87680}" destId="{73BE2014-BC79-4854-998C-04F2CC84A8B6}" srcOrd="0" destOrd="0" presId="urn:microsoft.com/office/officeart/2018/2/layout/IconVerticalSolidList"/>
    <dgm:cxn modelId="{5F2F966E-7DA8-4283-A9BC-7FF44CB1B780}" srcId="{A502A06C-C67E-4F43-82FB-7E75111C178A}" destId="{DCFFE04A-09D5-4690-A0C2-75C359CD1C20}" srcOrd="1" destOrd="0" parTransId="{DCF3556C-4582-4C3B-A144-2FE8382A836F}" sibTransId="{CDDF4602-BAD0-4425-8B89-E335810A3DAE}"/>
    <dgm:cxn modelId="{E9F974A5-70DA-4F14-9ED6-84E191EA04AD}" type="presOf" srcId="{8F36E4CA-2B18-4FD6-9C92-262C62107C93}" destId="{6B8CFA48-F2C1-45BF-9CDD-A73EC1C98F83}" srcOrd="0" destOrd="0" presId="urn:microsoft.com/office/officeart/2018/2/layout/IconVerticalSolidList"/>
    <dgm:cxn modelId="{1C3E0CF3-6833-4F0E-BA94-6BDDE1A8ED91}" type="presOf" srcId="{A502A06C-C67E-4F43-82FB-7E75111C178A}" destId="{AE7EA18C-863B-42B4-B5C9-0240C1F07342}" srcOrd="0" destOrd="0" presId="urn:microsoft.com/office/officeart/2018/2/layout/IconVerticalSolidList"/>
    <dgm:cxn modelId="{D7A666F7-1738-41CD-A326-2E4E07510667}" type="presOf" srcId="{DCFFE04A-09D5-4690-A0C2-75C359CD1C20}" destId="{AF78F6FF-25FD-43BA-81FB-A46A6350B647}" srcOrd="0" destOrd="0" presId="urn:microsoft.com/office/officeart/2018/2/layout/IconVerticalSolidList"/>
    <dgm:cxn modelId="{4DF35A72-CB1F-4AC4-8E39-C6D015E2D9DB}" type="presParOf" srcId="{AE7EA18C-863B-42B4-B5C9-0240C1F07342}" destId="{0FD56EF8-1ECE-4BCA-A2A1-80B147F31FA0}" srcOrd="0" destOrd="0" presId="urn:microsoft.com/office/officeart/2018/2/layout/IconVerticalSolidList"/>
    <dgm:cxn modelId="{8B29105F-DE00-41D0-B73C-EB884181ED80}" type="presParOf" srcId="{0FD56EF8-1ECE-4BCA-A2A1-80B147F31FA0}" destId="{C62FEEC7-2C8B-4FBA-8BEB-AB1FC428F0DB}" srcOrd="0" destOrd="0" presId="urn:microsoft.com/office/officeart/2018/2/layout/IconVerticalSolidList"/>
    <dgm:cxn modelId="{3D9F7D0F-D77F-41DC-AFE4-8F7221F3AA31}" type="presParOf" srcId="{0FD56EF8-1ECE-4BCA-A2A1-80B147F31FA0}" destId="{71D18340-7064-49F2-868C-E793421B6D7B}" srcOrd="1" destOrd="0" presId="urn:microsoft.com/office/officeart/2018/2/layout/IconVerticalSolidList"/>
    <dgm:cxn modelId="{5D7C4FA3-F983-4E12-954A-45714D92FC77}" type="presParOf" srcId="{0FD56EF8-1ECE-4BCA-A2A1-80B147F31FA0}" destId="{B5C9E0A6-0BEE-46F3-9BC9-93298F6C6037}" srcOrd="2" destOrd="0" presId="urn:microsoft.com/office/officeart/2018/2/layout/IconVerticalSolidList"/>
    <dgm:cxn modelId="{32219EA6-FD52-415C-AFD7-7E9807032D2B}" type="presParOf" srcId="{0FD56EF8-1ECE-4BCA-A2A1-80B147F31FA0}" destId="{6B8CFA48-F2C1-45BF-9CDD-A73EC1C98F83}" srcOrd="3" destOrd="0" presId="urn:microsoft.com/office/officeart/2018/2/layout/IconVerticalSolidList"/>
    <dgm:cxn modelId="{250593CF-140E-4182-8FE4-9A47FEF2D142}" type="presParOf" srcId="{AE7EA18C-863B-42B4-B5C9-0240C1F07342}" destId="{1B73EF32-A786-4520-A16D-9EA3C079B4F1}" srcOrd="1" destOrd="0" presId="urn:microsoft.com/office/officeart/2018/2/layout/IconVerticalSolidList"/>
    <dgm:cxn modelId="{712B6EDE-631C-4E24-8B5D-1B99A258B287}" type="presParOf" srcId="{AE7EA18C-863B-42B4-B5C9-0240C1F07342}" destId="{123F5DA6-CBA0-4ECC-9715-EF8117439CF7}" srcOrd="2" destOrd="0" presId="urn:microsoft.com/office/officeart/2018/2/layout/IconVerticalSolidList"/>
    <dgm:cxn modelId="{826716B3-E377-4806-9C63-3D7D17FC19B6}" type="presParOf" srcId="{123F5DA6-CBA0-4ECC-9715-EF8117439CF7}" destId="{CFA254E0-E4C9-45C0-A98D-E33830D85577}" srcOrd="0" destOrd="0" presId="urn:microsoft.com/office/officeart/2018/2/layout/IconVerticalSolidList"/>
    <dgm:cxn modelId="{C44FC42A-FDD9-4F11-9E98-DF29258FF047}" type="presParOf" srcId="{123F5DA6-CBA0-4ECC-9715-EF8117439CF7}" destId="{56CEB2FF-CD6F-4401-8CB0-323C6701AF79}" srcOrd="1" destOrd="0" presId="urn:microsoft.com/office/officeart/2018/2/layout/IconVerticalSolidList"/>
    <dgm:cxn modelId="{5D15E451-69A6-45CC-8883-7875AEF33B34}" type="presParOf" srcId="{123F5DA6-CBA0-4ECC-9715-EF8117439CF7}" destId="{88A1ED22-C0E7-4204-AA5C-A14DB863B37D}" srcOrd="2" destOrd="0" presId="urn:microsoft.com/office/officeart/2018/2/layout/IconVerticalSolidList"/>
    <dgm:cxn modelId="{AB601E51-7EA7-4C8A-A0E5-BD803FB39A35}" type="presParOf" srcId="{123F5DA6-CBA0-4ECC-9715-EF8117439CF7}" destId="{AF78F6FF-25FD-43BA-81FB-A46A6350B647}" srcOrd="3" destOrd="0" presId="urn:microsoft.com/office/officeart/2018/2/layout/IconVerticalSolidList"/>
    <dgm:cxn modelId="{F4809DFB-8F8E-4091-8089-39B356F7DC9D}" type="presParOf" srcId="{AE7EA18C-863B-42B4-B5C9-0240C1F07342}" destId="{6ADAE4A5-82A8-44AE-9A8F-DAA6CB1A43CB}" srcOrd="3" destOrd="0" presId="urn:microsoft.com/office/officeart/2018/2/layout/IconVerticalSolidList"/>
    <dgm:cxn modelId="{448D2667-341B-47F8-BAFF-7A90A7EF61C1}" type="presParOf" srcId="{AE7EA18C-863B-42B4-B5C9-0240C1F07342}" destId="{B1687FD6-ADA8-4659-9530-1A3A15FE4E4D}" srcOrd="4" destOrd="0" presId="urn:microsoft.com/office/officeart/2018/2/layout/IconVerticalSolidList"/>
    <dgm:cxn modelId="{4FCAD66F-854C-4297-A891-F4D3986506E2}" type="presParOf" srcId="{B1687FD6-ADA8-4659-9530-1A3A15FE4E4D}" destId="{E744A176-4690-49CF-87C9-C0E401E0262C}" srcOrd="0" destOrd="0" presId="urn:microsoft.com/office/officeart/2018/2/layout/IconVerticalSolidList"/>
    <dgm:cxn modelId="{0A3D62D2-4AF6-43A7-87DE-CDD3E4694BE3}" type="presParOf" srcId="{B1687FD6-ADA8-4659-9530-1A3A15FE4E4D}" destId="{C5159F41-BDE0-4D60-A5FD-38CA371AD646}" srcOrd="1" destOrd="0" presId="urn:microsoft.com/office/officeart/2018/2/layout/IconVerticalSolidList"/>
    <dgm:cxn modelId="{A2C18565-9C68-4A1A-8605-EEBAAE54E999}" type="presParOf" srcId="{B1687FD6-ADA8-4659-9530-1A3A15FE4E4D}" destId="{66CBC7FC-64B0-4B58-A8C6-40FC1CDF0E1A}" srcOrd="2" destOrd="0" presId="urn:microsoft.com/office/officeart/2018/2/layout/IconVerticalSolidList"/>
    <dgm:cxn modelId="{CCA5081F-E43D-4714-B7EF-ECB4B2E3F03D}" type="presParOf" srcId="{B1687FD6-ADA8-4659-9530-1A3A15FE4E4D}" destId="{73BE2014-BC79-4854-998C-04F2CC84A8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F8C4C-3E18-4642-9AA6-8363D975B54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185134-207E-4390-B7EB-C651746A2A44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/>
            <a:t>THANK YOU</a:t>
          </a:r>
          <a:endParaRPr lang="en-IN"/>
        </a:p>
      </dgm:t>
    </dgm:pt>
    <dgm:pt modelId="{B2B73910-8930-49F0-BF7C-5BF9B2BDE6D3}" type="parTrans" cxnId="{AE983B1F-64CD-4B4C-85BF-430B4AF6FF34}">
      <dgm:prSet/>
      <dgm:spPr/>
      <dgm:t>
        <a:bodyPr/>
        <a:lstStyle/>
        <a:p>
          <a:endParaRPr lang="en-IN"/>
        </a:p>
      </dgm:t>
    </dgm:pt>
    <dgm:pt modelId="{62E25841-227E-4195-A590-F2A65C11F22F}" type="sibTrans" cxnId="{AE983B1F-64CD-4B4C-85BF-430B4AF6FF34}">
      <dgm:prSet/>
      <dgm:spPr/>
      <dgm:t>
        <a:bodyPr/>
        <a:lstStyle/>
        <a:p>
          <a:endParaRPr lang="en-IN"/>
        </a:p>
      </dgm:t>
    </dgm:pt>
    <dgm:pt modelId="{B83BAD27-02A5-4774-B2F1-CD3A5CCA8F8E}" type="pres">
      <dgm:prSet presAssocID="{B5AF8C4C-3E18-4642-9AA6-8363D975B54A}" presName="Name0" presStyleCnt="0">
        <dgm:presLayoutVars>
          <dgm:dir/>
          <dgm:resizeHandles val="exact"/>
        </dgm:presLayoutVars>
      </dgm:prSet>
      <dgm:spPr/>
    </dgm:pt>
    <dgm:pt modelId="{34598E17-AD2A-4128-A775-3C3E08F7E565}" type="pres">
      <dgm:prSet presAssocID="{B5AF8C4C-3E18-4642-9AA6-8363D975B54A}" presName="fgShape" presStyleLbl="fgShp" presStyleIdx="0" presStyleCnt="1"/>
      <dgm:spPr/>
    </dgm:pt>
    <dgm:pt modelId="{3BD1D028-018C-4B1B-BF2A-D1590D60E36E}" type="pres">
      <dgm:prSet presAssocID="{B5AF8C4C-3E18-4642-9AA6-8363D975B54A}" presName="linComp" presStyleCnt="0"/>
      <dgm:spPr/>
    </dgm:pt>
    <dgm:pt modelId="{6B97340C-B162-4D02-B999-AF0F6CE83889}" type="pres">
      <dgm:prSet presAssocID="{D4185134-207E-4390-B7EB-C651746A2A44}" presName="compNode" presStyleCnt="0"/>
      <dgm:spPr/>
    </dgm:pt>
    <dgm:pt modelId="{8783EC5B-BB7F-41E6-8CFA-4BDCD612E595}" type="pres">
      <dgm:prSet presAssocID="{D4185134-207E-4390-B7EB-C651746A2A44}" presName="bkgdShape" presStyleLbl="node1" presStyleIdx="0" presStyleCnt="1"/>
      <dgm:spPr/>
    </dgm:pt>
    <dgm:pt modelId="{6310D61C-E928-48BA-B906-AAAB0A1A4102}" type="pres">
      <dgm:prSet presAssocID="{D4185134-207E-4390-B7EB-C651746A2A44}" presName="nodeTx" presStyleLbl="node1" presStyleIdx="0" presStyleCnt="1">
        <dgm:presLayoutVars>
          <dgm:bulletEnabled val="1"/>
        </dgm:presLayoutVars>
      </dgm:prSet>
      <dgm:spPr/>
    </dgm:pt>
    <dgm:pt modelId="{7AAA3C83-8FFE-4461-8FA6-D70F19E5414D}" type="pres">
      <dgm:prSet presAssocID="{D4185134-207E-4390-B7EB-C651746A2A44}" presName="invisiNode" presStyleLbl="node1" presStyleIdx="0" presStyleCnt="1"/>
      <dgm:spPr/>
    </dgm:pt>
    <dgm:pt modelId="{8678AEDB-1A81-4782-AD50-C2B3FAA4D66F}" type="pres">
      <dgm:prSet presAssocID="{D4185134-207E-4390-B7EB-C651746A2A44}" presName="imagNode" presStyleLbl="fgImgPlace1" presStyleIdx="0" presStyleCnt="1"/>
      <dgm:spPr/>
    </dgm:pt>
  </dgm:ptLst>
  <dgm:cxnLst>
    <dgm:cxn modelId="{28C71F14-31A3-45CD-8471-9AB19CE1C90F}" type="presOf" srcId="{D4185134-207E-4390-B7EB-C651746A2A44}" destId="{6310D61C-E928-48BA-B906-AAAB0A1A4102}" srcOrd="1" destOrd="0" presId="urn:microsoft.com/office/officeart/2005/8/layout/hList7"/>
    <dgm:cxn modelId="{AE983B1F-64CD-4B4C-85BF-430B4AF6FF34}" srcId="{B5AF8C4C-3E18-4642-9AA6-8363D975B54A}" destId="{D4185134-207E-4390-B7EB-C651746A2A44}" srcOrd="0" destOrd="0" parTransId="{B2B73910-8930-49F0-BF7C-5BF9B2BDE6D3}" sibTransId="{62E25841-227E-4195-A590-F2A65C11F22F}"/>
    <dgm:cxn modelId="{B6F9306E-61A1-43B3-8970-1C61406C0F1B}" type="presOf" srcId="{D4185134-207E-4390-B7EB-C651746A2A44}" destId="{8783EC5B-BB7F-41E6-8CFA-4BDCD612E595}" srcOrd="0" destOrd="0" presId="urn:microsoft.com/office/officeart/2005/8/layout/hList7"/>
    <dgm:cxn modelId="{E20818F2-2776-48DF-AEB4-0F4B9059728B}" type="presOf" srcId="{B5AF8C4C-3E18-4642-9AA6-8363D975B54A}" destId="{B83BAD27-02A5-4774-B2F1-CD3A5CCA8F8E}" srcOrd="0" destOrd="0" presId="urn:microsoft.com/office/officeart/2005/8/layout/hList7"/>
    <dgm:cxn modelId="{111E6BE6-2482-49CF-9203-02B5A6ED5898}" type="presParOf" srcId="{B83BAD27-02A5-4774-B2F1-CD3A5CCA8F8E}" destId="{34598E17-AD2A-4128-A775-3C3E08F7E565}" srcOrd="0" destOrd="0" presId="urn:microsoft.com/office/officeart/2005/8/layout/hList7"/>
    <dgm:cxn modelId="{C45B1B31-34CA-41AD-82EC-8DBDB4C5BF7C}" type="presParOf" srcId="{B83BAD27-02A5-4774-B2F1-CD3A5CCA8F8E}" destId="{3BD1D028-018C-4B1B-BF2A-D1590D60E36E}" srcOrd="1" destOrd="0" presId="urn:microsoft.com/office/officeart/2005/8/layout/hList7"/>
    <dgm:cxn modelId="{F72581D7-3841-4A59-B8A5-FE258C5A372C}" type="presParOf" srcId="{3BD1D028-018C-4B1B-BF2A-D1590D60E36E}" destId="{6B97340C-B162-4D02-B999-AF0F6CE83889}" srcOrd="0" destOrd="0" presId="urn:microsoft.com/office/officeart/2005/8/layout/hList7"/>
    <dgm:cxn modelId="{D65A9AE7-A851-4295-A833-8FF5673DF3A7}" type="presParOf" srcId="{6B97340C-B162-4D02-B999-AF0F6CE83889}" destId="{8783EC5B-BB7F-41E6-8CFA-4BDCD612E595}" srcOrd="0" destOrd="0" presId="urn:microsoft.com/office/officeart/2005/8/layout/hList7"/>
    <dgm:cxn modelId="{3BAFA033-A172-4684-B54D-6F380076230A}" type="presParOf" srcId="{6B97340C-B162-4D02-B999-AF0F6CE83889}" destId="{6310D61C-E928-48BA-B906-AAAB0A1A4102}" srcOrd="1" destOrd="0" presId="urn:microsoft.com/office/officeart/2005/8/layout/hList7"/>
    <dgm:cxn modelId="{2237B80E-9BF7-45E2-BC9C-28DB20179E24}" type="presParOf" srcId="{6B97340C-B162-4D02-B999-AF0F6CE83889}" destId="{7AAA3C83-8FFE-4461-8FA6-D70F19E5414D}" srcOrd="2" destOrd="0" presId="urn:microsoft.com/office/officeart/2005/8/layout/hList7"/>
    <dgm:cxn modelId="{F200898D-BEAF-444A-952A-AC59E5986F46}" type="presParOf" srcId="{6B97340C-B162-4D02-B999-AF0F6CE83889}" destId="{8678AEDB-1A81-4782-AD50-C2B3FAA4D66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B19DF-2F84-4B45-A63F-E7BDE11E3075}">
      <dsp:nvSpPr>
        <dsp:cNvPr id="0" name=""/>
        <dsp:cNvSpPr/>
      </dsp:nvSpPr>
      <dsp:spPr>
        <a:xfrm>
          <a:off x="816173" y="3093"/>
          <a:ext cx="3342424" cy="2005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PRESENTATION</a:t>
          </a:r>
          <a:endParaRPr lang="en-US" sz="1700" kern="1200"/>
        </a:p>
      </dsp:txBody>
      <dsp:txXfrm>
        <a:off x="816173" y="3093"/>
        <a:ext cx="3342424" cy="2005454"/>
      </dsp:txXfrm>
    </dsp:sp>
    <dsp:sp modelId="{AD8F6054-C5FF-4A06-AC75-D274956EF9A1}">
      <dsp:nvSpPr>
        <dsp:cNvPr id="0" name=""/>
        <dsp:cNvSpPr/>
      </dsp:nvSpPr>
      <dsp:spPr>
        <a:xfrm>
          <a:off x="816173" y="2342790"/>
          <a:ext cx="3342424" cy="2005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BY GROUP-6 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1.Manoj </a:t>
          </a:r>
          <a:r>
            <a:rPr lang="en-IN" sz="1300" kern="1200" dirty="0" err="1"/>
            <a:t>Pani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2.Faizan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3.Chavan Aditya Anil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4.Yogesh S Jangir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5.Mrunmayi Ravindra Gholap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6.Vikash Kumar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7Mahammad </a:t>
          </a:r>
          <a:r>
            <a:rPr lang="en-US" sz="1300" kern="1200" dirty="0"/>
            <a:t>Haroon</a:t>
          </a:r>
        </a:p>
      </dsp:txBody>
      <dsp:txXfrm>
        <a:off x="816173" y="2342790"/>
        <a:ext cx="3342424" cy="2005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51B1B-5354-4104-9F6D-88BDA49E1536}">
      <dsp:nvSpPr>
        <dsp:cNvPr id="0" name=""/>
        <dsp:cNvSpPr/>
      </dsp:nvSpPr>
      <dsp:spPr>
        <a:xfrm>
          <a:off x="0" y="59553"/>
          <a:ext cx="8395855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KEY HIGHLIGHTERS</a:t>
          </a:r>
        </a:p>
      </dsp:txBody>
      <dsp:txXfrm>
        <a:off x="77962" y="137515"/>
        <a:ext cx="8239931" cy="144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51E71-5C3A-4539-8A15-F785C0471BC7}">
      <dsp:nvSpPr>
        <dsp:cNvPr id="0" name=""/>
        <dsp:cNvSpPr/>
      </dsp:nvSpPr>
      <dsp:spPr>
        <a:xfrm>
          <a:off x="2068" y="1732818"/>
          <a:ext cx="2016867" cy="79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Total No of </a:t>
          </a:r>
          <a:r>
            <a:rPr lang="en-IN" sz="2200" kern="1200" baseline="0" dirty="0"/>
            <a:t>Sellers</a:t>
          </a:r>
        </a:p>
      </dsp:txBody>
      <dsp:txXfrm>
        <a:off x="2068" y="1732818"/>
        <a:ext cx="2016867" cy="794910"/>
      </dsp:txXfrm>
    </dsp:sp>
    <dsp:sp modelId="{90969494-AA31-4D56-8CEC-1A902B2195E8}">
      <dsp:nvSpPr>
        <dsp:cNvPr id="0" name=""/>
        <dsp:cNvSpPr/>
      </dsp:nvSpPr>
      <dsp:spPr>
        <a:xfrm>
          <a:off x="22842" y="2623985"/>
          <a:ext cx="2016867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600" kern="1200" baseline="0" dirty="0"/>
            <a:t>3095</a:t>
          </a:r>
        </a:p>
      </dsp:txBody>
      <dsp:txXfrm>
        <a:off x="22842" y="2623985"/>
        <a:ext cx="2016867" cy="966240"/>
      </dsp:txXfrm>
    </dsp:sp>
    <dsp:sp modelId="{9D319668-B0A1-4DF3-BB84-7A3CD02350AC}">
      <dsp:nvSpPr>
        <dsp:cNvPr id="0" name=""/>
        <dsp:cNvSpPr/>
      </dsp:nvSpPr>
      <dsp:spPr>
        <a:xfrm>
          <a:off x="2301296" y="1732818"/>
          <a:ext cx="2016867" cy="79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Total No of customer city</a:t>
          </a:r>
        </a:p>
      </dsp:txBody>
      <dsp:txXfrm>
        <a:off x="2301296" y="1732818"/>
        <a:ext cx="2016867" cy="794910"/>
      </dsp:txXfrm>
    </dsp:sp>
    <dsp:sp modelId="{5D57F71F-952F-4F13-9A31-3E9D1851CCA3}">
      <dsp:nvSpPr>
        <dsp:cNvPr id="0" name=""/>
        <dsp:cNvSpPr/>
      </dsp:nvSpPr>
      <dsp:spPr>
        <a:xfrm>
          <a:off x="2311704" y="2648016"/>
          <a:ext cx="2016867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600" kern="1200" baseline="0" dirty="0"/>
            <a:t>419</a:t>
          </a:r>
        </a:p>
      </dsp:txBody>
      <dsp:txXfrm>
        <a:off x="2311704" y="2648016"/>
        <a:ext cx="2016867" cy="966240"/>
      </dsp:txXfrm>
    </dsp:sp>
    <dsp:sp modelId="{4C9D894D-97FE-47F7-A0C7-1AD5AD9E0D56}">
      <dsp:nvSpPr>
        <dsp:cNvPr id="0" name=""/>
        <dsp:cNvSpPr/>
      </dsp:nvSpPr>
      <dsp:spPr>
        <a:xfrm>
          <a:off x="4600525" y="1732818"/>
          <a:ext cx="2016867" cy="79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No of Customer </a:t>
          </a:r>
          <a:r>
            <a:rPr lang="en-IN" sz="2200" kern="1200" baseline="0" dirty="0"/>
            <a:t>States</a:t>
          </a:r>
        </a:p>
      </dsp:txBody>
      <dsp:txXfrm>
        <a:off x="4600525" y="1732818"/>
        <a:ext cx="2016867" cy="794910"/>
      </dsp:txXfrm>
    </dsp:sp>
    <dsp:sp modelId="{CFB3BF3B-2AB6-410D-B417-00A93DEED9CF}">
      <dsp:nvSpPr>
        <dsp:cNvPr id="0" name=""/>
        <dsp:cNvSpPr/>
      </dsp:nvSpPr>
      <dsp:spPr>
        <a:xfrm>
          <a:off x="4602593" y="2634826"/>
          <a:ext cx="2016867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600" kern="1200" baseline="0" dirty="0"/>
            <a:t>27</a:t>
          </a:r>
        </a:p>
      </dsp:txBody>
      <dsp:txXfrm>
        <a:off x="4602593" y="2634826"/>
        <a:ext cx="2016867" cy="966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5C57D-0673-473E-B662-2E2F198CBC86}">
      <dsp:nvSpPr>
        <dsp:cNvPr id="0" name=""/>
        <dsp:cNvSpPr/>
      </dsp:nvSpPr>
      <dsp:spPr>
        <a:xfrm>
          <a:off x="0" y="498"/>
          <a:ext cx="4145973" cy="1167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DA77F-F3CE-4D27-BB79-BD0A94E7EE4F}">
      <dsp:nvSpPr>
        <dsp:cNvPr id="0" name=""/>
        <dsp:cNvSpPr/>
      </dsp:nvSpPr>
      <dsp:spPr>
        <a:xfrm>
          <a:off x="353215" y="263221"/>
          <a:ext cx="642210" cy="642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6B43A-16F7-4764-B9FA-E3A59BF10B9E}">
      <dsp:nvSpPr>
        <dsp:cNvPr id="0" name=""/>
        <dsp:cNvSpPr/>
      </dsp:nvSpPr>
      <dsp:spPr>
        <a:xfrm>
          <a:off x="1348641" y="498"/>
          <a:ext cx="2797331" cy="1167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77" tIns="123577" rIns="123577" bIns="1235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Products: 74</a:t>
          </a:r>
        </a:p>
      </dsp:txBody>
      <dsp:txXfrm>
        <a:off x="1348641" y="498"/>
        <a:ext cx="2797331" cy="1167654"/>
      </dsp:txXfrm>
    </dsp:sp>
    <dsp:sp modelId="{3A82B790-22E3-4F4D-92A6-ED298E7E00DA}">
      <dsp:nvSpPr>
        <dsp:cNvPr id="0" name=""/>
        <dsp:cNvSpPr/>
      </dsp:nvSpPr>
      <dsp:spPr>
        <a:xfrm>
          <a:off x="0" y="1460067"/>
          <a:ext cx="4145973" cy="1167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54B4D-A437-43AF-A67B-A7B9EDEF9B43}">
      <dsp:nvSpPr>
        <dsp:cNvPr id="0" name=""/>
        <dsp:cNvSpPr/>
      </dsp:nvSpPr>
      <dsp:spPr>
        <a:xfrm>
          <a:off x="353215" y="1722789"/>
          <a:ext cx="642210" cy="642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ADF0-B348-40FD-931B-74F97CFCF9A1}">
      <dsp:nvSpPr>
        <dsp:cNvPr id="0" name=""/>
        <dsp:cNvSpPr/>
      </dsp:nvSpPr>
      <dsp:spPr>
        <a:xfrm>
          <a:off x="1348641" y="1460067"/>
          <a:ext cx="2797331" cy="1167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77" tIns="123577" rIns="123577" bIns="1235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Orders: 99441</a:t>
          </a:r>
        </a:p>
      </dsp:txBody>
      <dsp:txXfrm>
        <a:off x="1348641" y="1460067"/>
        <a:ext cx="2797331" cy="1167654"/>
      </dsp:txXfrm>
    </dsp:sp>
    <dsp:sp modelId="{143D3420-08FF-40F0-8B48-14F9171A50F2}">
      <dsp:nvSpPr>
        <dsp:cNvPr id="0" name=""/>
        <dsp:cNvSpPr/>
      </dsp:nvSpPr>
      <dsp:spPr>
        <a:xfrm>
          <a:off x="0" y="2919636"/>
          <a:ext cx="4145973" cy="1167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E16E-DA2C-4E6D-9EBE-15B2823FCC55}">
      <dsp:nvSpPr>
        <dsp:cNvPr id="0" name=""/>
        <dsp:cNvSpPr/>
      </dsp:nvSpPr>
      <dsp:spPr>
        <a:xfrm>
          <a:off x="353215" y="3182358"/>
          <a:ext cx="642210" cy="642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FFB4C-E73A-440F-BB53-8D71E42A7B72}">
      <dsp:nvSpPr>
        <dsp:cNvPr id="0" name=""/>
        <dsp:cNvSpPr/>
      </dsp:nvSpPr>
      <dsp:spPr>
        <a:xfrm>
          <a:off x="1348641" y="2919636"/>
          <a:ext cx="2797331" cy="1167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77" tIns="123577" rIns="123577" bIns="1235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Payment : $16008872</a:t>
          </a:r>
        </a:p>
      </dsp:txBody>
      <dsp:txXfrm>
        <a:off x="1348641" y="2919636"/>
        <a:ext cx="2797331" cy="1167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EEC7-2C8B-4FBA-8BEB-AB1FC428F0DB}">
      <dsp:nvSpPr>
        <dsp:cNvPr id="0" name=""/>
        <dsp:cNvSpPr/>
      </dsp:nvSpPr>
      <dsp:spPr>
        <a:xfrm>
          <a:off x="0" y="445"/>
          <a:ext cx="4713997" cy="10419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8340-7064-49F2-868C-E793421B6D7B}">
      <dsp:nvSpPr>
        <dsp:cNvPr id="0" name=""/>
        <dsp:cNvSpPr/>
      </dsp:nvSpPr>
      <dsp:spPr>
        <a:xfrm>
          <a:off x="315189" y="234883"/>
          <a:ext cx="573071" cy="573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CFA48-F2C1-45BF-9CDD-A73EC1C98F83}">
      <dsp:nvSpPr>
        <dsp:cNvPr id="0" name=""/>
        <dsp:cNvSpPr/>
      </dsp:nvSpPr>
      <dsp:spPr>
        <a:xfrm>
          <a:off x="1203450" y="445"/>
          <a:ext cx="3510546" cy="104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73" tIns="110273" rIns="110273" bIns="11027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Review score in the scale of 1 to 5 is given to the orders based on various factors </a:t>
          </a:r>
        </a:p>
      </dsp:txBody>
      <dsp:txXfrm>
        <a:off x="1203450" y="445"/>
        <a:ext cx="3510546" cy="1041948"/>
      </dsp:txXfrm>
    </dsp:sp>
    <dsp:sp modelId="{CFA254E0-E4C9-45C0-A98D-E33830D85577}">
      <dsp:nvSpPr>
        <dsp:cNvPr id="0" name=""/>
        <dsp:cNvSpPr/>
      </dsp:nvSpPr>
      <dsp:spPr>
        <a:xfrm>
          <a:off x="0" y="1302880"/>
          <a:ext cx="4713997" cy="10419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EB2FF-CD6F-4401-8CB0-323C6701AF79}">
      <dsp:nvSpPr>
        <dsp:cNvPr id="0" name=""/>
        <dsp:cNvSpPr/>
      </dsp:nvSpPr>
      <dsp:spPr>
        <a:xfrm>
          <a:off x="315189" y="1537319"/>
          <a:ext cx="573071" cy="573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F6FF-25FD-43BA-81FB-A46A6350B647}">
      <dsp:nvSpPr>
        <dsp:cNvPr id="0" name=""/>
        <dsp:cNvSpPr/>
      </dsp:nvSpPr>
      <dsp:spPr>
        <a:xfrm>
          <a:off x="1203450" y="1302880"/>
          <a:ext cx="3510546" cy="104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73" tIns="110273" rIns="110273" bIns="11027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Highest Score of 5 is given for minimum delivery time</a:t>
          </a:r>
        </a:p>
      </dsp:txBody>
      <dsp:txXfrm>
        <a:off x="1203450" y="1302880"/>
        <a:ext cx="3510546" cy="1041948"/>
      </dsp:txXfrm>
    </dsp:sp>
    <dsp:sp modelId="{E744A176-4690-49CF-87C9-C0E401E0262C}">
      <dsp:nvSpPr>
        <dsp:cNvPr id="0" name=""/>
        <dsp:cNvSpPr/>
      </dsp:nvSpPr>
      <dsp:spPr>
        <a:xfrm>
          <a:off x="0" y="2605316"/>
          <a:ext cx="4713997" cy="10419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59F41-BDE0-4D60-A5FD-38CA371AD646}">
      <dsp:nvSpPr>
        <dsp:cNvPr id="0" name=""/>
        <dsp:cNvSpPr/>
      </dsp:nvSpPr>
      <dsp:spPr>
        <a:xfrm>
          <a:off x="315189" y="2839754"/>
          <a:ext cx="573071" cy="573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E2014-BC79-4854-998C-04F2CC84A8B6}">
      <dsp:nvSpPr>
        <dsp:cNvPr id="0" name=""/>
        <dsp:cNvSpPr/>
      </dsp:nvSpPr>
      <dsp:spPr>
        <a:xfrm>
          <a:off x="1203450" y="2605316"/>
          <a:ext cx="3510546" cy="1041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73" tIns="110273" rIns="110273" bIns="11027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review score 5, a total of 74% of orders are placed on credit card payment.</a:t>
          </a:r>
        </a:p>
      </dsp:txBody>
      <dsp:txXfrm>
        <a:off x="1203450" y="2605316"/>
        <a:ext cx="3510546" cy="1041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3EC5B-BB7F-41E6-8CFA-4BDCD612E595}">
      <dsp:nvSpPr>
        <dsp:cNvPr id="0" name=""/>
        <dsp:cNvSpPr/>
      </dsp:nvSpPr>
      <dsp:spPr>
        <a:xfrm>
          <a:off x="0" y="0"/>
          <a:ext cx="10515600" cy="624349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kern="1200"/>
            <a:t>THANK YOU</a:t>
          </a:r>
          <a:endParaRPr lang="en-IN" sz="6500" kern="1200"/>
        </a:p>
      </dsp:txBody>
      <dsp:txXfrm>
        <a:off x="0" y="2497397"/>
        <a:ext cx="10515600" cy="2497397"/>
      </dsp:txXfrm>
    </dsp:sp>
    <dsp:sp modelId="{8678AEDB-1A81-4782-AD50-C2B3FAA4D66F}">
      <dsp:nvSpPr>
        <dsp:cNvPr id="0" name=""/>
        <dsp:cNvSpPr/>
      </dsp:nvSpPr>
      <dsp:spPr>
        <a:xfrm>
          <a:off x="4218258" y="374609"/>
          <a:ext cx="2079083" cy="20790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98E17-AD2A-4128-A775-3C3E08F7E565}">
      <dsp:nvSpPr>
        <dsp:cNvPr id="0" name=""/>
        <dsp:cNvSpPr/>
      </dsp:nvSpPr>
      <dsp:spPr>
        <a:xfrm>
          <a:off x="420623" y="4994794"/>
          <a:ext cx="9674352" cy="93652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6E789-AE35-47A2-9DDC-A05F5738AA39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51E6-8D66-4615-9731-F2175AFBD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6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9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/>
              <a:t>EXCEL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1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/>
              <a:t>POWER BI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5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/>
              <a:t>TABLUE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51E6-8D66-4615-9731-F2175AFBD94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4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B3FB-20FD-AF59-7829-1DCB8385F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FF71-F2E3-67F3-682E-C9E074BBB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8503-ED65-488A-858B-ADDD7C63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2523-1F06-B823-BBB2-A9E28FCA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1593-4375-E546-A332-95A494E5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A5BD-AC50-F291-7796-7EE5E59B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D28D2-B57D-89F8-1532-4E9E176C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7314-0973-654B-7378-76296190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3492-47E4-62F1-967D-57EE2F3C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12BF-2B26-1B7F-04BD-0160272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6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4A71F-C492-D604-E2B2-EF7A60DF8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D1C50-1251-3B7F-5590-5D69ABBE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9A41-C280-FDBA-02AC-8A1F2A74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7CAB-0E7B-2607-FA44-B81F6E37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30F1-878C-B30E-FC86-0C982051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1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B4E1-EEAB-46EF-0B56-95534B9E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548D-CF3E-EBBF-1819-CC165FB7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2855-C74F-C4AB-0058-608E91FA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A2702-B2E7-6DC1-2C34-0C0460C3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7BEA-44FD-F584-9B76-1AE0CBEA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FFEB-262E-2E7B-D88F-9CC27452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3F270-0AB0-5B26-BBA1-8F2DBB04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0661-E432-244C-3E73-32F56504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6EE9-3966-0673-36BE-868E99B2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96E1-E0B7-731B-067C-12F80BF5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6F08-79EE-43AA-3D19-F7532A0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5116-7A08-F17F-0624-0C35B85C3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C9D60-DA3F-B7F5-51AD-45B132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DAD30-3853-E41E-7DEC-C62FBA5F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E1314-FAAE-D0C4-38D6-84248346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B308-3302-A22D-F4CC-C34A0B9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1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C56E-45F6-D676-145B-EFA7F747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BCFA6-3728-29F1-BDE8-AAEEC208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4135-D9A3-6CAE-731A-EB09211E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55685-445A-4B95-ACAC-F2B93471A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AD64-A1E9-58A6-7C36-DB5FED087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0E84F-AA20-64B8-C4C4-28A2F0F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86AED-D17D-B559-0841-C266C0F0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DE426-E1FD-C1E0-BB62-28065CF5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43C-C2D6-1B8E-C4A5-CF2ABD28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E8CAB-9F2C-49B2-E790-E981CE0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B2B8E-F61A-0522-6587-E4E1488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4E944-63C5-6C47-115B-0440C496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1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1C706-7D1F-064F-061C-42A761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B855C-4F53-B5CE-1E5F-396F825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00197-50DB-9246-179E-05A01BDF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57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D603-7803-4A78-E264-E9440053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E0BD-9C51-082D-E2EC-EF573DC9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6B69-A9F8-B7B3-7879-7AC3BD3E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0FA39-779F-7AA4-B483-A3C25537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04771-4A76-D694-02E3-4738E5F1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CD38-1F25-A2F0-92D0-72C26BF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5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ADCD-A813-27E6-7951-BDC62412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B3599-AA88-5476-6336-9DE5F3770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50C10-12DE-C93B-A340-C7B9BB63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BC508-08EC-3E09-A7EB-23676BAE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22972-93A4-22B6-B607-DA8379F5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CBC1-996A-8B7D-DFCD-35445E23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A903C-9CA2-EE28-784B-BC5D3E31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B7F-950A-7CAB-CDC0-4258259B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9481-B591-6FA7-65F3-685903155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CD340-E88E-41BD-84F1-28D9853E254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192D-A4E6-F725-B622-E561982D8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D610-55EF-DDEA-CCC0-7DB5299BB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57649-B956-41B6-BA3B-3B79FCF1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BB55A-8D97-0838-3021-73A882DF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OLIST STORE DATA ANALYSIS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085" name="Subtitle 2">
            <a:extLst>
              <a:ext uri="{FF2B5EF4-FFF2-40B4-BE49-F238E27FC236}">
                <a16:creationId xmlns:a16="http://schemas.microsoft.com/office/drawing/2014/main" id="{41C9EBF0-8648-FE85-9FEA-95472660C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32925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1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942F8-6355-2EA4-2B31-8F27A0F9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No of orders per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DC9CC-2151-B21F-E495-149CB67A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50" r="-2" b="-2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221FC-41D4-4173-A226-316EEB6B0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4868" y="1820369"/>
            <a:ext cx="5217173" cy="20240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No of orders is increasing every year from 2016 to 2018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shows the increasing trend in demand of the products</a:t>
            </a: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01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ctangle 38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93EF3-ED5A-5E36-832D-39D20684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Review score and shipping days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1DD8-9154-C1BE-CE88-B4D1DE6C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Review Score in the scale of 1 to 5 is awarded to products ordered.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As the shipping days  decreases, review score increases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For lowest review score of 1, the avg shipping day is 20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For the highest review score of 5, the avg shipping days is 11.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9F9F2-FA2F-461E-083F-22366867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5467" y="1445192"/>
            <a:ext cx="5037433" cy="3891416"/>
          </a:xfrm>
          <a:prstGeom prst="rect">
            <a:avLst/>
          </a:prstGeom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49821-7AF9-BEC5-7FB5-250544DA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90205"/>
            <a:ext cx="10518776" cy="1200329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No of repeat orders for products decreases with increase in price.</a:t>
            </a:r>
            <a:br>
              <a:rPr lang="en-US" sz="2900">
                <a:solidFill>
                  <a:schemeClr val="bg1"/>
                </a:solidFill>
              </a:rPr>
            </a:br>
            <a:r>
              <a:rPr lang="en-US" sz="2900">
                <a:solidFill>
                  <a:schemeClr val="bg1"/>
                </a:solidFill>
              </a:rPr>
              <a:t>The repeat orders are maximum for price between 20 and 100.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66123-BC0F-2135-E289-73C5C589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5551200"/>
            <a:ext cx="10104147" cy="10759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Relationship between  price and no of repeat orders of a product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6A984BF-C711-E493-D2EE-E36953F5BC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808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93F49-CE91-7202-E33C-67355A8C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9136"/>
            <a:ext cx="11277600" cy="4799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B6810-83A3-5456-8584-25CBC8472870}"/>
              </a:ext>
            </a:extLst>
          </p:cNvPr>
          <p:cNvSpPr txBox="1"/>
          <p:nvPr/>
        </p:nvSpPr>
        <p:spPr>
          <a:xfrm>
            <a:off x="3639416" y="609144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EXCEL DASHBOARD</a:t>
            </a:r>
          </a:p>
        </p:txBody>
      </p:sp>
    </p:spTree>
    <p:extLst>
      <p:ext uri="{BB962C8B-B14F-4D97-AF65-F5344CB8AC3E}">
        <p14:creationId xmlns:p14="http://schemas.microsoft.com/office/powerpoint/2010/main" val="137022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854BB-A04A-E622-4E1A-D73A55F2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6" b="895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1A035-C42A-BA45-B179-7841430863C5}"/>
              </a:ext>
            </a:extLst>
          </p:cNvPr>
          <p:cNvSpPr txBox="1"/>
          <p:nvPr/>
        </p:nvSpPr>
        <p:spPr>
          <a:xfrm>
            <a:off x="906607" y="648866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222317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32F0C-151F-5A63-D919-FEDD665C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6825"/>
            <a:ext cx="11277600" cy="586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63EA7-A65C-D9F6-EC74-B6F88A7943B0}"/>
              </a:ext>
            </a:extLst>
          </p:cNvPr>
          <p:cNvSpPr txBox="1"/>
          <p:nvPr/>
        </p:nvSpPr>
        <p:spPr>
          <a:xfrm>
            <a:off x="3930362" y="648866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TABLUE DASHBOARD</a:t>
            </a:r>
          </a:p>
        </p:txBody>
      </p:sp>
    </p:spTree>
    <p:extLst>
      <p:ext uri="{BB962C8B-B14F-4D97-AF65-F5344CB8AC3E}">
        <p14:creationId xmlns:p14="http://schemas.microsoft.com/office/powerpoint/2010/main" val="201005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4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E8F8-A4C4-7548-72A9-162E935A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Content Placeholder 2">
            <a:extLst>
              <a:ext uri="{FF2B5EF4-FFF2-40B4-BE49-F238E27FC236}">
                <a16:creationId xmlns:a16="http://schemas.microsoft.com/office/drawing/2014/main" id="{22056800-90DF-E45C-A074-82C51F63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IN" sz="1900" dirty="0">
                <a:solidFill>
                  <a:schemeClr val="bg1"/>
                </a:solidFill>
              </a:rPr>
              <a:t>Customer purchasing behaviour shows that more orders are placed in weekdays than weekends.</a:t>
            </a:r>
          </a:p>
          <a:p>
            <a:r>
              <a:rPr lang="en-IN" sz="1900" dirty="0">
                <a:solidFill>
                  <a:schemeClr val="bg1"/>
                </a:solidFill>
              </a:rPr>
              <a:t> Additional Focus may be  given to weekday orders for maximising sales.</a:t>
            </a:r>
          </a:p>
          <a:p>
            <a:r>
              <a:rPr lang="en-IN" sz="1900" dirty="0">
                <a:solidFill>
                  <a:schemeClr val="bg1"/>
                </a:solidFill>
              </a:rPr>
              <a:t>The repeat orders are more for products having  price between $20 and $100.</a:t>
            </a:r>
          </a:p>
          <a:p>
            <a:r>
              <a:rPr lang="en-IN" sz="1900" dirty="0">
                <a:solidFill>
                  <a:schemeClr val="bg1"/>
                </a:solidFill>
              </a:rPr>
              <a:t>Maximum orders are placed by credit card payments.</a:t>
            </a:r>
          </a:p>
          <a:p>
            <a:r>
              <a:rPr lang="en-IN" sz="1900" dirty="0">
                <a:solidFill>
                  <a:schemeClr val="bg1"/>
                </a:solidFill>
              </a:rPr>
              <a:t> Extra Focus recommended to Credit card payments and Product price $20 to $100 for maximum repeat orders .</a:t>
            </a:r>
          </a:p>
          <a:p>
            <a:r>
              <a:rPr lang="en-IN" sz="1900" dirty="0">
                <a:solidFill>
                  <a:schemeClr val="bg1"/>
                </a:solidFill>
              </a:rPr>
              <a:t>As the review score increases the shipping days decreases.</a:t>
            </a:r>
          </a:p>
          <a:p>
            <a:r>
              <a:rPr lang="en-IN" sz="1900" dirty="0">
                <a:solidFill>
                  <a:schemeClr val="bg1"/>
                </a:solidFill>
              </a:rPr>
              <a:t>Owner should focus on products with higher review score so that the shipping time decreases and there would be more turnover.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F86D8E-670C-2A7A-3500-3571B71B6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78791"/>
              </p:ext>
            </p:extLst>
          </p:nvPr>
        </p:nvGraphicFramePr>
        <p:xfrm>
          <a:off x="838200" y="365125"/>
          <a:ext cx="10515600" cy="6243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67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1102368" y="694268"/>
            <a:ext cx="3553510" cy="547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</a:t>
            </a:r>
          </a:p>
        </p:txBody>
      </p:sp>
      <p:grpSp>
        <p:nvGrpSpPr>
          <p:cNvPr id="32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Domain : P 578 E-Commerce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Project Name: Olist Store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Dataset Name: Total 9 files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Dataset Type: CSV Data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41020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838200" y="1391619"/>
            <a:ext cx="4905401" cy="404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KPI’s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Weekday Vs Weekend (order_purchase_timestamp) Payment Statistics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Number of Orders with review score 5 and payment type as credit card.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Average number of days taken for order_delivered_customer_date for pet_shop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Average price and payment values from customers of sao paulo city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Relationship between shipping days (order_delivered_customer_date - order_purchase_timestamp) Vs review scores.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  <a:p>
            <a:pPr>
              <a:spcAft>
                <a:spcPts val="600"/>
              </a:spcAft>
            </a:pPr>
            <a:endParaRPr lang="en-IN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C0CB6-FE17-90B3-3556-874E4C08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40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7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7394-1C06-1747-F640-230BB0EA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This exercise is aimed at effective utilisation of </a:t>
            </a:r>
          </a:p>
          <a:p>
            <a:r>
              <a:rPr lang="en-IN" sz="2000" dirty="0">
                <a:solidFill>
                  <a:schemeClr val="bg1"/>
                </a:solidFill>
              </a:rPr>
              <a:t>various Business intelligence tools </a:t>
            </a:r>
          </a:p>
          <a:p>
            <a:r>
              <a:rPr lang="en-IN" sz="2000" dirty="0">
                <a:solidFill>
                  <a:schemeClr val="bg1"/>
                </a:solidFill>
              </a:rPr>
              <a:t>to create easily understandable visuals and </a:t>
            </a:r>
          </a:p>
          <a:p>
            <a:r>
              <a:rPr lang="en-IN" sz="2000" dirty="0">
                <a:solidFill>
                  <a:schemeClr val="bg1"/>
                </a:solidFill>
              </a:rPr>
              <a:t>to Analyse the </a:t>
            </a:r>
            <a:r>
              <a:rPr lang="en-IN" sz="2000" dirty="0" err="1">
                <a:solidFill>
                  <a:schemeClr val="bg1"/>
                </a:solidFill>
              </a:rPr>
              <a:t>Olist</a:t>
            </a:r>
            <a:r>
              <a:rPr lang="en-IN" sz="2000" dirty="0">
                <a:solidFill>
                  <a:schemeClr val="bg1"/>
                </a:solidFill>
              </a:rPr>
              <a:t> Store  Dataset </a:t>
            </a:r>
          </a:p>
          <a:p>
            <a:r>
              <a:rPr lang="en-IN" sz="2000" dirty="0">
                <a:solidFill>
                  <a:schemeClr val="bg1"/>
                </a:solidFill>
              </a:rPr>
              <a:t>with respect to the Key performance Indicators(KPI’s)</a:t>
            </a:r>
          </a:p>
          <a:p>
            <a:r>
              <a:rPr lang="en-IN" sz="2000" dirty="0">
                <a:solidFill>
                  <a:schemeClr val="bg1"/>
                </a:solidFill>
              </a:rPr>
              <a:t> in order to derive meaningful insights</a:t>
            </a:r>
          </a:p>
          <a:p>
            <a:r>
              <a:rPr lang="en-IN" sz="2000" dirty="0">
                <a:solidFill>
                  <a:schemeClr val="bg1"/>
                </a:solidFill>
              </a:rPr>
              <a:t> for enhancing the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52362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53EEDBD-02FB-25F5-2F0B-0CAC7313B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306650"/>
              </p:ext>
            </p:extLst>
          </p:nvPr>
        </p:nvGraphicFramePr>
        <p:xfrm>
          <a:off x="457199" y="527026"/>
          <a:ext cx="8395855" cy="1716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EDB6DB0-957A-1C7F-14F8-3FEC75D7C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500677"/>
              </p:ext>
            </p:extLst>
          </p:nvPr>
        </p:nvGraphicFramePr>
        <p:xfrm>
          <a:off x="5115339" y="1095673"/>
          <a:ext cx="6619461" cy="522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0C53DE8-8905-7E4D-A501-CE40E9BE8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683505"/>
              </p:ext>
            </p:extLst>
          </p:nvPr>
        </p:nvGraphicFramePr>
        <p:xfrm>
          <a:off x="457199" y="2243183"/>
          <a:ext cx="4145973" cy="408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9914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88796-A5ED-A6CA-F57C-B037FE27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Weekly Sales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1000E-9892-D219-E8D6-194772901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237" r="14302" b="1"/>
          <a:stretch/>
        </p:blipFill>
        <p:spPr>
          <a:xfrm>
            <a:off x="-2346" y="1198834"/>
            <a:ext cx="5666547" cy="446033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515C7-7693-275A-85A0-8823B30CD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7800" y="1909192"/>
            <a:ext cx="4713997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pie chart shows the customer habits of buying products,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Sales in weekdays is 77% of the Total Sales  and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sales in Weekend is 23% of Total sales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More sales in weekdays in comparison to Weekend shows that people spend time in  other activities in weekends in addition to shopping.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0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C9DA8D83-5213-2C23-D7AB-E2C4C516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Payment type vs no of orders</a:t>
            </a:r>
            <a:br>
              <a:rPr lang="en-US" sz="2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9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A1E8F-516A-6A4D-2F17-D1DF5DFB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17"/>
          <a:stretch/>
        </p:blipFill>
        <p:spPr>
          <a:xfrm>
            <a:off x="-2346" y="1527159"/>
            <a:ext cx="5666547" cy="3803682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Content Placeholder 62">
            <a:extLst>
              <a:ext uri="{FF2B5EF4-FFF2-40B4-BE49-F238E27FC236}">
                <a16:creationId xmlns:a16="http://schemas.microsoft.com/office/drawing/2014/main" id="{631D5BD5-5D90-5056-EE8A-B64273D01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083639"/>
              </p:ext>
            </p:extLst>
          </p:nvPr>
        </p:nvGraphicFramePr>
        <p:xfrm>
          <a:off x="6527800" y="1909192"/>
          <a:ext cx="4713997" cy="364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2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9C5CC6-6F40-4DCF-B250-2BE981CE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6029" y="1302430"/>
            <a:ext cx="5145145" cy="4483168"/>
            <a:chOff x="1674895" y="1345036"/>
            <a:chExt cx="5428610" cy="421093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6F75F2C-15D0-444C-A904-0253BFE1E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A91BC9-DD8F-4878-B894-A30F41F8F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63" y="1187311"/>
            <a:ext cx="5089552" cy="448337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B9E28-B9FE-E92E-E2A7-64884832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651" y="1619944"/>
            <a:ext cx="4544703" cy="27854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2600" dirty="0">
                <a:solidFill>
                  <a:schemeClr val="bg1"/>
                </a:solidFill>
              </a:rPr>
              <a:t>The average shipping days for </a:t>
            </a:r>
            <a:r>
              <a:rPr lang="en-US" sz="2600" dirty="0" err="1">
                <a:solidFill>
                  <a:schemeClr val="bg1"/>
                </a:solidFill>
              </a:rPr>
              <a:t>Pet_shop</a:t>
            </a:r>
            <a:r>
              <a:rPr lang="en-US" sz="2600" dirty="0">
                <a:solidFill>
                  <a:schemeClr val="bg1"/>
                </a:solidFill>
              </a:rPr>
              <a:t> decreases from 22 to 11 from year 2016 to 2018.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This shows the efficiency of shipping is increasing year by year.</a:t>
            </a:r>
          </a:p>
        </p:txBody>
      </p:sp>
      <p:grpSp>
        <p:nvGrpSpPr>
          <p:cNvPr id="100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39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401142-A4FB-722F-7FB4-2E07C1CEE3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668" r="1" b="1"/>
          <a:stretch/>
        </p:blipFill>
        <p:spPr>
          <a:xfrm>
            <a:off x="6289990" y="1187521"/>
            <a:ext cx="5089552" cy="4483168"/>
          </a:xfrm>
          <a:prstGeom prst="rect">
            <a:avLst/>
          </a:prstGeom>
        </p:spPr>
      </p:pic>
      <p:sp>
        <p:nvSpPr>
          <p:cNvPr id="104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6" name="Graphic 212">
            <a:extLst>
              <a:ext uri="{FF2B5EF4-FFF2-40B4-BE49-F238E27FC236}">
                <a16:creationId xmlns:a16="http://schemas.microsoft.com/office/drawing/2014/main" id="{4AF0D540-FCE1-4A05-A889-995E50EDE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4736" y="823301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5155E3F-4269-4EB6-A266-DF4A6B2AC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729" y="4580404"/>
            <a:ext cx="406409" cy="406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85BBA-71FE-C979-BEEE-1A6ACE10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in Sao </a:t>
            </a:r>
            <a:r>
              <a:rPr lang="en-US" sz="3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paulo</a:t>
            </a: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34208-2811-BEF7-5CF8-9CBE7C6C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price of a product in Sao </a:t>
            </a:r>
            <a:r>
              <a:rPr lang="en-US" sz="2000" dirty="0" err="1">
                <a:solidFill>
                  <a:schemeClr val="bg1"/>
                </a:solidFill>
              </a:rPr>
              <a:t>paulo</a:t>
            </a:r>
            <a:r>
              <a:rPr lang="en-US" sz="2000" dirty="0">
                <a:solidFill>
                  <a:schemeClr val="bg1"/>
                </a:solidFill>
              </a:rPr>
              <a:t> city is  $108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payment of a product in Sao </a:t>
            </a:r>
            <a:r>
              <a:rPr lang="en-US" sz="2000" dirty="0" err="1">
                <a:solidFill>
                  <a:schemeClr val="bg1"/>
                </a:solidFill>
              </a:rPr>
              <a:t>paulo</a:t>
            </a:r>
            <a:r>
              <a:rPr lang="en-US" sz="2000" dirty="0">
                <a:solidFill>
                  <a:schemeClr val="bg1"/>
                </a:solidFill>
              </a:rPr>
              <a:t> city is  $153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Therefore,Average</a:t>
            </a:r>
            <a:r>
              <a:rPr lang="en-US" sz="2000" dirty="0">
                <a:solidFill>
                  <a:schemeClr val="bg1"/>
                </a:solidFill>
              </a:rPr>
              <a:t> profit per product in Sao </a:t>
            </a:r>
            <a:r>
              <a:rPr lang="en-US" sz="2000" dirty="0" err="1">
                <a:solidFill>
                  <a:schemeClr val="bg1"/>
                </a:solidFill>
              </a:rPr>
              <a:t>paulo</a:t>
            </a:r>
            <a:r>
              <a:rPr lang="en-US" sz="2000" dirty="0">
                <a:solidFill>
                  <a:schemeClr val="bg1"/>
                </a:solidFill>
              </a:rPr>
              <a:t> city is  $ 45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3B297BAB-9F17-6590-AD9D-6AF626E3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53" y="1389043"/>
            <a:ext cx="5666547" cy="40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8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655</Words>
  <Application>Microsoft Office PowerPoint</Application>
  <PresentationFormat>Widescreen</PresentationFormat>
  <Paragraphs>99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OLIST STORE DATA ANALYSIS</vt:lpstr>
      <vt:lpstr>PowerPoint Presentation</vt:lpstr>
      <vt:lpstr>PowerPoint Presentation</vt:lpstr>
      <vt:lpstr>INTRODUCTION</vt:lpstr>
      <vt:lpstr>PowerPoint Presentation</vt:lpstr>
      <vt:lpstr>Weekly Sales Trend</vt:lpstr>
      <vt:lpstr>Payment type vs no of orders </vt:lpstr>
      <vt:lpstr>The average shipping days for Pet_shop decreases from 22 to 11 from year 2016 to 2018.  This shows the efficiency of shipping is increasing year by year.</vt:lpstr>
      <vt:lpstr>Sales in Sao paulo city</vt:lpstr>
      <vt:lpstr>No of orders per year</vt:lpstr>
      <vt:lpstr>Review score and shipping days</vt:lpstr>
      <vt:lpstr>No of repeat orders for products decreases with increase in price. The repeat orders are maximum for price between 20 and 100.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Gadadhar Kandhapani</dc:creator>
  <cp:lastModifiedBy>Gadadhar Kandhapani</cp:lastModifiedBy>
  <cp:revision>7</cp:revision>
  <dcterms:created xsi:type="dcterms:W3CDTF">2024-08-05T08:16:20Z</dcterms:created>
  <dcterms:modified xsi:type="dcterms:W3CDTF">2024-08-06T09:42:48Z</dcterms:modified>
</cp:coreProperties>
</file>