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sI3TEFtMna2gMjJ16rsXLXAcD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Font typeface="Century Gothic"/>
              <a:buNone/>
              <a:defRPr sz="1600"/>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Font typeface="Century Gothic"/>
              <a:buNone/>
              <a:defRPr/>
            </a:lvl1pPr>
            <a:lvl2pPr marL="914400" lvl="1" indent="-228600" algn="l">
              <a:lnSpc>
                <a:spcPct val="100000"/>
              </a:lnSpc>
              <a:spcBef>
                <a:spcPts val="600"/>
              </a:spcBef>
              <a:spcAft>
                <a:spcPts val="0"/>
              </a:spcAft>
              <a:buSzPts val="1440"/>
              <a:buFont typeface="Century Gothic"/>
              <a:buNone/>
              <a:defRPr/>
            </a:lvl2pPr>
            <a:lvl3pPr marL="1371600" lvl="2" indent="-228600" algn="l">
              <a:lnSpc>
                <a:spcPct val="100000"/>
              </a:lnSpc>
              <a:spcBef>
                <a:spcPts val="600"/>
              </a:spcBef>
              <a:spcAft>
                <a:spcPts val="0"/>
              </a:spcAft>
              <a:buSzPts val="1280"/>
              <a:buFont typeface="Century Gothic"/>
              <a:buNone/>
              <a:defRPr/>
            </a:lvl3pPr>
            <a:lvl4pPr marL="1828800" lvl="3" indent="-228600" algn="l">
              <a:lnSpc>
                <a:spcPct val="100000"/>
              </a:lnSpc>
              <a:spcBef>
                <a:spcPts val="600"/>
              </a:spcBef>
              <a:spcAft>
                <a:spcPts val="0"/>
              </a:spcAft>
              <a:buSzPts val="1120"/>
              <a:buFont typeface="Century Gothic"/>
              <a:buNone/>
              <a:defRPr/>
            </a:lvl4pPr>
            <a:lvl5pPr marL="2286000" lvl="4" indent="-228600" algn="l">
              <a:lnSpc>
                <a:spcPct val="100000"/>
              </a:lnSpc>
              <a:spcBef>
                <a:spcPts val="600"/>
              </a:spcBef>
              <a:spcAft>
                <a:spcPts val="0"/>
              </a:spcAft>
              <a:buSzPts val="1120"/>
              <a:buFont typeface="Century Gothic"/>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entury Gothic"/>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600"/>
              <a:buNone/>
              <a:defRPr sz="20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entury Gothic"/>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920"/>
              <a:buNone/>
              <a:defRPr sz="2400" b="0" cap="none">
                <a:solidFill>
                  <a:schemeClr val="lt1"/>
                </a:solidFill>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entury Gothic"/>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solidFill>
                  <a:srgbClr val="0F486F"/>
                </a:solidFill>
              </a:defRPr>
            </a:lvl1pPr>
            <a:lvl2pPr marL="914400" lvl="1" indent="-228600" algn="l">
              <a:lnSpc>
                <a:spcPct val="100000"/>
              </a:lnSpc>
              <a:spcBef>
                <a:spcPts val="600"/>
              </a:spcBef>
              <a:spcAft>
                <a:spcPts val="0"/>
              </a:spcAft>
              <a:buSzPts val="1440"/>
              <a:buNone/>
              <a:defRPr sz="1800">
                <a:solidFill>
                  <a:schemeClr val="lt1"/>
                </a:solidFill>
              </a:defRPr>
            </a:lvl2pPr>
            <a:lvl3pPr marL="1371600" lvl="2" indent="-228600" algn="l">
              <a:lnSpc>
                <a:spcPct val="100000"/>
              </a:lnSpc>
              <a:spcBef>
                <a:spcPts val="600"/>
              </a:spcBef>
              <a:spcAft>
                <a:spcPts val="0"/>
              </a:spcAft>
              <a:buSzPts val="1280"/>
              <a:buNone/>
              <a:defRPr sz="1600">
                <a:solidFill>
                  <a:schemeClr val="lt1"/>
                </a:solidFill>
              </a:defRPr>
            </a:lvl3pPr>
            <a:lvl4pPr marL="1828800" lvl="3" indent="-228600" algn="l">
              <a:lnSpc>
                <a:spcPct val="100000"/>
              </a:lnSpc>
              <a:spcBef>
                <a:spcPts val="600"/>
              </a:spcBef>
              <a:spcAft>
                <a:spcPts val="0"/>
              </a:spcAft>
              <a:buSzPts val="1120"/>
              <a:buNone/>
              <a:defRPr sz="1400">
                <a:solidFill>
                  <a:schemeClr val="lt1"/>
                </a:solidFill>
              </a:defRPr>
            </a:lvl4pPr>
            <a:lvl5pPr marL="2286000" lvl="4" indent="-228600" algn="l">
              <a:lnSpc>
                <a:spcPct val="100000"/>
              </a:lnSpc>
              <a:spcBef>
                <a:spcPts val="600"/>
              </a:spcBef>
              <a:spcAft>
                <a:spcPts val="0"/>
              </a:spcAft>
              <a:buSzPts val="1120"/>
              <a:buNone/>
              <a:defRPr sz="1400">
                <a:solidFill>
                  <a:schemeClr val="lt1"/>
                </a:solidFill>
              </a:defRPr>
            </a:lvl5pPr>
            <a:lvl6pPr marL="2743200" lvl="5" indent="-228600" algn="l">
              <a:lnSpc>
                <a:spcPct val="100000"/>
              </a:lnSpc>
              <a:spcBef>
                <a:spcPts val="600"/>
              </a:spcBef>
              <a:spcAft>
                <a:spcPts val="0"/>
              </a:spcAft>
              <a:buSzPts val="1120"/>
              <a:buNone/>
              <a:defRPr sz="1400">
                <a:solidFill>
                  <a:schemeClr val="lt1"/>
                </a:solidFill>
              </a:defRPr>
            </a:lvl6pPr>
            <a:lvl7pPr marL="3200400" lvl="6" indent="-228600" algn="l">
              <a:lnSpc>
                <a:spcPct val="100000"/>
              </a:lnSpc>
              <a:spcBef>
                <a:spcPts val="600"/>
              </a:spcBef>
              <a:spcAft>
                <a:spcPts val="0"/>
              </a:spcAft>
              <a:buSzPts val="1120"/>
              <a:buNone/>
              <a:defRPr sz="1400">
                <a:solidFill>
                  <a:schemeClr val="lt1"/>
                </a:solidFill>
              </a:defRPr>
            </a:lvl7pPr>
            <a:lvl8pPr marL="3657600" lvl="7" indent="-228600" algn="l">
              <a:lnSpc>
                <a:spcPct val="100000"/>
              </a:lnSpc>
              <a:spcBef>
                <a:spcPts val="600"/>
              </a:spcBef>
              <a:spcAft>
                <a:spcPts val="0"/>
              </a:spcAft>
              <a:buSzPts val="1120"/>
              <a:buNone/>
              <a:defRPr sz="1400">
                <a:solidFill>
                  <a:schemeClr val="lt1"/>
                </a:solidFill>
              </a:defRPr>
            </a:lvl8pPr>
            <a:lvl9pPr marL="4114800" lvl="8" indent="-228600" algn="l">
              <a:lnSpc>
                <a:spcPct val="100000"/>
              </a:lnSpc>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2240"/>
              <a:buNone/>
              <a:defRPr sz="2800" b="0">
                <a:solidFill>
                  <a:schemeClr val="lt1"/>
                </a:solidFill>
              </a:defRPr>
            </a:lvl1pPr>
            <a:lvl2pPr marL="914400" lvl="1" indent="-228600" algn="l">
              <a:lnSpc>
                <a:spcPct val="100000"/>
              </a:lnSpc>
              <a:spcBef>
                <a:spcPts val="600"/>
              </a:spcBef>
              <a:spcAft>
                <a:spcPts val="0"/>
              </a:spcAft>
              <a:buSzPts val="1600"/>
              <a:buNone/>
              <a:defRPr sz="2000" b="1"/>
            </a:lvl2pPr>
            <a:lvl3pPr marL="1371600" lvl="2" indent="-228600" algn="l">
              <a:lnSpc>
                <a:spcPct val="100000"/>
              </a:lnSpc>
              <a:spcBef>
                <a:spcPts val="600"/>
              </a:spcBef>
              <a:spcAft>
                <a:spcPts val="0"/>
              </a:spcAft>
              <a:buSzPts val="1440"/>
              <a:buNone/>
              <a:defRPr sz="1800" b="1"/>
            </a:lvl3pPr>
            <a:lvl4pPr marL="1828800" lvl="3" indent="-228600" algn="l">
              <a:lnSpc>
                <a:spcPct val="100000"/>
              </a:lnSpc>
              <a:spcBef>
                <a:spcPts val="600"/>
              </a:spcBef>
              <a:spcAft>
                <a:spcPts val="0"/>
              </a:spcAft>
              <a:buSzPts val="1280"/>
              <a:buNone/>
              <a:defRPr sz="1600" b="1"/>
            </a:lvl4pPr>
            <a:lvl5pPr marL="2286000" lvl="4" indent="-228600" algn="l">
              <a:lnSpc>
                <a:spcPct val="100000"/>
              </a:lnSpc>
              <a:spcBef>
                <a:spcPts val="600"/>
              </a:spcBef>
              <a:spcAft>
                <a:spcPts val="0"/>
              </a:spcAft>
              <a:buSzPts val="1280"/>
              <a:buNone/>
              <a:defRPr sz="1600" b="1"/>
            </a:lvl5pPr>
            <a:lvl6pPr marL="2743200" lvl="5" indent="-228600" algn="l">
              <a:lnSpc>
                <a:spcPct val="100000"/>
              </a:lnSpc>
              <a:spcBef>
                <a:spcPts val="600"/>
              </a:spcBef>
              <a:spcAft>
                <a:spcPts val="0"/>
              </a:spcAft>
              <a:buSzPts val="1280"/>
              <a:buNone/>
              <a:defRPr sz="1600" b="1"/>
            </a:lvl6pPr>
            <a:lvl7pPr marL="3200400" lvl="6" indent="-228600" algn="l">
              <a:lnSpc>
                <a:spcPct val="100000"/>
              </a:lnSpc>
              <a:spcBef>
                <a:spcPts val="600"/>
              </a:spcBef>
              <a:spcAft>
                <a:spcPts val="0"/>
              </a:spcAft>
              <a:buSzPts val="1280"/>
              <a:buNone/>
              <a:defRPr sz="1600" b="1"/>
            </a:lvl7pPr>
            <a:lvl8pPr marL="3657600" lvl="7" indent="-228600" algn="l">
              <a:lnSpc>
                <a:spcPct val="100000"/>
              </a:lnSpc>
              <a:spcBef>
                <a:spcPts val="600"/>
              </a:spcBef>
              <a:spcAft>
                <a:spcPts val="0"/>
              </a:spcAft>
              <a:buSzPts val="1280"/>
              <a:buNone/>
              <a:defRPr sz="1600" b="1"/>
            </a:lvl8pPr>
            <a:lvl9pPr marL="4114800" lvl="8" indent="-228600" algn="l">
              <a:lnSpc>
                <a:spcPct val="100000"/>
              </a:lnSpc>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80"/>
              <a:buNone/>
              <a:defRPr sz="16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440"/>
              <a:buNone/>
              <a:defRPr sz="1800"/>
            </a:lvl1pPr>
            <a:lvl2pPr marL="914400" lvl="1" indent="-228600" algn="l">
              <a:lnSpc>
                <a:spcPct val="100000"/>
              </a:lnSpc>
              <a:spcBef>
                <a:spcPts val="600"/>
              </a:spcBef>
              <a:spcAft>
                <a:spcPts val="0"/>
              </a:spcAft>
              <a:buSzPts val="960"/>
              <a:buNone/>
              <a:defRPr sz="1200"/>
            </a:lvl2pPr>
            <a:lvl3pPr marL="1371600" lvl="2" indent="-228600" algn="l">
              <a:lnSpc>
                <a:spcPct val="100000"/>
              </a:lnSpc>
              <a:spcBef>
                <a:spcPts val="600"/>
              </a:spcBef>
              <a:spcAft>
                <a:spcPts val="0"/>
              </a:spcAft>
              <a:buSzPts val="800"/>
              <a:buNone/>
              <a:defRPr sz="1000"/>
            </a:lvl3pPr>
            <a:lvl4pPr marL="1828800" lvl="3" indent="-228600" algn="l">
              <a:lnSpc>
                <a:spcPct val="100000"/>
              </a:lnSpc>
              <a:spcBef>
                <a:spcPts val="600"/>
              </a:spcBef>
              <a:spcAft>
                <a:spcPts val="0"/>
              </a:spcAft>
              <a:buSzPts val="720"/>
              <a:buNone/>
              <a:defRPr sz="900"/>
            </a:lvl4pPr>
            <a:lvl5pPr marL="2286000" lvl="4" indent="-228600" algn="l">
              <a:lnSpc>
                <a:spcPct val="100000"/>
              </a:lnSpc>
              <a:spcBef>
                <a:spcPts val="600"/>
              </a:spcBef>
              <a:spcAft>
                <a:spcPts val="0"/>
              </a:spcAft>
              <a:buSzPts val="720"/>
              <a:buNone/>
              <a:defRPr sz="900"/>
            </a:lvl5pPr>
            <a:lvl6pPr marL="2743200" lvl="5" indent="-228600" algn="l">
              <a:lnSpc>
                <a:spcPct val="100000"/>
              </a:lnSpc>
              <a:spcBef>
                <a:spcPts val="600"/>
              </a:spcBef>
              <a:spcAft>
                <a:spcPts val="0"/>
              </a:spcAft>
              <a:buSzPts val="720"/>
              <a:buNone/>
              <a:defRPr sz="900"/>
            </a:lvl6pPr>
            <a:lvl7pPr marL="3200400" lvl="6" indent="-228600" algn="l">
              <a:lnSpc>
                <a:spcPct val="100000"/>
              </a:lnSpc>
              <a:spcBef>
                <a:spcPts val="600"/>
              </a:spcBef>
              <a:spcAft>
                <a:spcPts val="0"/>
              </a:spcAft>
              <a:buSzPts val="720"/>
              <a:buNone/>
              <a:defRPr sz="900"/>
            </a:lvl7pPr>
            <a:lvl8pPr marL="3657600" lvl="7" indent="-228600" algn="l">
              <a:lnSpc>
                <a:spcPct val="100000"/>
              </a:lnSpc>
              <a:spcBef>
                <a:spcPts val="600"/>
              </a:spcBef>
              <a:spcAft>
                <a:spcPts val="0"/>
              </a:spcAft>
              <a:buSzPts val="720"/>
              <a:buNone/>
              <a:defRPr sz="900"/>
            </a:lvl8pPr>
            <a:lvl9pPr marL="4114800" lvl="8" indent="-228600" algn="l">
              <a:lnSpc>
                <a:spcPct val="100000"/>
              </a:lnSpc>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8" cy="3208867"/>
            <a:chOff x="9206969" y="2963333"/>
            <a:chExt cx="2981858"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lnSpc>
                <a:spcPct val="100000"/>
              </a:lnSpc>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lnSpc>
                <a:spcPct val="100000"/>
              </a:lnSpc>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lnSpc>
                <a:spcPct val="100000"/>
              </a:lnSpc>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lnSpc>
                <a:spcPct val="100000"/>
              </a:lnSpc>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9304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3200"/>
              <a:buFont typeface="Arial"/>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Income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SzPts val="1600"/>
              <a:buNone/>
            </a:pPr>
            <a:r>
              <a:rPr lang="en-US" dirty="0"/>
              <a:t>					</a:t>
            </a:r>
            <a:r>
              <a:rPr lang="en-US" b="1" dirty="0"/>
              <a:t>	</a:t>
            </a:r>
            <a:endParaRPr dirty="0"/>
          </a:p>
          <a:p>
            <a:pPr marL="0" lvl="0" indent="0" algn="l" rtl="0">
              <a:lnSpc>
                <a:spcPct val="100000"/>
              </a:lnSpc>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a:buFont typeface="Noto Sans Symbols"/>
              <a:buChar char="⮚"/>
            </a:pPr>
            <a:r>
              <a:rPr lang="en-US" sz="1800" dirty="0">
                <a:solidFill>
                  <a:schemeClr val="lt1"/>
                </a:solidFill>
                <a:latin typeface="Arial"/>
                <a:ea typeface="Arial"/>
                <a:cs typeface="Arial"/>
              </a:rPr>
              <a:t>the aim of </a:t>
            </a:r>
            <a:r>
              <a:rPr lang="en-US" sz="1800" dirty="0" smtClean="0">
                <a:solidFill>
                  <a:schemeClr val="lt1"/>
                </a:solidFill>
                <a:latin typeface="Arial"/>
                <a:ea typeface="Arial"/>
                <a:cs typeface="Arial"/>
              </a:rPr>
              <a:t>income </a:t>
            </a:r>
            <a:r>
              <a:rPr lang="en-US" sz="1800" dirty="0">
                <a:solidFill>
                  <a:schemeClr val="lt1"/>
                </a:solidFill>
                <a:latin typeface="Arial"/>
                <a:ea typeface="Arial"/>
                <a:cs typeface="Arial"/>
              </a:rPr>
              <a:t>prediction project is to build a classification model that can accurately classify individuals into two income categories based on their demographic and financial information. This can be valuable for various applications, including financial decision-making and targeted services</a:t>
            </a:r>
            <a:r>
              <a:rPr lang="en-US" sz="1800" dirty="0" smtClean="0">
                <a:solidFill>
                  <a:schemeClr val="lt1"/>
                </a:solidFill>
                <a:latin typeface="Arial"/>
                <a:ea typeface="Arial"/>
                <a:cs typeface="Arial"/>
              </a:rPr>
              <a:t>.</a:t>
            </a:r>
            <a:endParaRPr sz="1800" dirty="0">
              <a:solidFill>
                <a:schemeClr val="lt1"/>
              </a:solidFill>
              <a:latin typeface="Arial"/>
              <a:ea typeface="Arial"/>
              <a:cs typeface="Arial"/>
              <a:sym typeface="Times New Roman"/>
            </a:endParaRPr>
          </a:p>
          <a:p>
            <a:pPr marL="0" lvl="0" indent="0" algn="l" rtl="0">
              <a:lnSpc>
                <a:spcPct val="100000"/>
              </a:lnSpc>
              <a:spcBef>
                <a:spcPts val="1040"/>
              </a:spcBef>
              <a:spcAft>
                <a:spcPts val="0"/>
              </a:spcAft>
              <a:buSzPts val="1760"/>
              <a:buNone/>
            </a:pPr>
            <a:r>
              <a:rPr lang="en-US" sz="2200" dirty="0" smtClean="0">
                <a:solidFill>
                  <a:schemeClr val="lt1"/>
                </a:solidFill>
                <a:latin typeface="Times New Roman"/>
                <a:ea typeface="Times New Roman"/>
                <a:cs typeface="Times New Roman"/>
                <a:sym typeface="Times New Roman"/>
              </a:rPr>
              <a:t>Benefits:</a:t>
            </a:r>
            <a:endParaRPr dirty="0" smtClean="0"/>
          </a:p>
          <a:p>
            <a:pPr lvl="0" algn="just">
              <a:buFont typeface="Noto Sans Symbols"/>
              <a:buChar char="⮚"/>
            </a:pPr>
            <a:r>
              <a:rPr lang="en-US" sz="1800" dirty="0">
                <a:solidFill>
                  <a:schemeClr val="lt1"/>
                </a:solidFill>
                <a:latin typeface="Arial"/>
                <a:ea typeface="Arial"/>
                <a:cs typeface="Arial"/>
              </a:rPr>
              <a:t>Personalization: Businesses can use income prediction to personalize services and offers for their customers</a:t>
            </a:r>
            <a:r>
              <a:rPr lang="en-US" sz="1800" dirty="0" smtClean="0">
                <a:solidFill>
                  <a:schemeClr val="lt1"/>
                </a:solidFill>
                <a:latin typeface="Arial"/>
                <a:ea typeface="Arial"/>
                <a:cs typeface="Arial"/>
                <a:sym typeface="Arial"/>
              </a:rPr>
              <a:t>.</a:t>
            </a:r>
            <a:endParaRPr dirty="0"/>
          </a:p>
          <a:p>
            <a:pPr lvl="0">
              <a:buFont typeface="Noto Sans Symbols"/>
              <a:buChar char="⮚"/>
            </a:pPr>
            <a:r>
              <a:rPr lang="en-US" sz="1800" dirty="0">
                <a:solidFill>
                  <a:schemeClr val="lt1"/>
                </a:solidFill>
                <a:latin typeface="Arial"/>
                <a:ea typeface="Arial"/>
                <a:cs typeface="Arial"/>
              </a:rPr>
              <a:t>Risk Assessment: Lenders and financial institutions can assess credit risk more accurately by considering predicted income levels when evaluating loan applications</a:t>
            </a:r>
            <a:r>
              <a:rPr lang="en-US" sz="1800" dirty="0">
                <a:solidFill>
                  <a:schemeClr val="lt1"/>
                </a:solidFill>
                <a:latin typeface="Arial"/>
                <a:ea typeface="Arial"/>
                <a:cs typeface="Arial"/>
                <a:sym typeface="Arial"/>
              </a:rPr>
              <a:t>.</a:t>
            </a:r>
            <a:endParaRPr sz="1800" dirty="0">
              <a:solidFill>
                <a:schemeClr val="lt1"/>
              </a:solidFill>
              <a:latin typeface="Arial"/>
              <a:ea typeface="Arial"/>
              <a:cs typeface="Arial"/>
            </a:endParaRPr>
          </a:p>
          <a:p>
            <a:pPr lvl="0">
              <a:buFont typeface="Noto Sans Symbols"/>
              <a:buChar char="⮚"/>
            </a:pPr>
            <a:r>
              <a:rPr lang="en-US" sz="1800" dirty="0">
                <a:solidFill>
                  <a:schemeClr val="lt1"/>
                </a:solidFill>
                <a:latin typeface="Arial"/>
                <a:ea typeface="Arial"/>
                <a:cs typeface="Arial"/>
              </a:rPr>
              <a:t>Investment Decisions: Investors can use income predictions as one of the factors in their investment strategies, guiding them in choosing stocks, bonds, and other financial instruments</a:t>
            </a:r>
            <a:r>
              <a:rPr lang="en-US" sz="1800" dirty="0" smtClean="0">
                <a:solidFill>
                  <a:schemeClr val="lt1"/>
                </a:solidFill>
                <a:latin typeface="Arial"/>
                <a:ea typeface="Arial"/>
                <a:cs typeface="Arial"/>
              </a:rPr>
              <a:t>.</a:t>
            </a:r>
            <a:endParaRPr lang="en-US" sz="1800" dirty="0">
              <a:solidFill>
                <a:schemeClr val="lt1"/>
              </a:solidFill>
              <a:latin typeface="Arial"/>
              <a:ea typeface="Arial"/>
              <a:cs typeface="Arial"/>
              <a:sym typeface="Arial"/>
            </a:endParaRPr>
          </a:p>
          <a:p>
            <a:pPr lvl="0">
              <a:buFont typeface="Noto Sans Symbols"/>
              <a:buChar char="⮚"/>
            </a:pPr>
            <a:r>
              <a:rPr lang="en-US" sz="1800" dirty="0">
                <a:solidFill>
                  <a:schemeClr val="lt1"/>
                </a:solidFill>
                <a:latin typeface="Arial"/>
                <a:ea typeface="Arial"/>
                <a:cs typeface="Arial"/>
              </a:rPr>
              <a:t>Economic Research: Economists and researchers can use income predictions to study income distribution, economic trends, and disparities across regions or demographic groups.</a:t>
            </a:r>
            <a:endParaRPr sz="1800" dirty="0">
              <a:solidFill>
                <a:schemeClr val="lt1"/>
              </a:solidFill>
              <a:latin typeface="Arial"/>
              <a:ea typeface="Arial"/>
              <a:cs typeface="Arial"/>
            </a:endParaRPr>
          </a:p>
          <a:p>
            <a:pPr marL="0" lvl="0" indent="0" algn="l" rtl="0">
              <a:lnSpc>
                <a:spcPct val="100000"/>
              </a:lnSpc>
              <a:spcBef>
                <a:spcPts val="1000"/>
              </a:spcBef>
              <a:spcAft>
                <a:spcPts val="0"/>
              </a:spcAft>
              <a:buSzPts val="1600"/>
              <a:buNone/>
            </a:pPr>
            <a:endParaRPr sz="1800" dirty="0">
              <a:solidFill>
                <a:schemeClr val="lt1"/>
              </a:solidFill>
              <a:latin typeface="Arial"/>
              <a:ea typeface="Arial"/>
              <a:cs typeface="Arial"/>
            </a:endParaRPr>
          </a:p>
          <a:p>
            <a:pPr marL="0" lvl="0" indent="0" algn="l" rtl="0">
              <a:lnSpc>
                <a:spcPct val="100000"/>
              </a:lnSpc>
              <a:spcBef>
                <a:spcPts val="1000"/>
              </a:spcBef>
              <a:spcAft>
                <a:spcPts val="0"/>
              </a:spcAft>
              <a:buSzPts val="1600"/>
              <a:buNone/>
            </a:pPr>
            <a:endParaRPr dirty="0"/>
          </a:p>
          <a:p>
            <a:pPr marL="285750" lvl="0" indent="-184150" algn="l" rtl="0">
              <a:lnSpc>
                <a:spcPct val="100000"/>
              </a:lnSpc>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Information About Data:</a:t>
            </a:r>
            <a:endParaRPr dirty="0"/>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contain approx. 32000 rows and 15 columns.</a:t>
            </a:r>
            <a:endParaRPr dirty="0"/>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Some are features are least correlated with target column so we drop them.</a:t>
            </a:r>
            <a:endParaRPr dirty="0"/>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contain numerical and categorical values and there are many missing values handled by filling most frequent value in cate and in numerical column by replacing mean.</a:t>
            </a:r>
            <a:endParaRPr dirty="0"/>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One of the thing there are some unnecessary marks like “?”. So which is handled by </a:t>
            </a:r>
            <a:r>
              <a:rPr lang="en-US" dirty="0" err="1" smtClean="0">
                <a:solidFill>
                  <a:schemeClr val="lt1"/>
                </a:solidFill>
                <a:latin typeface="Times New Roman"/>
                <a:cs typeface="Times New Roman"/>
                <a:sym typeface="Times New Roman"/>
              </a:rPr>
              <a:t>NaN</a:t>
            </a:r>
            <a:r>
              <a:rPr lang="en-US" dirty="0" smtClean="0">
                <a:solidFill>
                  <a:schemeClr val="lt1"/>
                </a:solidFill>
                <a:latin typeface="Times New Roman"/>
                <a:cs typeface="Times New Roman"/>
                <a:sym typeface="Times New Roman"/>
              </a:rPr>
              <a:t> value</a:t>
            </a:r>
            <a:endParaRPr dirty="0"/>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After performing cleaning than our data is ready for preprocessing and </a:t>
            </a:r>
            <a:r>
              <a:rPr lang="en-US" dirty="0" err="1" smtClean="0">
                <a:solidFill>
                  <a:schemeClr val="lt1"/>
                </a:solidFill>
                <a:latin typeface="Times New Roman"/>
                <a:cs typeface="Times New Roman"/>
                <a:sym typeface="Times New Roman"/>
              </a:rPr>
              <a:t>scalling</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For avoiding </a:t>
            </a:r>
            <a:r>
              <a:rPr lang="en-US" smtClean="0">
                <a:solidFill>
                  <a:schemeClr val="lt1"/>
                </a:solidFill>
                <a:latin typeface="Times New Roman"/>
                <a:ea typeface="Times New Roman"/>
                <a:cs typeface="Times New Roman"/>
                <a:sym typeface="Times New Roman"/>
              </a:rPr>
              <a:t>invalid </a:t>
            </a:r>
            <a:r>
              <a:rPr lang="en-US" smtClean="0">
                <a:solidFill>
                  <a:schemeClr val="lt1"/>
                </a:solidFill>
                <a:latin typeface="Times New Roman"/>
                <a:ea typeface="Times New Roman"/>
                <a:cs typeface="Times New Roman"/>
                <a:sym typeface="Times New Roman"/>
              </a:rPr>
              <a:t>entries </a:t>
            </a:r>
            <a:r>
              <a:rPr lang="en-US" dirty="0" smtClean="0">
                <a:solidFill>
                  <a:schemeClr val="lt1"/>
                </a:solidFill>
                <a:latin typeface="Times New Roman"/>
                <a:ea typeface="Times New Roman"/>
                <a:cs typeface="Times New Roman"/>
                <a:sym typeface="Times New Roman"/>
              </a:rPr>
              <a:t>we are using dropdown menu in </a:t>
            </a:r>
            <a:r>
              <a:rPr lang="en-US" dirty="0" err="1" smtClean="0">
                <a:solidFill>
                  <a:schemeClr val="lt1"/>
                </a:solidFill>
                <a:latin typeface="Times New Roman"/>
                <a:ea typeface="Times New Roman"/>
                <a:cs typeface="Times New Roman"/>
                <a:sym typeface="Times New Roman"/>
              </a:rPr>
              <a:t>workclass,occupation,race</a:t>
            </a:r>
            <a:r>
              <a:rPr lang="en-US" dirty="0" smtClean="0">
                <a:solidFill>
                  <a:schemeClr val="lt1"/>
                </a:solidFill>
                <a:latin typeface="Times New Roman"/>
                <a:ea typeface="Times New Roman"/>
                <a:cs typeface="Times New Roman"/>
                <a:sym typeface="Times New Roman"/>
              </a:rPr>
              <a:t> ,sex and country column</a:t>
            </a:r>
          </a:p>
          <a:p>
            <a:pPr marL="742950" lvl="1" indent="-285750" algn="l" rtl="0">
              <a:lnSpc>
                <a:spcPct val="100000"/>
              </a:lnSpc>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 – Only the required information is collected and proper fields are maintained in the documents of database </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field names are relevant with the values they contain.</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Generally </a:t>
            </a:r>
            <a:r>
              <a:rPr lang="en-US" dirty="0" smtClean="0">
                <a:solidFill>
                  <a:schemeClr val="lt1"/>
                </a:solidFill>
                <a:latin typeface="Times New Roman"/>
                <a:ea typeface="Times New Roman"/>
                <a:cs typeface="Times New Roman"/>
                <a:sym typeface="Times New Roman"/>
              </a:rPr>
              <a:t>both type of data </a:t>
            </a:r>
            <a:r>
              <a:rPr lang="en-US" dirty="0">
                <a:solidFill>
                  <a:schemeClr val="lt1"/>
                </a:solidFill>
                <a:latin typeface="Times New Roman"/>
                <a:ea typeface="Times New Roman"/>
                <a:cs typeface="Times New Roman"/>
                <a:sym typeface="Times New Roman"/>
              </a:rPr>
              <a:t>types have been </a:t>
            </a:r>
            <a:r>
              <a:rPr lang="en-US" dirty="0" smtClean="0">
                <a:solidFill>
                  <a:schemeClr val="lt1"/>
                </a:solidFill>
                <a:latin typeface="Times New Roman"/>
                <a:ea typeface="Times New Roman"/>
                <a:cs typeface="Times New Roman"/>
                <a:sym typeface="Times New Roman"/>
              </a:rPr>
              <a:t>their.</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No null values can be inserted by </a:t>
            </a:r>
            <a:r>
              <a:rPr lang="en-US" dirty="0" smtClean="0">
                <a:solidFill>
                  <a:schemeClr val="lt1"/>
                </a:solidFill>
                <a:latin typeface="Times New Roman"/>
                <a:ea typeface="Times New Roman"/>
                <a:cs typeface="Times New Roman"/>
                <a:sym typeface="Times New Roman"/>
              </a:rPr>
              <a:t>user. </a:t>
            </a:r>
            <a:r>
              <a:rPr lang="en-US" dirty="0">
                <a:solidFill>
                  <a:schemeClr val="lt1"/>
                </a:solidFill>
                <a:latin typeface="Times New Roman"/>
                <a:ea typeface="Times New Roman"/>
                <a:cs typeface="Times New Roman"/>
                <a:sym typeface="Times New Roman"/>
              </a:rPr>
              <a:t>The proper handling of the input fields is done with help of html.</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0" lvl="0" indent="0" algn="l" rtl="0">
              <a:lnSpc>
                <a:spcPct val="100000"/>
              </a:lnSpc>
              <a:spcBef>
                <a:spcPts val="0"/>
              </a:spcBef>
              <a:spcAft>
                <a:spcPts val="0"/>
              </a:spcAft>
              <a:buSzPts val="1760"/>
              <a:buNone/>
            </a:pP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Database : An </a:t>
            </a:r>
            <a:r>
              <a:rPr lang="en-US" dirty="0" smtClean="0">
                <a:solidFill>
                  <a:schemeClr val="lt1"/>
                </a:solidFill>
                <a:latin typeface="Times New Roman"/>
                <a:ea typeface="Times New Roman"/>
                <a:cs typeface="Times New Roman"/>
                <a:sym typeface="Times New Roman"/>
              </a:rPr>
              <a:t>Income prediction </a:t>
            </a:r>
            <a:r>
              <a:rPr lang="en-US" dirty="0">
                <a:solidFill>
                  <a:schemeClr val="lt1"/>
                </a:solidFill>
                <a:latin typeface="Times New Roman"/>
                <a:ea typeface="Times New Roman"/>
                <a:cs typeface="Times New Roman"/>
                <a:sym typeface="Times New Roman"/>
              </a:rPr>
              <a:t>database is maintained in the </a:t>
            </a:r>
            <a:r>
              <a:rPr lang="en-US" dirty="0" err="1">
                <a:solidFill>
                  <a:schemeClr val="lt1"/>
                </a:solidFill>
                <a:latin typeface="Times New Roman"/>
                <a:ea typeface="Times New Roman"/>
                <a:cs typeface="Times New Roman"/>
                <a:sym typeface="Times New Roman"/>
              </a:rPr>
              <a:t>mongodb</a:t>
            </a:r>
            <a:r>
              <a:rPr lang="en-US" dirty="0">
                <a:solidFill>
                  <a:schemeClr val="lt1"/>
                </a:solidFill>
                <a:latin typeface="Times New Roman"/>
                <a:ea typeface="Times New Roman"/>
                <a:cs typeface="Times New Roman"/>
                <a:sym typeface="Times New Roman"/>
              </a:rPr>
              <a:t> server. </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Collection creation :- There are </a:t>
            </a:r>
            <a:r>
              <a:rPr lang="en-US" dirty="0" smtClean="0">
                <a:solidFill>
                  <a:schemeClr val="lt1"/>
                </a:solidFill>
                <a:latin typeface="Times New Roman"/>
                <a:ea typeface="Times New Roman"/>
                <a:cs typeface="Times New Roman"/>
                <a:sym typeface="Times New Roman"/>
              </a:rPr>
              <a:t>one collections </a:t>
            </a:r>
            <a:r>
              <a:rPr lang="en-US" dirty="0">
                <a:solidFill>
                  <a:schemeClr val="lt1"/>
                </a:solidFill>
                <a:latin typeface="Times New Roman"/>
                <a:ea typeface="Times New Roman"/>
                <a:cs typeface="Times New Roman"/>
                <a:sym typeface="Times New Roman"/>
              </a:rPr>
              <a:t>in this database namely </a:t>
            </a:r>
            <a:r>
              <a:rPr lang="en-US" dirty="0" err="1" smtClean="0">
                <a:solidFill>
                  <a:schemeClr val="lt1"/>
                </a:solidFill>
                <a:latin typeface="Times New Roman"/>
                <a:ea typeface="Times New Roman"/>
                <a:cs typeface="Times New Roman"/>
                <a:sym typeface="Times New Roman"/>
              </a:rPr>
              <a:t>data_records</a:t>
            </a:r>
            <a:r>
              <a:rPr lang="en-US" dirty="0" smtClean="0">
                <a:solidFill>
                  <a:schemeClr val="lt1"/>
                </a:solidFill>
                <a:latin typeface="Times New Roman"/>
                <a:ea typeface="Times New Roman"/>
                <a:cs typeface="Times New Roman"/>
                <a:sym typeface="Times New Roman"/>
              </a:rPr>
              <a:t>.</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documents into collection - All the valid data is inserted into respective collection and in respective field. </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lnSpc>
                <a:spcPct val="100000"/>
              </a:lnSpc>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lnSpc>
                <a:spcPct val="100000"/>
              </a:lnSpc>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As we already had data and for test data has been stored in </a:t>
            </a:r>
            <a:r>
              <a:rPr lang="en-US" dirty="0" err="1" smtClean="0">
                <a:solidFill>
                  <a:schemeClr val="lt1"/>
                </a:solidFill>
                <a:latin typeface="Times New Roman"/>
                <a:ea typeface="Times New Roman"/>
                <a:cs typeface="Times New Roman"/>
                <a:sym typeface="Times New Roman"/>
              </a:rPr>
              <a:t>mongoDB</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I </a:t>
            </a:r>
            <a:r>
              <a:rPr lang="en-US" dirty="0">
                <a:solidFill>
                  <a:schemeClr val="lt1"/>
                </a:solidFill>
                <a:latin typeface="Times New Roman"/>
                <a:ea typeface="Times New Roman"/>
                <a:cs typeface="Times New Roman"/>
                <a:sym typeface="Times New Roman"/>
              </a:rPr>
              <a:t>have created a GitHub repository and pushed basic flask code in it. On top of it later I designed a </a:t>
            </a:r>
            <a:r>
              <a:rPr lang="en-US" dirty="0" smtClean="0">
                <a:solidFill>
                  <a:schemeClr val="lt1"/>
                </a:solidFill>
                <a:latin typeface="Times New Roman"/>
                <a:ea typeface="Times New Roman"/>
                <a:cs typeface="Times New Roman"/>
                <a:sym typeface="Times New Roman"/>
              </a:rPr>
              <a:t>HLD</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LLD, Wireframe and Architecture with the help of MS word, Wireframe.cc website and MS PPT. And Later, I  have used various model on top of getting best accuracy score by using </a:t>
            </a:r>
            <a:r>
              <a:rPr lang="en-US" dirty="0" err="1" smtClean="0">
                <a:solidFill>
                  <a:schemeClr val="lt1"/>
                </a:solidFill>
                <a:latin typeface="Times New Roman"/>
                <a:ea typeface="Times New Roman"/>
                <a:cs typeface="Times New Roman"/>
                <a:sym typeface="Times New Roman"/>
              </a:rPr>
              <a:t>sklearn</a:t>
            </a:r>
            <a:r>
              <a:rPr lang="en-US" dirty="0" smtClean="0">
                <a:solidFill>
                  <a:schemeClr val="lt1"/>
                </a:solidFill>
                <a:latin typeface="Times New Roman"/>
                <a:ea typeface="Times New Roman"/>
                <a:cs typeface="Times New Roman"/>
                <a:sym typeface="Times New Roman"/>
              </a:rPr>
              <a:t> lib. And using python oops. Proper .Logging and exception handling is done. And created Html templates and some CSS has been implemented and pushed it into the GitHub repository. Later on the deployment is done using AWS services like Elastic Beanstalk and Code pipeline.  And Finally Deployed the application.</a:t>
            </a:r>
            <a:endParaRPr dirty="0"/>
          </a:p>
          <a:p>
            <a:pPr marL="0" lvl="1" indent="0" algn="l" rtl="0">
              <a:lnSpc>
                <a:spcPct val="100000"/>
              </a:lnSpc>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dirty="0">
                <a:solidFill>
                  <a:schemeClr val="lt1"/>
                </a:solidFill>
                <a:latin typeface="Times New Roman"/>
                <a:ea typeface="Times New Roman"/>
                <a:cs typeface="Times New Roman"/>
                <a:sym typeface="Times New Roman"/>
              </a:rPr>
              <a:t>Q 4)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lnSpc>
                <a:spcPct val="100000"/>
              </a:lnSpc>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t>
            </a:r>
            <a:r>
              <a:rPr lang="en-US" sz="1800" dirty="0" smtClean="0">
                <a:solidFill>
                  <a:schemeClr val="lt1"/>
                </a:solidFill>
                <a:latin typeface="Times New Roman"/>
                <a:ea typeface="Times New Roman"/>
                <a:cs typeface="Times New Roman"/>
                <a:sym typeface="Times New Roman"/>
              </a:rPr>
              <a:t>       A </a:t>
            </a:r>
            <a:r>
              <a:rPr lang="en-US" sz="1800" dirty="0">
                <a:solidFill>
                  <a:schemeClr val="lt1"/>
                </a:solidFill>
                <a:latin typeface="Times New Roman"/>
                <a:ea typeface="Times New Roman"/>
                <a:cs typeface="Times New Roman"/>
                <a:sym typeface="Times New Roman"/>
              </a:rPr>
              <a:t>log file has been maintained in project and as per the steps that we follow inside application the steps will </a:t>
            </a:r>
            <a:r>
              <a:rPr lang="en-US" sz="1800" dirty="0" smtClean="0">
                <a:solidFill>
                  <a:schemeClr val="lt1"/>
                </a:solidFill>
                <a:latin typeface="Times New Roman"/>
                <a:ea typeface="Times New Roman"/>
                <a:cs typeface="Times New Roman"/>
                <a:sym typeface="Times New Roman"/>
              </a:rPr>
              <a:t> be logged </a:t>
            </a:r>
            <a:r>
              <a:rPr lang="en-US" sz="1800" dirty="0">
                <a:solidFill>
                  <a:schemeClr val="lt1"/>
                </a:solidFill>
                <a:latin typeface="Times New Roman"/>
                <a:ea typeface="Times New Roman"/>
                <a:cs typeface="Times New Roman"/>
                <a:sym typeface="Times New Roman"/>
              </a:rPr>
              <a:t>into the file.</a:t>
            </a:r>
            <a:endParaRPr dirty="0"/>
          </a:p>
          <a:p>
            <a:pPr marL="0" lvl="0" indent="0" algn="l" rtl="0">
              <a:lnSpc>
                <a:spcPct val="100000"/>
              </a:lnSpc>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5) What techniques were you using for data validation?</a:t>
            </a:r>
            <a:endParaRPr dirty="0"/>
          </a:p>
          <a:p>
            <a:pPr marL="742950" lvl="1" indent="-285750" algn="l" rtl="0">
              <a:lnSpc>
                <a:spcPct val="100000"/>
              </a:lnSpc>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Proper input tags have been implemented</a:t>
            </a:r>
            <a:endParaRPr dirty="0"/>
          </a:p>
          <a:p>
            <a:pPr marL="742950" lvl="1" indent="-285750" algn="l" rtl="0">
              <a:lnSpc>
                <a:spcPct val="100000"/>
              </a:lnSpc>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Certain fields can have only </a:t>
            </a:r>
            <a:r>
              <a:rPr lang="en-US" dirty="0" smtClean="0">
                <a:solidFill>
                  <a:schemeClr val="lt1"/>
                </a:solidFill>
                <a:latin typeface="Times New Roman"/>
                <a:ea typeface="Times New Roman"/>
                <a:cs typeface="Times New Roman"/>
                <a:sym typeface="Times New Roman"/>
              </a:rPr>
              <a:t>integers values </a:t>
            </a:r>
            <a:r>
              <a:rPr lang="en-US" dirty="0">
                <a:solidFill>
                  <a:schemeClr val="lt1"/>
                </a:solidFill>
                <a:latin typeface="Times New Roman"/>
                <a:ea typeface="Times New Roman"/>
                <a:cs typeface="Times New Roman"/>
                <a:sym typeface="Times New Roman"/>
              </a:rPr>
              <a:t>like </a:t>
            </a:r>
            <a:r>
              <a:rPr lang="en-US" dirty="0" err="1" smtClean="0">
                <a:solidFill>
                  <a:schemeClr val="lt1"/>
                </a:solidFill>
                <a:latin typeface="Times New Roman"/>
                <a:ea typeface="Times New Roman"/>
                <a:cs typeface="Times New Roman"/>
                <a:sym typeface="Times New Roman"/>
              </a:rPr>
              <a:t>Age,Capital</a:t>
            </a:r>
            <a:r>
              <a:rPr lang="en-US" dirty="0" smtClean="0">
                <a:solidFill>
                  <a:schemeClr val="lt1"/>
                </a:solidFill>
                <a:latin typeface="Times New Roman"/>
                <a:ea typeface="Times New Roman"/>
                <a:cs typeface="Times New Roman"/>
                <a:sym typeface="Times New Roman"/>
              </a:rPr>
              <a:t> Gain , Capital loss and Hour per week .</a:t>
            </a:r>
            <a:endParaRPr dirty="0"/>
          </a:p>
          <a:p>
            <a:pPr marL="742950" lvl="1" indent="-285750" algn="l" rtl="0">
              <a:lnSpc>
                <a:spcPct val="100000"/>
              </a:lnSpc>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Using </a:t>
            </a:r>
            <a:r>
              <a:rPr lang="en-US" dirty="0" smtClean="0">
                <a:solidFill>
                  <a:schemeClr val="lt1"/>
                </a:solidFill>
                <a:latin typeface="Times New Roman"/>
                <a:ea typeface="Times New Roman"/>
                <a:cs typeface="Times New Roman"/>
                <a:sym typeface="Times New Roman"/>
              </a:rPr>
              <a:t>Dropdown menu in columns </a:t>
            </a:r>
            <a:r>
              <a:rPr lang="en-US" dirty="0" err="1" smtClean="0">
                <a:solidFill>
                  <a:schemeClr val="lt1"/>
                </a:solidFill>
                <a:latin typeface="Times New Roman"/>
                <a:ea typeface="Times New Roman"/>
                <a:cs typeface="Times New Roman"/>
                <a:sym typeface="Times New Roman"/>
              </a:rPr>
              <a:t>country,workclass,occupation,sex</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and race </a:t>
            </a:r>
            <a:r>
              <a:rPr lang="en-US" dirty="0">
                <a:solidFill>
                  <a:schemeClr val="lt1"/>
                </a:solidFill>
                <a:latin typeface="Times New Roman"/>
                <a:ea typeface="Times New Roman"/>
                <a:cs typeface="Times New Roman"/>
                <a:sym typeface="Times New Roman"/>
              </a:rPr>
              <a:t>names have been collected from the user </a:t>
            </a:r>
            <a:endParaRPr dirty="0"/>
          </a:p>
          <a:p>
            <a:pPr marL="742950" lvl="1" indent="-285750" algn="l" rtl="0">
              <a:lnSpc>
                <a:spcPct val="100000"/>
              </a:lnSpc>
              <a:spcBef>
                <a:spcPts val="960"/>
              </a:spcBef>
              <a:spcAft>
                <a:spcPts val="0"/>
              </a:spcAft>
              <a:buSzPts val="1440"/>
              <a:buChar char="▶"/>
            </a:pPr>
            <a:r>
              <a:rPr lang="en-US" dirty="0" err="1" smtClean="0">
                <a:solidFill>
                  <a:schemeClr val="lt1"/>
                </a:solidFill>
                <a:latin typeface="Times New Roman"/>
                <a:ea typeface="Times New Roman"/>
                <a:cs typeface="Times New Roman"/>
                <a:sym typeface="Times New Roman"/>
              </a:rPr>
              <a:t>Scalling</a:t>
            </a:r>
            <a:r>
              <a:rPr lang="en-US" dirty="0" smtClean="0">
                <a:solidFill>
                  <a:schemeClr val="lt1"/>
                </a:solidFill>
                <a:latin typeface="Times New Roman"/>
                <a:ea typeface="Times New Roman"/>
                <a:cs typeface="Times New Roman"/>
                <a:sym typeface="Times New Roman"/>
              </a:rPr>
              <a:t> of data</a:t>
            </a:r>
          </a:p>
          <a:p>
            <a:pPr marL="457200" lvl="1" indent="0" algn="l" rtl="0">
              <a:lnSpc>
                <a:spcPct val="100000"/>
              </a:lnSpc>
              <a:spcBef>
                <a:spcPts val="960"/>
              </a:spcBef>
              <a:spcAft>
                <a:spcPts val="0"/>
              </a:spcAft>
              <a:buSzPts val="1440"/>
              <a:buNone/>
            </a:pPr>
            <a:endParaRPr lang="en-US" dirty="0" smtClean="0"/>
          </a:p>
          <a:p>
            <a:pPr marL="742950" lvl="1" indent="-194309" algn="l" rtl="0">
              <a:lnSpc>
                <a:spcPct val="100000"/>
              </a:lnSpc>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440"/>
              <a:buNone/>
            </a:pPr>
            <a:r>
              <a:rPr lang="en-US" sz="1800">
                <a:solidFill>
                  <a:schemeClr val="lt1"/>
                </a:solidFill>
                <a:latin typeface="Times New Roman"/>
                <a:ea typeface="Times New Roman"/>
                <a:cs typeface="Times New Roman"/>
                <a:sym typeface="Times New Roman"/>
              </a:rPr>
              <a:t>Q 6) What are the different stages of deployment?</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Creating a GitHub repository</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Maintaining the code, Writing Code in VS Code and pushing it into GitHub</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Creating a Application using Elastic Beanstalk in AWS</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Creating a Code Pipeline and connecting it to the GitHub Repository</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Later on this pipe line connected to the created application in Elastic Beanstalk</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Hence that is the complete CI/CD Deployment</a:t>
            </a:r>
            <a:endParaRPr/>
          </a:p>
          <a:p>
            <a:pPr marL="742950" lvl="1" indent="-194309" algn="l" rtl="0">
              <a:lnSpc>
                <a:spcPct val="100000"/>
              </a:lnSpc>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742950" lvl="1" indent="-194309" algn="l" rtl="0">
              <a:lnSpc>
                <a:spcPct val="100000"/>
              </a:lnSpc>
              <a:spcBef>
                <a:spcPts val="960"/>
              </a:spcBef>
              <a:spcAft>
                <a:spcPts val="0"/>
              </a:spcAft>
              <a:buSzPts val="1440"/>
              <a:buNone/>
            </a:pPr>
            <a:endParaRPr/>
          </a:p>
          <a:p>
            <a:pPr marL="285750" lvl="0" indent="-194310" algn="l" rtl="0">
              <a:lnSpc>
                <a:spcPct val="100000"/>
              </a:lnSpc>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000" dirty="0" smtClean="0">
                <a:solidFill>
                  <a:schemeClr val="bg1"/>
                </a:solidFill>
                <a:latin typeface="Times New Roman" panose="02020603050405020304" pitchFamily="18" charset="0"/>
                <a:cs typeface="Times New Roman" panose="02020603050405020304" pitchFamily="18" charset="0"/>
              </a:rPr>
              <a:t>Thank you</a:t>
            </a:r>
            <a:endParaRPr 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28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397</Words>
  <Application>Microsoft Office PowerPoint</Application>
  <PresentationFormat>Widescreen</PresentationFormat>
  <Paragraphs>52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Noto Sans Symbols</vt:lpstr>
      <vt:lpstr>Century Gothic</vt:lpstr>
      <vt:lpstr>Arial</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PCLP</cp:lastModifiedBy>
  <cp:revision>11</cp:revision>
  <dcterms:created xsi:type="dcterms:W3CDTF">2021-06-19T13:01:53Z</dcterms:created>
  <dcterms:modified xsi:type="dcterms:W3CDTF">2023-11-03T10:36:57Z</dcterms:modified>
</cp:coreProperties>
</file>